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Roboto" panose="020B0604020202020204" charset="0"/>
      <p:regular r:id="rId12"/>
      <p:bold r:id="rId13"/>
      <p:italic r:id="rId14"/>
      <p:boldItalic r:id="rId15"/>
    </p:embeddedFont>
    <p:embeddedFont>
      <p:font typeface="Roboto Slab" panose="020B0604020202020204" charset="0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c98fef5e9d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c98fef5e9d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c98fef5e9d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c98fef5e9d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c98fef5e9d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c98fef5e9d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c98fef5e9d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c98fef5e9d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c98fef5e9d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c98fef5e9d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c98fef5e9d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c98fef5e9d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c98fef5e9d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c98fef5e9d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c98fef5e9d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c98fef5e9d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Vallor Chapters 3-4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3/18/2021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 of Reading</a:t>
            </a: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Vallor draws comparisons to various virtue traditions in order to construct a framework of habits and practices that allow one to improve their technomoral character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Diversity of Virtue Norms</a:t>
            </a:r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Identifying the good life is not a matter of discovering on “true” way to live, as many virtue traditions claim (62).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Instead, we should look to these traditions to guide our own understanding of how to live a good life in our current age.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Does Vallor undermine the purpose of these theories by claiming this? Additionally, with this claim, is there a “true” good that on can pursue in today’s technological society to live a virtuous life?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Cultivating the Self</a:t>
            </a:r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Free to choose to cultivate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Not an explicit path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“Open Circle” quest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Cultivating the Self</a:t>
            </a: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Habits/Practices Covered: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Moral Habits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Relational Understanding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Reflective Self-Examination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Self-Direction of Moral Development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Moral Habits</a:t>
            </a:r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Not mindless appetites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Effortful action to live morally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Appropriate application of pleasure and pain over time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How can we come to know that we are building the correct habits, and applying the right feeling toward different actions?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Relational Understanding</a:t>
            </a:r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Comparison to Consequentialism and Kantian Ethics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Friendship and Social Connections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Spiritual Exemplar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Is one able to develop this relational understanding if they have not been able to form these type of healthy connections and mentorship from others?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Reflective Self-Examination</a:t>
            </a:r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Accordance with virtuous behavior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Buddhist mindfulness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Confucian idea of progress rather than enlightened state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Going back to our discussion in Wallach about encoding ethics, would AI ever be able to do this sort of self-examination and reflection?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Self-Direction of Moral Development</a:t>
            </a:r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Must outgrow the “exemplar”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Relate back to the “Open Circle”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At this point of their development, would one no longer be in danger of straying from their virtuous ways? If so, how does one catch themselves?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331</Words>
  <Application>Microsoft Office PowerPoint</Application>
  <PresentationFormat>On-screen Show (16:9)</PresentationFormat>
  <Paragraphs>52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Roboto Slab</vt:lpstr>
      <vt:lpstr>Roboto</vt:lpstr>
      <vt:lpstr>Marina</vt:lpstr>
      <vt:lpstr>Vallor Chapters 3-4</vt:lpstr>
      <vt:lpstr>Overview of Reading</vt:lpstr>
      <vt:lpstr>Diversity of Virtue Norms</vt:lpstr>
      <vt:lpstr>Cultivating the Self</vt:lpstr>
      <vt:lpstr>Cultivating the Self</vt:lpstr>
      <vt:lpstr>Moral Habits</vt:lpstr>
      <vt:lpstr>Relational Understanding</vt:lpstr>
      <vt:lpstr>Reflective Self-Examination</vt:lpstr>
      <vt:lpstr>Self-Direction of Moral Development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Vallor Chapters 3-4</dc:title>
  <dc:creator>Don Howard</dc:creator>
  <cp:lastModifiedBy>Don Howard</cp:lastModifiedBy>
  <cp:revision>1</cp:revision>
  <dcterms:modified xsi:type="dcterms:W3CDTF">2021-03-18T13:40:05Z</dcterms:modified>
</cp:coreProperties>
</file>