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4c55199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4c55199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4c551995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4c551995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4c551995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4c551995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4c551995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4c551995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4c551995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4c551995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4c551995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4c551995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4c551995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4c551995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Wallach Chapters 14-15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early do we need to act?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091750"/>
            <a:ext cx="85206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“Any technology of enough significance to be interesting will inevitably destabilize existing </a:t>
            </a:r>
            <a:r>
              <a:rPr lang="en"/>
              <a:t>institutions, power relationships, social structures, reigning economic and technological systems, and cultural assumptions.” - Braden Allenby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541" y="2821750"/>
            <a:ext cx="2605809" cy="11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925" y="2696750"/>
            <a:ext cx="2225961" cy="14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06775" y="41500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"Because the risks of something going wrong are so high"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665550" y="41500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Until there is 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"evidence that they pose challenges which existing privacy law fails to manage in a satisfactory manner”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715150" y="2191600"/>
            <a:ext cx="237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Regulation for clones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958700" y="2191588"/>
            <a:ext cx="387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...but not for domestic drones, yet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Absence of Evidence vs Evidence of Absence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544624" cy="16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325" y="1170124"/>
            <a:ext cx="4190499" cy="216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575" y="2992375"/>
            <a:ext cx="3476270" cy="20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Regulatory Conditions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52475"/>
            <a:ext cx="498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Many different government agencies and regulatory authorities hold </a:t>
            </a:r>
            <a:r>
              <a:rPr b="1" lang="en" sz="1600">
                <a:solidFill>
                  <a:srgbClr val="000000"/>
                </a:solidFill>
              </a:rPr>
              <a:t>overlapping jurisdictional responsibilities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Pacing problem: as technology development accelerates, regulatory agencies slow down and become rigid, burdened by red tape and unfunded mandates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Anachronistic laws for current technology (Toxic Substances Control Act)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Unwillingness for regulatory agencies to make difficult moral decisions (FDA with meat and milk from cloned animals)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11169" l="21917" r="28528" t="8651"/>
          <a:stretch/>
        </p:blipFill>
        <p:spPr>
          <a:xfrm>
            <a:off x="5470100" y="1041775"/>
            <a:ext cx="3362198" cy="305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Wallach’s Proposal: Government Coordinating Committees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433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Work together with all interested stakeholders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Does not overlap with existing institutions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Search for gaps, overlaps, conflicts, inconsistencies, and synergistic opportunities among the various public and private entities involved in shaping the course of the field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Primary task</a:t>
            </a:r>
            <a:r>
              <a:rPr lang="en" sz="1200">
                <a:solidFill>
                  <a:srgbClr val="000000"/>
                </a:solidFill>
              </a:rPr>
              <a:t>:</a:t>
            </a:r>
            <a:r>
              <a:rPr b="1" lang="en" sz="1200">
                <a:solidFill>
                  <a:srgbClr val="000000"/>
                </a:solidFill>
              </a:rPr>
              <a:t> forge a robust set of mechanisms that comprehensively address challenges</a:t>
            </a:r>
            <a:r>
              <a:rPr lang="en" sz="1200">
                <a:solidFill>
                  <a:srgbClr val="000000"/>
                </a:solidFill>
              </a:rPr>
              <a:t> arising from new innovations, while </a:t>
            </a:r>
            <a:r>
              <a:rPr b="1" lang="en" sz="1200">
                <a:solidFill>
                  <a:srgbClr val="000000"/>
                </a:solidFill>
              </a:rPr>
              <a:t>remaining flexible enough to adapt those mechanisms</a:t>
            </a:r>
            <a:r>
              <a:rPr lang="en" sz="1200">
                <a:solidFill>
                  <a:srgbClr val="000000"/>
                </a:solidFill>
              </a:rPr>
              <a:t> as an industry develops and changes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Avoid hard regulation but be able to recommend it in case warnings are not heeded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Ears for advocates and scholars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Authoritative</a:t>
            </a:r>
            <a:r>
              <a:rPr lang="en" sz="1200">
                <a:solidFill>
                  <a:srgbClr val="000000"/>
                </a:solidFill>
              </a:rPr>
              <a:t> information curators</a:t>
            </a:r>
            <a:endParaRPr sz="12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125" y="8918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Questions for GCC’s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1822050" y="1152475"/>
            <a:ext cx="54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When will a GCC acquire influence (power), authority, or legitimacy?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Who will select or appoint the staff?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What steps must be taken in order to establish a committee’s credibility? To whom will a committee be accountable?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How will it get its funding?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“Humanly Manageable Pace”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516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 moderate pace allows us to effectively monitor risks and recognize inflection points before they disappear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Too much speed undermines democratic systems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We cannot afford to be in a permanent state of emergency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“Legitimization crisis”</a:t>
            </a:r>
            <a:endParaRPr sz="16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747900"/>
            <a:ext cx="325738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Fate of the Guild Navigators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380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“Our humanity could be lost. Not because our bodies might be altered, but because we fail to actively affirm the more admirable qualities and values that have distinguished our species … Navigating the future will require our full, conscious engagement.”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-Wallach, Ch. 15</a:t>
            </a:r>
            <a:endParaRPr sz="16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050" y="911638"/>
            <a:ext cx="3076325" cy="38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