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 id="2147483681" r:id="rId3"/>
    <p:sldMasterId id="2147483697" r:id="rId4"/>
    <p:sldMasterId id="2147483709" r:id="rId5"/>
    <p:sldMasterId id="2147483719" r:id="rId6"/>
    <p:sldMasterId id="2147483729" r:id="rId7"/>
  </p:sldMasterIdLst>
  <p:notesMasterIdLst>
    <p:notesMasterId r:id="rId29"/>
  </p:notesMasterIdLst>
  <p:sldIdLst>
    <p:sldId id="275" r:id="rId8"/>
    <p:sldId id="270" r:id="rId9"/>
    <p:sldId id="272" r:id="rId10"/>
    <p:sldId id="278" r:id="rId11"/>
    <p:sldId id="279" r:id="rId12"/>
    <p:sldId id="256" r:id="rId13"/>
    <p:sldId id="257" r:id="rId14"/>
    <p:sldId id="258" r:id="rId15"/>
    <p:sldId id="259" r:id="rId16"/>
    <p:sldId id="260" r:id="rId17"/>
    <p:sldId id="261" r:id="rId18"/>
    <p:sldId id="262" r:id="rId19"/>
    <p:sldId id="271" r:id="rId20"/>
    <p:sldId id="265" r:id="rId21"/>
    <p:sldId id="264" r:id="rId22"/>
    <p:sldId id="266" r:id="rId23"/>
    <p:sldId id="277" r:id="rId24"/>
    <p:sldId id="267" r:id="rId25"/>
    <p:sldId id="276" r:id="rId26"/>
    <p:sldId id="263" r:id="rId27"/>
    <p:sldId id="268" r:id="rId28"/>
  </p:sldIdLst>
  <p:sldSz cx="13004800" cy="9753600"/>
  <p:notesSz cx="6858000" cy="9144000"/>
  <p:defaultTextStyle>
    <a:lvl1pPr algn="ctr" defTabSz="583752">
      <a:defRPr sz="4300">
        <a:latin typeface="+mn-lt"/>
        <a:ea typeface="+mn-ea"/>
        <a:cs typeface="+mn-cs"/>
        <a:sym typeface="Gill Sans"/>
      </a:defRPr>
    </a:lvl1pPr>
    <a:lvl2pPr indent="342641" algn="ctr" defTabSz="583752">
      <a:defRPr sz="4300">
        <a:latin typeface="+mn-lt"/>
        <a:ea typeface="+mn-ea"/>
        <a:cs typeface="+mn-cs"/>
        <a:sym typeface="Gill Sans"/>
      </a:defRPr>
    </a:lvl2pPr>
    <a:lvl3pPr indent="685273" algn="ctr" defTabSz="583752">
      <a:defRPr sz="4300">
        <a:latin typeface="+mn-lt"/>
        <a:ea typeface="+mn-ea"/>
        <a:cs typeface="+mn-cs"/>
        <a:sym typeface="Gill Sans"/>
      </a:defRPr>
    </a:lvl3pPr>
    <a:lvl4pPr indent="1027911" algn="ctr" defTabSz="583752">
      <a:defRPr sz="4300">
        <a:latin typeface="+mn-lt"/>
        <a:ea typeface="+mn-ea"/>
        <a:cs typeface="+mn-cs"/>
        <a:sym typeface="Gill Sans"/>
      </a:defRPr>
    </a:lvl4pPr>
    <a:lvl5pPr indent="1370543" algn="ctr" defTabSz="583752">
      <a:defRPr sz="4300">
        <a:latin typeface="+mn-lt"/>
        <a:ea typeface="+mn-ea"/>
        <a:cs typeface="+mn-cs"/>
        <a:sym typeface="Gill Sans"/>
      </a:defRPr>
    </a:lvl5pPr>
    <a:lvl6pPr indent="1713185" algn="ctr" defTabSz="583752">
      <a:defRPr sz="4300">
        <a:latin typeface="+mn-lt"/>
        <a:ea typeface="+mn-ea"/>
        <a:cs typeface="+mn-cs"/>
        <a:sym typeface="Gill Sans"/>
      </a:defRPr>
    </a:lvl6pPr>
    <a:lvl7pPr indent="2055821" algn="ctr" defTabSz="583752">
      <a:defRPr sz="4300">
        <a:latin typeface="+mn-lt"/>
        <a:ea typeface="+mn-ea"/>
        <a:cs typeface="+mn-cs"/>
        <a:sym typeface="Gill Sans"/>
      </a:defRPr>
    </a:lvl7pPr>
    <a:lvl8pPr indent="2398454" algn="ctr" defTabSz="583752">
      <a:defRPr sz="4300">
        <a:latin typeface="+mn-lt"/>
        <a:ea typeface="+mn-ea"/>
        <a:cs typeface="+mn-cs"/>
        <a:sym typeface="Gill Sans"/>
      </a:defRPr>
    </a:lvl8pPr>
    <a:lvl9pPr indent="2741094" algn="ctr" defTabSz="583752">
      <a:defRPr sz="4300">
        <a:latin typeface="+mn-lt"/>
        <a:ea typeface="+mn-ea"/>
        <a:cs typeface="+mn-c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68" d="100"/>
          <a:sy n="68" d="100"/>
        </p:scale>
        <p:origin x="-1208" y="-96"/>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 name="Shape 4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6" name="Shape 4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042074242"/>
      </p:ext>
    </p:extLst>
  </p:cSld>
  <p:clrMap bg1="lt1" tx1="dk1" bg2="lt2" tx2="dk2" accent1="accent1" accent2="accent2" accent3="accent3" accent4="accent4" accent5="accent5" accent6="accent6" hlink="hlink" folHlink="folHlink"/>
  <p:notesStyle>
    <a:lvl1pPr defTabSz="583752">
      <a:defRPr sz="2100">
        <a:latin typeface="Lucida Grande"/>
        <a:ea typeface="Lucida Grande"/>
        <a:cs typeface="Lucida Grande"/>
        <a:sym typeface="Lucida Grande"/>
      </a:defRPr>
    </a:lvl1pPr>
    <a:lvl2pPr indent="228425" defTabSz="583752">
      <a:defRPr sz="2100">
        <a:latin typeface="Lucida Grande"/>
        <a:ea typeface="Lucida Grande"/>
        <a:cs typeface="Lucida Grande"/>
        <a:sym typeface="Lucida Grande"/>
      </a:defRPr>
    </a:lvl2pPr>
    <a:lvl3pPr indent="456846" defTabSz="583752">
      <a:defRPr sz="2100">
        <a:latin typeface="Lucida Grande"/>
        <a:ea typeface="Lucida Grande"/>
        <a:cs typeface="Lucida Grande"/>
        <a:sym typeface="Lucida Grande"/>
      </a:defRPr>
    </a:lvl3pPr>
    <a:lvl4pPr indent="685273" defTabSz="583752">
      <a:defRPr sz="2100">
        <a:latin typeface="Lucida Grande"/>
        <a:ea typeface="Lucida Grande"/>
        <a:cs typeface="Lucida Grande"/>
        <a:sym typeface="Lucida Grande"/>
      </a:defRPr>
    </a:lvl4pPr>
    <a:lvl5pPr indent="913697" defTabSz="583752">
      <a:defRPr sz="2100">
        <a:latin typeface="Lucida Grande"/>
        <a:ea typeface="Lucida Grande"/>
        <a:cs typeface="Lucida Grande"/>
        <a:sym typeface="Lucida Grande"/>
      </a:defRPr>
    </a:lvl5pPr>
    <a:lvl6pPr indent="1142125" defTabSz="583752">
      <a:defRPr sz="2100">
        <a:latin typeface="Lucida Grande"/>
        <a:ea typeface="Lucida Grande"/>
        <a:cs typeface="Lucida Grande"/>
        <a:sym typeface="Lucida Grande"/>
      </a:defRPr>
    </a:lvl6pPr>
    <a:lvl7pPr indent="1370543" defTabSz="583752">
      <a:defRPr sz="2100">
        <a:latin typeface="Lucida Grande"/>
        <a:ea typeface="Lucida Grande"/>
        <a:cs typeface="Lucida Grande"/>
        <a:sym typeface="Lucida Grande"/>
      </a:defRPr>
    </a:lvl7pPr>
    <a:lvl8pPr indent="1598970" defTabSz="583752">
      <a:defRPr sz="2100">
        <a:latin typeface="Lucida Grande"/>
        <a:ea typeface="Lucida Grande"/>
        <a:cs typeface="Lucida Grande"/>
        <a:sym typeface="Lucida Grande"/>
      </a:defRPr>
    </a:lvl8pPr>
    <a:lvl9pPr indent="1827396" defTabSz="583752">
      <a:defRPr sz="21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cs typeface="MS PGothic" charset="0"/>
              </a:rPr>
              <a:t>Our Mission is to Develop and Deploy observing facilities and provide Data services needed to advance scientific understanding of the Earth System.</a:t>
            </a:r>
          </a:p>
          <a:p>
            <a:endParaRPr lang="en-US">
              <a:ea typeface="MS PGothic" charset="0"/>
              <a:cs typeface="MS PGothic" charset="0"/>
            </a:endParaRPr>
          </a:p>
        </p:txBody>
      </p:sp>
      <p:sp>
        <p:nvSpPr>
          <p:cNvPr id="18435"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B1DC9DA7-FA94-B34C-8FB8-5E17B184BDC0}" type="slidenum">
              <a:rPr lang="en-US" sz="1200">
                <a:solidFill>
                  <a:srgbClr val="000000"/>
                </a:solidFill>
              </a:rPr>
              <a:pPr/>
              <a:t>2</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indent="-914400">
              <a:spcBef>
                <a:spcPts val="300"/>
              </a:spcBef>
            </a:pPr>
            <a:r>
              <a:rPr lang="en-US" b="1">
                <a:latin typeface="Arial" charset="0"/>
                <a:ea typeface="MS PGothic" charset="0"/>
                <a:cs typeface="Arial" charset="0"/>
              </a:rPr>
              <a:t>1</a:t>
            </a:r>
            <a:r>
              <a:rPr lang="en-US" b="1" baseline="30000">
                <a:latin typeface="Arial" charset="0"/>
                <a:ea typeface="MS PGothic" charset="0"/>
                <a:cs typeface="Arial" charset="0"/>
              </a:rPr>
              <a:t>st</a:t>
            </a:r>
            <a:r>
              <a:rPr lang="en-US" b="1">
                <a:latin typeface="Arial" charset="0"/>
                <a:ea typeface="MS PGothic" charset="0"/>
                <a:cs typeface="Arial" charset="0"/>
              </a:rPr>
              <a:t> Imperative: Maintain LAOF so that they are ready for deployment </a:t>
            </a:r>
          </a:p>
          <a:p>
            <a:pPr marL="914400" indent="-914400">
              <a:spcBef>
                <a:spcPts val="300"/>
              </a:spcBef>
            </a:pPr>
            <a:endParaRPr lang="en-US" b="1">
              <a:latin typeface="Arial" charset="0"/>
              <a:ea typeface="MS PGothic" charset="0"/>
              <a:cs typeface="Arial" charset="0"/>
            </a:endParaRPr>
          </a:p>
          <a:p>
            <a:pPr marL="914400" indent="-914400">
              <a:spcBef>
                <a:spcPts val="300"/>
              </a:spcBef>
            </a:pPr>
            <a:endParaRPr lang="en-US" b="1">
              <a:latin typeface="Arial" charset="0"/>
              <a:ea typeface="MS PGothic" charset="0"/>
              <a:cs typeface="Arial" charset="0"/>
            </a:endParaRPr>
          </a:p>
          <a:p>
            <a:pPr marL="914400" indent="-914400">
              <a:spcBef>
                <a:spcPts val="300"/>
              </a:spcBef>
            </a:pPr>
            <a:endParaRPr lang="en-US" b="1">
              <a:latin typeface="Arial" charset="0"/>
              <a:ea typeface="MS PGothic" charset="0"/>
              <a:cs typeface="Arial" charset="0"/>
            </a:endParaRPr>
          </a:p>
          <a:p>
            <a:pPr marL="914400" indent="-914400">
              <a:spcBef>
                <a:spcPts val="300"/>
              </a:spcBef>
            </a:pPr>
            <a:r>
              <a:rPr lang="en-US" b="1">
                <a:latin typeface="Arial" charset="0"/>
                <a:ea typeface="MS PGothic" charset="0"/>
                <a:cs typeface="Arial" charset="0"/>
              </a:rPr>
              <a:t>HAIS (</a:t>
            </a:r>
            <a:r>
              <a:rPr lang="en-US" sz="1100" b="1">
                <a:latin typeface="Arial" charset="0"/>
                <a:ea typeface="MS PGothic" charset="0"/>
                <a:cs typeface="Arial" charset="0"/>
              </a:rPr>
              <a:t>HIAPER Aircraft Instrumentation Solicitation ) </a:t>
            </a:r>
            <a:r>
              <a:rPr lang="en-US" b="1">
                <a:latin typeface="Arial" charset="0"/>
                <a:ea typeface="MS PGothic" charset="0"/>
                <a:cs typeface="Arial" charset="0"/>
              </a:rPr>
              <a:t>Instruments </a:t>
            </a:r>
          </a:p>
          <a:p>
            <a:pPr marL="914400" indent="-914400"/>
            <a:r>
              <a:rPr lang="en-US" b="1">
                <a:latin typeface="Arial" charset="0"/>
                <a:ea typeface="MS PGothic" charset="0"/>
                <a:cs typeface="Arial" charset="0"/>
              </a:rPr>
              <a:t>	14 equipment packages developed outside of EOL (NESL, Universities, private sector) for GV operation</a:t>
            </a:r>
          </a:p>
          <a:p>
            <a:pPr marL="914400" indent="-914400"/>
            <a:r>
              <a:rPr lang="en-US" b="1">
                <a:latin typeface="Arial" charset="0"/>
                <a:ea typeface="MS PGothic" charset="0"/>
                <a:cs typeface="Arial" charset="0"/>
              </a:rPr>
              <a:t>	all have completed the required FAA certification and test flights</a:t>
            </a:r>
          </a:p>
          <a:p>
            <a:pPr marL="914400" indent="-914400"/>
            <a:endParaRPr lang="en-US" b="1">
              <a:latin typeface="Arial" charset="0"/>
              <a:ea typeface="MS PGothic" charset="0"/>
              <a:cs typeface="Arial" charset="0"/>
            </a:endParaRPr>
          </a:p>
          <a:p>
            <a:pPr marL="914400" indent="-914400"/>
            <a:r>
              <a:rPr lang="en-US" b="1">
                <a:latin typeface="Arial" charset="0"/>
                <a:ea typeface="MS PGothic" charset="0"/>
                <a:cs typeface="Arial" charset="0"/>
              </a:rPr>
              <a:t>Including HSRL and HCR </a:t>
            </a:r>
          </a:p>
          <a:p>
            <a:pPr marL="914400" indent="-914400"/>
            <a:endParaRPr lang="en-US" b="1">
              <a:latin typeface="Arial" charset="0"/>
              <a:ea typeface="MS PGothic" charset="0"/>
              <a:cs typeface="Arial" charset="0"/>
            </a:endParaRPr>
          </a:p>
          <a:p>
            <a:pPr marL="914400" indent="-914400"/>
            <a:endParaRPr lang="en-US" b="1">
              <a:latin typeface="Arial" charset="0"/>
              <a:ea typeface="MS PGothic" charset="0"/>
              <a:cs typeface="Arial" charset="0"/>
            </a:endParaRPr>
          </a:p>
          <a:p>
            <a:pPr marL="914400" indent="-914400"/>
            <a:r>
              <a:rPr lang="en-US" sz="1400" b="1">
                <a:latin typeface="Arial" charset="0"/>
                <a:ea typeface="MS PGothic" charset="0"/>
                <a:cs typeface="Arial" charset="0"/>
              </a:rPr>
              <a:t>S-POL </a:t>
            </a:r>
          </a:p>
          <a:p>
            <a:pPr marL="914400" indent="-914400">
              <a:spcBef>
                <a:spcPts val="300"/>
              </a:spcBef>
            </a:pPr>
            <a:r>
              <a:rPr lang="en-US" b="1">
                <a:latin typeface="Arial" charset="0"/>
                <a:ea typeface="MS PGothic" charset="0"/>
                <a:cs typeface="Arial" charset="0"/>
              </a:rPr>
              <a:t>	ground-based dual-polarimetric S-band weather radar</a:t>
            </a:r>
          </a:p>
          <a:p>
            <a:pPr marL="914400" indent="-914400">
              <a:spcBef>
                <a:spcPts val="300"/>
              </a:spcBef>
            </a:pPr>
            <a:r>
              <a:rPr lang="en-US" b="1">
                <a:latin typeface="Arial" charset="0"/>
                <a:ea typeface="MS PGothic" charset="0"/>
                <a:cs typeface="Arial" charset="0"/>
              </a:rPr>
              <a:t>	measures cloud and precipitation microphysics and dynamics</a:t>
            </a:r>
          </a:p>
          <a:p>
            <a:pPr marL="914400" indent="-914400">
              <a:spcBef>
                <a:spcPts val="300"/>
              </a:spcBef>
            </a:pPr>
            <a:r>
              <a:rPr lang="en-US" sz="1400" b="1">
                <a:latin typeface="Arial" charset="0"/>
                <a:ea typeface="MS PGothic" charset="0"/>
                <a:cs typeface="Arial" charset="0"/>
              </a:rPr>
              <a:t>  - ELDORA </a:t>
            </a:r>
          </a:p>
          <a:p>
            <a:pPr marL="914400" indent="-914400"/>
            <a:r>
              <a:rPr lang="en-US" b="1">
                <a:latin typeface="Arial" charset="0"/>
                <a:ea typeface="MS PGothic" charset="0"/>
                <a:cs typeface="Arial" charset="0"/>
              </a:rPr>
              <a:t>	airborne dual-Doppler X-band weather radar</a:t>
            </a:r>
          </a:p>
          <a:p>
            <a:pPr marL="914400" indent="-914400"/>
            <a:r>
              <a:rPr lang="en-US" b="1">
                <a:latin typeface="Arial" charset="0"/>
                <a:ea typeface="MS PGothic" charset="0"/>
                <a:cs typeface="Arial" charset="0"/>
              </a:rPr>
              <a:t>	measures wind, clouds and precipitation</a:t>
            </a:r>
          </a:p>
          <a:p>
            <a:pPr marL="914400" indent="-914400">
              <a:spcBef>
                <a:spcPts val="300"/>
              </a:spcBef>
            </a:pPr>
            <a:r>
              <a:rPr lang="en-US" sz="1400" b="1">
                <a:latin typeface="Arial" charset="0"/>
                <a:ea typeface="MS PGothic" charset="0"/>
                <a:cs typeface="Arial" charset="0"/>
              </a:rPr>
              <a:t>  - HSRL (High Spectral Resolution Lidar) HAIS Instrument</a:t>
            </a:r>
          </a:p>
          <a:p>
            <a:pPr marL="914400" indent="-914400">
              <a:spcBef>
                <a:spcPts val="300"/>
              </a:spcBef>
            </a:pPr>
            <a:r>
              <a:rPr lang="en-US" b="1">
                <a:latin typeface="Arial" charset="0"/>
                <a:ea typeface="MS PGothic" charset="0"/>
                <a:cs typeface="Arial" charset="0"/>
              </a:rPr>
              <a:t>	airborne eye-safe lidar that measures cloud and aerosol particle characteristics</a:t>
            </a:r>
          </a:p>
          <a:p>
            <a:pPr marL="914400" indent="-914400">
              <a:spcBef>
                <a:spcPts val="300"/>
              </a:spcBef>
            </a:pPr>
            <a:r>
              <a:rPr lang="en-US" b="1">
                <a:latin typeface="Arial" charset="0"/>
                <a:ea typeface="MS PGothic" charset="0"/>
                <a:cs typeface="Arial" charset="0"/>
              </a:rPr>
              <a:t>	built by University of Wisconsin; maintained &amp; deployed by EOL</a:t>
            </a:r>
          </a:p>
          <a:p>
            <a:pPr marL="914400" indent="-914400">
              <a:spcBef>
                <a:spcPts val="300"/>
              </a:spcBef>
            </a:pPr>
            <a:r>
              <a:rPr lang="en-US" sz="1400" b="1">
                <a:latin typeface="Arial" charset="0"/>
                <a:ea typeface="MS PGothic" charset="0"/>
                <a:cs typeface="Arial" charset="0"/>
              </a:rPr>
              <a:t> - HCR (HIAPER Cloud Radar) - </a:t>
            </a:r>
            <a:r>
              <a:rPr lang="en-US" b="1">
                <a:latin typeface="Arial" charset="0"/>
                <a:ea typeface="MS PGothic" charset="0"/>
                <a:cs typeface="Arial" charset="0"/>
              </a:rPr>
              <a:t>airborne scanning single-polarization W-band Doppler radar</a:t>
            </a:r>
          </a:p>
          <a:p>
            <a:pPr marL="914400" indent="-914400" algn="ctr">
              <a:spcBef>
                <a:spcPts val="300"/>
              </a:spcBef>
            </a:pPr>
            <a:r>
              <a:rPr lang="en-US" sz="1600" b="1">
                <a:latin typeface="Arial" charset="0"/>
                <a:ea typeface="MS PGothic" charset="0"/>
                <a:cs typeface="Arial" charset="0"/>
              </a:rPr>
              <a:t>In-Situ Facilities</a:t>
            </a:r>
          </a:p>
          <a:p>
            <a:pPr marL="914400" indent="-914400"/>
            <a:r>
              <a:rPr lang="en-US" sz="1400" b="1">
                <a:latin typeface="Arial" charset="0"/>
                <a:ea typeface="MS PGothic" charset="0"/>
                <a:cs typeface="Arial" charset="0"/>
              </a:rPr>
              <a:t>  - ISS (Integrated Sounding System) </a:t>
            </a:r>
          </a:p>
          <a:p>
            <a:pPr marL="914400" indent="-914400"/>
            <a:r>
              <a:rPr lang="en-US" sz="1400" b="1">
                <a:latin typeface="Arial" charset="0"/>
                <a:ea typeface="MS PGothic" charset="0"/>
                <a:cs typeface="Arial" charset="0"/>
              </a:rPr>
              <a:t>	self-contained meteorological observing system consisting of </a:t>
            </a:r>
            <a:r>
              <a:rPr lang="en-US" b="1">
                <a:latin typeface="Arial" charset="0"/>
                <a:ea typeface="MS PGothic" charset="0"/>
                <a:cs typeface="Arial" charset="0"/>
              </a:rPr>
              <a:t>wind profiler radar, radiosonde sounding system, and a standard 10-m tower</a:t>
            </a:r>
            <a:endParaRPr lang="en-US" sz="1400" b="1">
              <a:latin typeface="Arial" charset="0"/>
              <a:ea typeface="MS PGothic" charset="0"/>
              <a:cs typeface="Arial" charset="0"/>
            </a:endParaRPr>
          </a:p>
          <a:p>
            <a:pPr marL="914400" indent="-914400"/>
            <a:r>
              <a:rPr lang="en-US" b="1">
                <a:latin typeface="Arial" charset="0"/>
                <a:ea typeface="MS PGothic" charset="0"/>
                <a:cs typeface="Arial" charset="0"/>
              </a:rPr>
              <a:t>	measures the state-of-the-atmosphere </a:t>
            </a:r>
            <a:endParaRPr lang="en-US" sz="1400" b="1">
              <a:latin typeface="Arial" charset="0"/>
              <a:ea typeface="MS PGothic" charset="0"/>
              <a:cs typeface="Arial" charset="0"/>
            </a:endParaRPr>
          </a:p>
          <a:p>
            <a:pPr marL="914400" indent="-914400">
              <a:spcBef>
                <a:spcPts val="300"/>
              </a:spcBef>
            </a:pPr>
            <a:r>
              <a:rPr lang="en-US" sz="1400" b="1">
                <a:latin typeface="Arial" charset="0"/>
                <a:ea typeface="MS PGothic" charset="0"/>
                <a:cs typeface="Arial" charset="0"/>
              </a:rPr>
              <a:t>   - ISFS (Integrated Surface Flux System)</a:t>
            </a:r>
          </a:p>
          <a:p>
            <a:pPr marL="914400" indent="-914400">
              <a:spcBef>
                <a:spcPts val="300"/>
              </a:spcBef>
            </a:pPr>
            <a:r>
              <a:rPr lang="en-US" sz="1400" b="1">
                <a:latin typeface="Arial" charset="0"/>
                <a:ea typeface="MS PGothic" charset="0"/>
                <a:cs typeface="Arial" charset="0"/>
              </a:rPr>
              <a:t>	</a:t>
            </a:r>
            <a:r>
              <a:rPr lang="en-US" b="1">
                <a:latin typeface="Arial" charset="0"/>
                <a:ea typeface="MS PGothic" charset="0"/>
                <a:cs typeface="Arial" charset="0"/>
              </a:rPr>
              <a:t>tower-based sensors</a:t>
            </a:r>
          </a:p>
          <a:p>
            <a:pPr marL="914400" indent="-914400">
              <a:spcBef>
                <a:spcPts val="300"/>
              </a:spcBef>
            </a:pPr>
            <a:r>
              <a:rPr lang="en-US" b="1">
                <a:latin typeface="Arial" charset="0"/>
                <a:ea typeface="MS PGothic" charset="0"/>
                <a:cs typeface="Arial" charset="0"/>
              </a:rPr>
              <a:t>	measure exchange processes between the atmosphere &amp; Earth</a:t>
            </a:r>
            <a:r>
              <a:rPr lang="ja-JP" altLang="en-US" b="1">
                <a:latin typeface="Arial" charset="0"/>
                <a:ea typeface="MS PGothic" charset="0"/>
                <a:cs typeface="Arial" charset="0"/>
              </a:rPr>
              <a:t>’</a:t>
            </a:r>
            <a:r>
              <a:rPr lang="en-US" altLang="ja-JP" b="1">
                <a:latin typeface="Arial" charset="0"/>
                <a:ea typeface="MS PGothic" charset="0"/>
                <a:cs typeface="Arial" charset="0"/>
              </a:rPr>
              <a:t>s surface </a:t>
            </a:r>
          </a:p>
          <a:p>
            <a:pPr marL="914400" indent="-914400">
              <a:spcBef>
                <a:spcPts val="300"/>
              </a:spcBef>
            </a:pPr>
            <a:r>
              <a:rPr lang="en-US" b="1">
                <a:latin typeface="Arial" charset="0"/>
                <a:ea typeface="MS PGothic" charset="0"/>
                <a:cs typeface="Arial" charset="0"/>
              </a:rPr>
              <a:t>   - AVAPS (Airborne Vertical Atmospheric Profiling System)</a:t>
            </a:r>
          </a:p>
          <a:p>
            <a:pPr marL="914400" indent="-914400">
              <a:spcBef>
                <a:spcPts val="300"/>
              </a:spcBef>
            </a:pPr>
            <a:r>
              <a:rPr lang="en-US" b="1">
                <a:latin typeface="Arial" charset="0"/>
                <a:ea typeface="MS PGothic" charset="0"/>
                <a:cs typeface="Arial" charset="0"/>
              </a:rPr>
              <a:t>	dropsondes ejected from aircraft								</a:t>
            </a:r>
          </a:p>
          <a:p>
            <a:pPr marL="914400" indent="-914400">
              <a:spcBef>
                <a:spcPts val="300"/>
              </a:spcBef>
            </a:pPr>
            <a:r>
              <a:rPr lang="en-US" b="1">
                <a:latin typeface="Arial" charset="0"/>
                <a:ea typeface="MS PGothic" charset="0"/>
                <a:cs typeface="Arial" charset="0"/>
              </a:rPr>
              <a:t>	measure pressure, temperature, humidity and wind profiles </a:t>
            </a:r>
          </a:p>
          <a:p>
            <a:pPr marL="914400" indent="-914400"/>
            <a:endParaRPr lang="en-US" b="1">
              <a:latin typeface="Arial" charset="0"/>
              <a:ea typeface="MS PGothic" charset="0"/>
              <a:cs typeface="Arial" charset="0"/>
            </a:endParaRPr>
          </a:p>
          <a:p>
            <a:pPr marL="914400" indent="-914400">
              <a:buFont typeface="+mj-lt" charset="0"/>
              <a:buNone/>
            </a:pPr>
            <a:endParaRPr lang="en-US">
              <a:ea typeface="MS PGothic" charset="0"/>
              <a:cs typeface="MS PGothic" charset="0"/>
            </a:endParaRPr>
          </a:p>
          <a:p>
            <a:pPr marL="914400" indent="-914400">
              <a:buFont typeface="+mj-lt" charset="0"/>
              <a:buNone/>
            </a:pPr>
            <a:endParaRPr lang="en-US">
              <a:ea typeface="MS PGothic" charset="0"/>
              <a:cs typeface="MS PGothic" charset="0"/>
            </a:endParaRPr>
          </a:p>
          <a:p>
            <a:pPr marL="914400" indent="-914400">
              <a:buFont typeface="+mj-lt" charset="0"/>
              <a:buNone/>
            </a:pPr>
            <a:endParaRPr lang="en-US">
              <a:ea typeface="MS PGothic" charset="0"/>
              <a:cs typeface="MS PGothic" charset="0"/>
            </a:endParaRPr>
          </a:p>
          <a:p>
            <a:pPr marL="914400" indent="-914400">
              <a:buFont typeface="+mj-lt" charset="0"/>
              <a:buNone/>
            </a:pPr>
            <a:endParaRPr lang="en-US">
              <a:ea typeface="MS PGothic" charset="0"/>
              <a:cs typeface="MS PGothic" charset="0"/>
            </a:endParaRPr>
          </a:p>
          <a:p>
            <a:pPr marL="914400" indent="-914400">
              <a:buFont typeface="+mj-lt" charset="0"/>
              <a:buNone/>
            </a:pPr>
            <a:endParaRPr lang="en-US">
              <a:ea typeface="MS PGothic" charset="0"/>
              <a:cs typeface="MS PGothic" charset="0"/>
            </a:endParaRPr>
          </a:p>
          <a:p>
            <a:pPr marL="914400" indent="-914400">
              <a:buFont typeface="+mj-lt" charset="0"/>
              <a:buNone/>
            </a:pPr>
            <a:endParaRPr lang="en-US">
              <a:ea typeface="MS PGothic" charset="0"/>
              <a:cs typeface="MS PGothic" charset="0"/>
            </a:endParaRPr>
          </a:p>
          <a:p>
            <a:pPr marL="914400" indent="-914400">
              <a:buFont typeface="+mj-lt" charset="0"/>
              <a:buNone/>
            </a:pPr>
            <a:r>
              <a:rPr lang="en-US">
                <a:ea typeface="MS PGothic" charset="0"/>
                <a:cs typeface="MS PGothic" charset="0"/>
              </a:rPr>
              <a:t>The NSF Lower Atmospheric Observing Facilities that EOL operates covers MEASUREMENTS FROM THE SURFACE TO THE STRATOSPHERE, from pole to pole, and FROM short to long timescales.</a:t>
            </a:r>
          </a:p>
          <a:p>
            <a:pPr marL="914400" indent="-914400">
              <a:buFont typeface="+mj-lt" charset="0"/>
              <a:buNone/>
            </a:pPr>
            <a:endParaRPr lang="en-US">
              <a:ea typeface="MS PGothic" charset="0"/>
              <a:cs typeface="MS PGothic" charset="0"/>
            </a:endParaRPr>
          </a:p>
          <a:p>
            <a:pPr marL="914400" indent="-914400">
              <a:buFont typeface="+mj-lt" charset="0"/>
              <a:buNone/>
            </a:pPr>
            <a:r>
              <a:rPr lang="en-US">
                <a:ea typeface="MS PGothic" charset="0"/>
                <a:cs typeface="MS PGothic" charset="0"/>
              </a:rPr>
              <a:t>For the mid to upper atmosphere we have the aircraft, the NSF GV and C-130 and their associated instrumentation. We also have ELDORA, the airborne radar which deploys on the NRL P3 aircraft.</a:t>
            </a:r>
          </a:p>
          <a:p>
            <a:pPr marL="914400" indent="-914400">
              <a:buFont typeface="+mj-lt" charset="0"/>
              <a:buNone/>
            </a:pPr>
            <a:endParaRPr lang="en-US">
              <a:ea typeface="MS PGothic" charset="0"/>
              <a:cs typeface="MS PGothic" charset="0"/>
            </a:endParaRPr>
          </a:p>
          <a:p>
            <a:pPr marL="914400" indent="-914400">
              <a:buFont typeface="+mj-lt" charset="0"/>
              <a:buNone/>
            </a:pPr>
            <a:r>
              <a:rPr lang="en-US">
                <a:ea typeface="MS PGothic" charset="0"/>
                <a:cs typeface="MS PGothic" charset="0"/>
              </a:rPr>
              <a:t>In the lower atmosphere we have S-Pol, our dual polarimetric S-band weather radar, we have ISS, the Integrated Sounding System which measures the physical characteristics of the lower atmosphere, we have ISFS, the Integrated Surface Flux System, which measure the surface energy budget, fluxes, and some soil parameters.</a:t>
            </a:r>
          </a:p>
          <a:p>
            <a:pPr marL="914400" indent="-914400">
              <a:buFont typeface="+mj-lt" charset="0"/>
              <a:buNone/>
            </a:pPr>
            <a:endParaRPr lang="en-US">
              <a:ea typeface="MS PGothic" charset="0"/>
              <a:cs typeface="MS PGothic" charset="0"/>
            </a:endParaRPr>
          </a:p>
          <a:p>
            <a:pPr marL="914400" indent="-914400">
              <a:buFont typeface="+mj-lt" charset="0"/>
              <a:buNone/>
            </a:pPr>
            <a:r>
              <a:rPr lang="en-US">
                <a:ea typeface="MS PGothic" charset="0"/>
                <a:cs typeface="MS PGothic" charset="0"/>
              </a:rPr>
              <a:t>And we have the GAUS, which is our GPS Advanced Upper Air Sounding system and the dropsondes which are deployed from aircraft, both of which provide temperature, pressure, winds, and humidity throughout the troposphere.</a:t>
            </a:r>
          </a:p>
          <a:p>
            <a:pPr marL="914400" indent="-914400">
              <a:buFont typeface="+mj-lt" charset="0"/>
              <a:buNone/>
            </a:pPr>
            <a:endParaRPr lang="en-US">
              <a:ea typeface="MS PGothic" charset="0"/>
              <a:cs typeface="MS PGothic" charset="0"/>
            </a:endParaRPr>
          </a:p>
          <a:p>
            <a:pPr marL="914400" indent="-914400">
              <a:buFont typeface="+mj-lt" charset="0"/>
              <a:buNone/>
            </a:pPr>
            <a:r>
              <a:rPr lang="en-US">
                <a:ea typeface="MS PGothic" charset="0"/>
                <a:cs typeface="MS PGothic" charset="0"/>
              </a:rPr>
              <a:t>All of these systems represent not only a range of spatial and temporal observational capabilities, but also a range of operational complexity from small autonomous instruments to resource intensive research aircraft.</a:t>
            </a:r>
          </a:p>
          <a:p>
            <a:pPr marL="914400" indent="-914400">
              <a:buFont typeface="+mj-lt" charset="0"/>
              <a:buNone/>
            </a:pPr>
            <a:endParaRPr lang="en-US">
              <a:ea typeface="MS PGothic" charset="0"/>
              <a:cs typeface="MS PGothic" charset="0"/>
            </a:endParaRPr>
          </a:p>
        </p:txBody>
      </p:sp>
      <p:sp>
        <p:nvSpPr>
          <p:cNvPr id="28675"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54FF6972-593D-2A4D-98C9-7D5B2A9A1770}" type="slidenum">
              <a:rPr lang="en-US" sz="1200">
                <a:solidFill>
                  <a:prstClr val="black"/>
                </a:solidFill>
              </a:rPr>
              <a:pPr/>
              <a:t>3</a:t>
            </a:fld>
            <a:endParaRPr 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 </a:t>
            </a:r>
            <a:r>
              <a:rPr lang="en-US" dirty="0" err="1" smtClean="0"/>
              <a:t>Pis</a:t>
            </a:r>
            <a:endParaRPr lang="en-US" dirty="0" smtClean="0"/>
          </a:p>
          <a:p>
            <a:r>
              <a:rPr lang="en-US" dirty="0" smtClean="0"/>
              <a:t>DYNAMO: Zhang (UM), Rutledge</a:t>
            </a:r>
            <a:r>
              <a:rPr lang="en-US" baseline="0" dirty="0" smtClean="0"/>
              <a:t> (CSU), Richard Johnson (CSU), Bob </a:t>
            </a:r>
            <a:r>
              <a:rPr lang="en-US" baseline="0" dirty="0" err="1" smtClean="0"/>
              <a:t>Houze</a:t>
            </a:r>
            <a:r>
              <a:rPr lang="en-US" baseline="0" dirty="0" smtClean="0"/>
              <a:t> (UW)</a:t>
            </a:r>
            <a:endParaRPr lang="en-US" dirty="0" smtClean="0"/>
          </a:p>
          <a:p>
            <a:endParaRPr lang="en-US" dirty="0" smtClean="0"/>
          </a:p>
          <a:p>
            <a:r>
              <a:rPr lang="en-US" dirty="0" smtClean="0"/>
              <a:t>ICEBRIDGE: Bruce </a:t>
            </a:r>
            <a:r>
              <a:rPr lang="en-US" dirty="0" err="1" smtClean="0"/>
              <a:t>Tagg</a:t>
            </a:r>
            <a:r>
              <a:rPr lang="en-US" baseline="0" dirty="0" smtClean="0"/>
              <a:t> only</a:t>
            </a:r>
          </a:p>
          <a:p>
            <a:endParaRPr lang="en-US" baseline="0" dirty="0" smtClean="0"/>
          </a:p>
          <a:p>
            <a:r>
              <a:rPr lang="en-US" baseline="0" dirty="0" smtClean="0"/>
              <a:t>IDEAS: </a:t>
            </a:r>
            <a:r>
              <a:rPr lang="en-US" baseline="0" dirty="0" err="1" smtClean="0"/>
              <a:t>Stith</a:t>
            </a:r>
            <a:r>
              <a:rPr lang="en-US" baseline="0" dirty="0" smtClean="0"/>
              <a:t>, Jeff French and Al </a:t>
            </a:r>
            <a:r>
              <a:rPr lang="en-US" baseline="0" dirty="0" err="1" smtClean="0"/>
              <a:t>Rodi</a:t>
            </a:r>
            <a:r>
              <a:rPr lang="en-US" baseline="0" dirty="0" smtClean="0"/>
              <a:t>, U. WY, Raymond Shaw, Michigan Technological Univ.</a:t>
            </a:r>
          </a:p>
          <a:p>
            <a:endParaRPr lang="en-US" dirty="0" smtClean="0"/>
          </a:p>
          <a:p>
            <a:r>
              <a:rPr lang="en-US" dirty="0" smtClean="0"/>
              <a:t>TORERO: </a:t>
            </a:r>
            <a:r>
              <a:rPr lang="en-US" dirty="0" err="1" smtClean="0"/>
              <a:t>Volkamer</a:t>
            </a:r>
            <a:r>
              <a:rPr lang="en-US" dirty="0" smtClean="0"/>
              <a:t> only</a:t>
            </a:r>
          </a:p>
          <a:p>
            <a:endParaRPr lang="en-US" dirty="0" smtClean="0"/>
          </a:p>
          <a:p>
            <a:r>
              <a:rPr lang="en-US" dirty="0" smtClean="0"/>
              <a:t>ASCII: </a:t>
            </a:r>
            <a:r>
              <a:rPr lang="en-US" dirty="0" err="1" smtClean="0"/>
              <a:t>Geerts</a:t>
            </a:r>
            <a:r>
              <a:rPr lang="en-US" dirty="0" smtClean="0"/>
              <a:t>, Roy Rasmussen (RAL), Dan Breed (RAL), Neal Laird (Univ.</a:t>
            </a:r>
            <a:r>
              <a:rPr lang="en-US" baseline="0" dirty="0" smtClean="0"/>
              <a:t> Illinois Urbana-Champaign)</a:t>
            </a:r>
            <a:endParaRPr lang="en-US" dirty="0" smtClean="0"/>
          </a:p>
          <a:p>
            <a:endParaRPr lang="en-US" dirty="0" smtClean="0"/>
          </a:p>
          <a:p>
            <a:r>
              <a:rPr lang="en-US" dirty="0" smtClean="0"/>
              <a:t>DC3: Mary Barth, Bill </a:t>
            </a:r>
            <a:r>
              <a:rPr lang="en-US" dirty="0" err="1" smtClean="0"/>
              <a:t>Brune</a:t>
            </a:r>
            <a:r>
              <a:rPr lang="en-US" dirty="0" smtClean="0"/>
              <a:t> (Penn State </a:t>
            </a:r>
            <a:r>
              <a:rPr lang="en-US" dirty="0" err="1" smtClean="0"/>
              <a:t>Univ</a:t>
            </a:r>
            <a:r>
              <a:rPr lang="en-US" dirty="0" smtClean="0"/>
              <a:t>), Steve Rutledge</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032DD55-1660-D140-8FE0-BA5F6A1A690C}"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259960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buFont typeface="+mj-lt" charset="0"/>
              <a:buNone/>
            </a:pPr>
            <a:r>
              <a:rPr lang="en-US">
                <a:ea typeface="MS PGothic" charset="0"/>
                <a:cs typeface="MS PGothic" charset="0"/>
              </a:rPr>
              <a:t>3</a:t>
            </a:r>
            <a:r>
              <a:rPr lang="en-US" baseline="30000">
                <a:ea typeface="MS PGothic" charset="0"/>
                <a:cs typeface="MS PGothic" charset="0"/>
              </a:rPr>
              <a:t>rd</a:t>
            </a:r>
            <a:r>
              <a:rPr lang="en-US">
                <a:ea typeface="MS PGothic" charset="0"/>
                <a:cs typeface="MS PGothic" charset="0"/>
              </a:rPr>
              <a:t> Imperative: </a:t>
            </a:r>
            <a:r>
              <a:rPr lang="en-US">
                <a:latin typeface="Tw Cen MT" charset="0"/>
                <a:ea typeface="MS PGothic" charset="0"/>
                <a:cs typeface="MS PGothic" charset="0"/>
              </a:rPr>
              <a:t>Anticipate future needs resulting from changing priorities, aging equipment or emerging opportunities, and develop new technology (instrumentation, software, and infrastructure) to meet those needs. This is the area of new developments: design of new sensors, new instruments, new platforms and/or capabilities </a:t>
            </a:r>
          </a:p>
          <a:p>
            <a:pPr marL="514350" indent="-514350">
              <a:buFont typeface="+mj-lt" charset="0"/>
              <a:buNone/>
            </a:pPr>
            <a:endParaRPr lang="en-US">
              <a:latin typeface="Tw Cen MT" charset="0"/>
              <a:ea typeface="MS PGothic" charset="0"/>
              <a:cs typeface="MS PGothic" charset="0"/>
            </a:endParaRPr>
          </a:p>
          <a:p>
            <a:pPr marL="514350" indent="-514350">
              <a:buFont typeface="+mj-lt" charset="0"/>
              <a:buNone/>
            </a:pPr>
            <a:r>
              <a:rPr lang="en-US">
                <a:latin typeface="Tw Cen MT" charset="0"/>
                <a:ea typeface="MS PGothic" charset="0"/>
                <a:cs typeface="MS PGothic" charset="0"/>
              </a:rPr>
              <a:t>The last two are also examples of the university-EOL partnerships in the area of new development. </a:t>
            </a:r>
          </a:p>
          <a:p>
            <a:pPr marL="514350" indent="-514350">
              <a:buFont typeface="+mj-lt" charset="0"/>
              <a:buNone/>
            </a:pPr>
            <a:endParaRPr lang="en-US">
              <a:ea typeface="MS PGothic" charset="0"/>
              <a:cs typeface="MS PGothic" charset="0"/>
            </a:endParaRPr>
          </a:p>
          <a:p>
            <a:pPr marL="514350" indent="-514350">
              <a:buFont typeface="+mj-lt" charset="0"/>
              <a:buNone/>
            </a:pPr>
            <a:endParaRPr lang="en-US">
              <a:ea typeface="MS PGothic" charset="0"/>
              <a:cs typeface="MS PGothic" charset="0"/>
            </a:endParaRPr>
          </a:p>
          <a:p>
            <a:pPr marL="514350" indent="-514350">
              <a:buFont typeface="+mj-lt" charset="0"/>
              <a:buNone/>
            </a:pPr>
            <a:endParaRPr lang="en-US">
              <a:ea typeface="MS PGothic" charset="0"/>
              <a:cs typeface="MS PGothic" charset="0"/>
            </a:endParaRPr>
          </a:p>
          <a:p>
            <a:pPr marL="514350" indent="-514350">
              <a:buFont typeface="+mj-lt" charset="0"/>
              <a:buNone/>
            </a:pPr>
            <a:r>
              <a:rPr lang="en-US">
                <a:ea typeface="MS PGothic" charset="0"/>
                <a:cs typeface="MS PGothic" charset="0"/>
              </a:rPr>
              <a:t>These are development efforts that are unique to EOL that we are currently working on. Each of them requires a high level scientific and technical expertise in a variety of areas. We have the dropsonde, shown here, the driftsonde, shown here, which is a balloon borne dropsonde system, </a:t>
            </a:r>
          </a:p>
          <a:p>
            <a:pPr marL="514350" indent="-514350">
              <a:buFont typeface="+mj-lt" charset="0"/>
              <a:buNone/>
            </a:pPr>
            <a:r>
              <a:rPr lang="en-US">
                <a:ea typeface="MS PGothic" charset="0"/>
                <a:cs typeface="MS PGothic" charset="0"/>
              </a:rPr>
              <a:t>the 449 MHz wind profiler shown here, the Ka Band radar which sits next to the S-Pol antenna,</a:t>
            </a:r>
          </a:p>
          <a:p>
            <a:pPr marL="514350" indent="-514350">
              <a:buFont typeface="+mj-lt" charset="0"/>
              <a:buNone/>
            </a:pPr>
            <a:r>
              <a:rPr lang="en-US">
                <a:ea typeface="MS PGothic" charset="0"/>
                <a:cs typeface="MS PGothic" charset="0"/>
              </a:rPr>
              <a:t> the Laser air motion sensor shown here, the HIAPER cloud radar shown here,</a:t>
            </a:r>
          </a:p>
          <a:p>
            <a:pPr marL="514350" indent="-514350">
              <a:buFont typeface="+mj-lt" charset="0"/>
              <a:buNone/>
            </a:pPr>
            <a:r>
              <a:rPr lang="en-US">
                <a:ea typeface="MS PGothic" charset="0"/>
                <a:cs typeface="MS PGothic" charset="0"/>
              </a:rPr>
              <a:t> the high spectral resolution lidar, with a schematic of the lidar curtain of aerosol distributions as the plane is in flight, </a:t>
            </a:r>
          </a:p>
          <a:p>
            <a:pPr marL="514350" indent="-514350">
              <a:buFont typeface="+mj-lt" charset="0"/>
              <a:buNone/>
            </a:pPr>
            <a:r>
              <a:rPr lang="en-US">
                <a:ea typeface="MS PGothic" charset="0"/>
                <a:cs typeface="MS PGothic" charset="0"/>
              </a:rPr>
              <a:t>the HAIS instruments, HAIS is the HIAPER Aircraft Instrumentation Solicitation, and you</a:t>
            </a:r>
            <a:r>
              <a:rPr lang="ja-JP" altLang="en-US">
                <a:ea typeface="MS PGothic" charset="0"/>
                <a:cs typeface="MS PGothic" charset="0"/>
              </a:rPr>
              <a:t>’</a:t>
            </a:r>
            <a:r>
              <a:rPr lang="en-US" altLang="ja-JP">
                <a:ea typeface="MS PGothic" charset="0"/>
                <a:cs typeface="MS PGothic" charset="0"/>
              </a:rPr>
              <a:t>ll hear about these in the next talk, </a:t>
            </a:r>
          </a:p>
          <a:p>
            <a:pPr marL="514350" indent="-514350">
              <a:buFont typeface="+mj-lt" charset="0"/>
              <a:buNone/>
            </a:pPr>
            <a:r>
              <a:rPr lang="en-US">
                <a:ea typeface="MS PGothic" charset="0"/>
                <a:cs typeface="MS PGothic" charset="0"/>
              </a:rPr>
              <a:t>and the Front Range Observational Network Testbed, or FRONT, which is collaboration between EOL and Colorado State University involving the S-Pol and CHILL radars.</a:t>
            </a:r>
          </a:p>
          <a:p>
            <a:pPr marL="514350" indent="-514350">
              <a:buFont typeface="+mj-lt" charset="0"/>
              <a:buNone/>
            </a:pPr>
            <a:endParaRPr lang="en-US">
              <a:ea typeface="MS PGothic" charset="0"/>
              <a:cs typeface="MS PGothic" charset="0"/>
            </a:endParaRPr>
          </a:p>
          <a:p>
            <a:pPr marL="514350" indent="-514350">
              <a:buFont typeface="+mj-lt" charset="0"/>
              <a:buNone/>
            </a:pPr>
            <a:r>
              <a:rPr lang="en-US">
                <a:ea typeface="MS PGothic" charset="0"/>
                <a:cs typeface="MS PGothic" charset="0"/>
              </a:rPr>
              <a:t>You</a:t>
            </a:r>
            <a:r>
              <a:rPr lang="ja-JP" altLang="en-US">
                <a:ea typeface="MS PGothic" charset="0"/>
                <a:cs typeface="MS PGothic" charset="0"/>
              </a:rPr>
              <a:t>’</a:t>
            </a:r>
            <a:r>
              <a:rPr lang="en-US" altLang="ja-JP">
                <a:ea typeface="MS PGothic" charset="0"/>
                <a:cs typeface="MS PGothic" charset="0"/>
              </a:rPr>
              <a:t>ll hear more about all of these developments over the next couple of days.</a:t>
            </a:r>
          </a:p>
          <a:p>
            <a:pPr marL="514350" indent="-514350">
              <a:buFont typeface="+mj-lt" charset="0"/>
              <a:buNone/>
            </a:pPr>
            <a:endParaRPr lang="en-US">
              <a:ea typeface="MS PGothic" charset="0"/>
              <a:cs typeface="MS PGothic" charset="0"/>
            </a:endParaRPr>
          </a:p>
          <a:p>
            <a:pPr marL="514350" indent="-514350">
              <a:buFont typeface="+mj-lt" charset="0"/>
              <a:buNone/>
            </a:pPr>
            <a:r>
              <a:rPr lang="en-US">
                <a:ea typeface="MS PGothic" charset="0"/>
                <a:cs typeface="MS PGothic" charset="0"/>
              </a:rPr>
              <a:t>There</a:t>
            </a:r>
            <a:r>
              <a:rPr lang="ja-JP" altLang="en-US">
                <a:ea typeface="MS PGothic" charset="0"/>
                <a:cs typeface="MS PGothic" charset="0"/>
              </a:rPr>
              <a:t>’</a:t>
            </a:r>
            <a:r>
              <a:rPr lang="en-US" altLang="ja-JP">
                <a:ea typeface="MS PGothic" charset="0"/>
                <a:cs typeface="MS PGothic" charset="0"/>
              </a:rPr>
              <a:t>s also another very recent collaborative effort between EOL and Dr. Kevin Repasky, Assistant Professor in the Electrical and Computer Engineering Department at Montana State University. Kevin has created a low cost, eye-safe, lidar water vapor and aerosol (and possibly temperature) profiler with 15 minute updates and 150 m vertical resolution.  The prototype can measure to the top of the boundary layer during daytime and well above at night.  Kevin combined significant technology improvements from telecom industry based components in developing the instrument -- similar in kind to what TDF utilizes to perform trace gas detection.  The instrument is inherently low-cost, scales well to multiple units that could be used in a network, and would be a huge benefit to our NSF user community. </a:t>
            </a:r>
          </a:p>
          <a:p>
            <a:pPr marL="514350" indent="-514350">
              <a:buFont typeface="+mj-lt" charset="0"/>
              <a:buNone/>
            </a:pPr>
            <a:endParaRPr lang="en-US" altLang="ja-JP">
              <a:ea typeface="MS PGothic" charset="0"/>
              <a:cs typeface="MS PGothic" charset="0"/>
            </a:endParaRPr>
          </a:p>
          <a:p>
            <a:pPr marL="514350" indent="-514350">
              <a:buFont typeface="+mj-lt" charset="0"/>
              <a:buNone/>
            </a:pPr>
            <a:endParaRPr lang="en-US" altLang="ja-JP">
              <a:ea typeface="MS PGothic" charset="0"/>
              <a:cs typeface="MS PGothic" charset="0"/>
            </a:endParaRPr>
          </a:p>
          <a:p>
            <a:pPr marL="514350" indent="-514350">
              <a:buFont typeface="+mj-lt" charset="0"/>
              <a:buNone/>
            </a:pPr>
            <a:r>
              <a:rPr lang="en-US" altLang="ja-JP">
                <a:ea typeface="MS PGothic" charset="0"/>
                <a:cs typeface="MS PGothic" charset="0"/>
              </a:rPr>
              <a:t>DIAL </a:t>
            </a:r>
            <a:r>
              <a:rPr lang="en-US">
                <a:ea typeface="MS PGothic" charset="0"/>
                <a:cs typeface="MS PGothic" charset="0"/>
              </a:rPr>
              <a:t>Differential Absorption Lidar</a:t>
            </a:r>
            <a:endParaRPr lang="en-US" altLang="ja-JP">
              <a:ea typeface="MS PGothic" charset="0"/>
              <a:cs typeface="MS PGothic" charset="0"/>
            </a:endParaRPr>
          </a:p>
          <a:p>
            <a:pPr marL="514350" indent="-514350"/>
            <a:endParaRPr lang="en-US">
              <a:ea typeface="MS PGothic" charset="0"/>
              <a:cs typeface="MS PGothic" charset="0"/>
            </a:endParaRPr>
          </a:p>
          <a:p>
            <a:pPr marL="514350" indent="-514350"/>
            <a:endParaRPr lang="en-US">
              <a:ea typeface="MS PGothic" charset="0"/>
              <a:cs typeface="MS PGothic" charset="0"/>
            </a:endParaRPr>
          </a:p>
          <a:p>
            <a:pPr marL="514350" indent="-514350"/>
            <a:endParaRPr lang="en-US">
              <a:ea typeface="MS PGothic" charset="0"/>
              <a:cs typeface="MS PGothic" charset="0"/>
            </a:endParaRPr>
          </a:p>
          <a:p>
            <a:pPr marL="514350" indent="-514350"/>
            <a:r>
              <a:rPr lang="en-US">
                <a:ea typeface="MS PGothic" charset="0"/>
                <a:cs typeface="MS PGothic" charset="0"/>
              </a:rPr>
              <a:t>STORY: COMPLETELY CONCEIVED AT NCAR (AT LEAST THE DRIFTSONDE). LIFE CYCLE MANAGEMENT PROGRAM, HOW DO WE MAKE DECISIONS ABOUT DEVELOPMENT? WHAT STAYS, WHAT GOES AND WHAT GETS DEVELOPED NEXT? </a:t>
            </a:r>
          </a:p>
          <a:p>
            <a:pPr marL="514350" indent="-514350"/>
            <a:endParaRPr lang="en-US">
              <a:ea typeface="MS PGothic" charset="0"/>
              <a:cs typeface="MS PGothic" charset="0"/>
            </a:endParaRPr>
          </a:p>
        </p:txBody>
      </p:sp>
      <p:sp>
        <p:nvSpPr>
          <p:cNvPr id="34819"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E9DBD7E3-18CB-9F47-94D2-7CA5346831E6}" type="slidenum">
              <a:rPr lang="en-US" sz="1200"/>
              <a:pPr/>
              <a:t>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E203259-D5AD-9B4D-AEF2-50034BA8907B}"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474813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08C954A-D98A-4F15-B400-1ACF46843993}"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967319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themeOverride" Target="../theme/themeOverride1.xml"/><Relationship Id="rId2"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21" y="1638301"/>
            <a:ext cx="10464801" cy="3302000"/>
          </a:xfrm>
          <a:prstGeom prst="rect">
            <a:avLst/>
          </a:prstGeom>
        </p:spPr>
        <p:txBody>
          <a:bodyPr lIns="0" tIns="0" rIns="0" bIns="0" anchor="b"/>
          <a:lstStyle/>
          <a:p>
            <a:pPr lvl="0">
              <a:defRPr sz="1800"/>
            </a:pPr>
            <a:r>
              <a:rPr sz="8400"/>
              <a:t>Title Text</a:t>
            </a:r>
          </a:p>
        </p:txBody>
      </p:sp>
      <p:sp>
        <p:nvSpPr>
          <p:cNvPr id="6" name="Shape 6"/>
          <p:cNvSpPr>
            <a:spLocks noGrp="1"/>
          </p:cNvSpPr>
          <p:nvPr>
            <p:ph type="body" idx="1"/>
          </p:nvPr>
        </p:nvSpPr>
        <p:spPr>
          <a:xfrm>
            <a:off x="1270021" y="5029200"/>
            <a:ext cx="10464801" cy="1130300"/>
          </a:xfrm>
          <a:prstGeom prst="rect">
            <a:avLst/>
          </a:prstGeom>
        </p:spPr>
        <p:txBody>
          <a:bodyPr lIns="0" tIns="0" rIns="0" bIns="0"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25" name="Shape 25"/>
          <p:cNvSpPr>
            <a:spLocks noGrp="1"/>
          </p:cNvSpPr>
          <p:nvPr>
            <p:ph type="title"/>
          </p:nvPr>
        </p:nvSpPr>
        <p:spPr>
          <a:xfrm>
            <a:off x="634999" y="1409700"/>
            <a:ext cx="5867401" cy="3302000"/>
          </a:xfrm>
          <a:prstGeom prst="rect">
            <a:avLst/>
          </a:prstGeom>
        </p:spPr>
        <p:txBody>
          <a:bodyPr lIns="0" tIns="0" rIns="0" bIns="0" anchor="b"/>
          <a:lstStyle>
            <a:lvl1pPr>
              <a:defRPr sz="7000"/>
            </a:lvl1pPr>
          </a:lstStyle>
          <a:p>
            <a:pPr lvl="0">
              <a:defRPr sz="1800"/>
            </a:pPr>
            <a:r>
              <a:rPr sz="7000"/>
              <a:t>Title Text</a:t>
            </a:r>
          </a:p>
        </p:txBody>
      </p:sp>
      <p:sp>
        <p:nvSpPr>
          <p:cNvPr id="26" name="Shape 26"/>
          <p:cNvSpPr>
            <a:spLocks noGrp="1"/>
          </p:cNvSpPr>
          <p:nvPr>
            <p:ph type="body" idx="1"/>
          </p:nvPr>
        </p:nvSpPr>
        <p:spPr>
          <a:xfrm>
            <a:off x="634999" y="4787902"/>
            <a:ext cx="5867401" cy="3302000"/>
          </a:xfrm>
          <a:prstGeom prst="rect">
            <a:avLst/>
          </a:prstGeom>
        </p:spPr>
        <p:txBody>
          <a:bodyPr lIns="0" tIns="0" rIns="0" bIns="0"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lvl="0">
              <a:defRPr sz="1800"/>
            </a:pPr>
            <a:r>
              <a:rPr sz="3400"/>
              <a:t>Body Level One</a:t>
            </a:r>
          </a:p>
          <a:p>
            <a:pPr lvl="1">
              <a:defRPr sz="1800"/>
            </a:pPr>
            <a:r>
              <a:rPr sz="3400"/>
              <a:t>Body Level Two</a:t>
            </a:r>
          </a:p>
          <a:p>
            <a:pPr lvl="2">
              <a:defRPr sz="1800"/>
            </a:pPr>
            <a:r>
              <a:rPr sz="3400"/>
              <a:t>Body Level Three</a:t>
            </a:r>
          </a:p>
          <a:p>
            <a:pPr lvl="3">
              <a:defRPr sz="1800"/>
            </a:pPr>
            <a:r>
              <a:rPr sz="3400"/>
              <a:t>Body Level Four</a:t>
            </a:r>
          </a:p>
          <a:p>
            <a:pPr lvl="4">
              <a:defRPr sz="1800"/>
            </a:pPr>
            <a:r>
              <a:rPr sz="3400"/>
              <a:t>Body Level Five</a:t>
            </a: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28" name="Shape 28"/>
          <p:cNvSpPr>
            <a:spLocks noGrp="1"/>
          </p:cNvSpPr>
          <p:nvPr>
            <p:ph type="title"/>
          </p:nvPr>
        </p:nvSpPr>
        <p:spPr>
          <a:xfrm>
            <a:off x="634999" y="1409700"/>
            <a:ext cx="5867401" cy="3302000"/>
          </a:xfrm>
          <a:prstGeom prst="rect">
            <a:avLst/>
          </a:prstGeom>
        </p:spPr>
        <p:txBody>
          <a:bodyPr lIns="0" tIns="0" rIns="0" bIns="0" anchor="b"/>
          <a:lstStyle>
            <a:lvl1pPr>
              <a:defRPr sz="7000"/>
            </a:lvl1pPr>
          </a:lstStyle>
          <a:p>
            <a:pPr lvl="0">
              <a:defRPr sz="1800"/>
            </a:pPr>
            <a:r>
              <a:rPr sz="7000"/>
              <a:t>Title Text</a:t>
            </a:r>
          </a:p>
        </p:txBody>
      </p:sp>
      <p:sp>
        <p:nvSpPr>
          <p:cNvPr id="29" name="Shape 29"/>
          <p:cNvSpPr>
            <a:spLocks noGrp="1"/>
          </p:cNvSpPr>
          <p:nvPr>
            <p:ph type="body" idx="1"/>
          </p:nvPr>
        </p:nvSpPr>
        <p:spPr>
          <a:xfrm>
            <a:off x="634999" y="4787902"/>
            <a:ext cx="5867401" cy="3302000"/>
          </a:xfrm>
          <a:prstGeom prst="rect">
            <a:avLst/>
          </a:prstGeom>
        </p:spPr>
        <p:txBody>
          <a:bodyPr lIns="0" tIns="0" rIns="0" bIns="0"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lvl="0">
              <a:defRPr sz="1800"/>
            </a:pPr>
            <a:r>
              <a:rPr sz="3400"/>
              <a:t>Body Level One</a:t>
            </a:r>
          </a:p>
          <a:p>
            <a:pPr lvl="1">
              <a:defRPr sz="1800"/>
            </a:pPr>
            <a:r>
              <a:rPr sz="3400"/>
              <a:t>Body Level Two</a:t>
            </a:r>
          </a:p>
          <a:p>
            <a:pPr lvl="2">
              <a:defRPr sz="1800"/>
            </a:pPr>
            <a:r>
              <a:rPr sz="3400"/>
              <a:t>Body Level Three</a:t>
            </a:r>
          </a:p>
          <a:p>
            <a:pPr lvl="3">
              <a:defRPr sz="1800"/>
            </a:pPr>
            <a:r>
              <a:rPr sz="3400"/>
              <a:t>Body Level Four</a:t>
            </a:r>
          </a:p>
          <a:p>
            <a:pPr lvl="4">
              <a:defRPr sz="1800"/>
            </a:pPr>
            <a:r>
              <a:rPr sz="3400"/>
              <a:t>Body Level Five</a:t>
            </a: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pPr lvl="0">
              <a:defRPr sz="1800"/>
            </a:pPr>
            <a:r>
              <a:rPr sz="8400"/>
              <a:t>Title Text</a:t>
            </a:r>
          </a:p>
        </p:txBody>
      </p:sp>
      <p:sp>
        <p:nvSpPr>
          <p:cNvPr id="32" name="Shape 32"/>
          <p:cNvSpPr>
            <a:spLocks noGrp="1"/>
          </p:cNvSpPr>
          <p:nvPr>
            <p:ph type="body" idx="1"/>
          </p:nvPr>
        </p:nvSpPr>
        <p:spPr>
          <a:xfrm>
            <a:off x="1270000" y="2768621"/>
            <a:ext cx="5041900" cy="5714999"/>
          </a:xfrm>
          <a:prstGeom prst="rect">
            <a:avLst/>
          </a:prstGeom>
        </p:spPr>
        <p:txBody>
          <a:bodyPr/>
          <a:lstStyle>
            <a:lvl1pPr marL="811502" indent="-494236">
              <a:spcBef>
                <a:spcPts val="3800"/>
              </a:spcBef>
              <a:defRPr sz="3100"/>
            </a:lvl1pPr>
            <a:lvl2pPr marL="1255660" indent="-494236">
              <a:spcBef>
                <a:spcPts val="3800"/>
              </a:spcBef>
              <a:defRPr sz="3100"/>
            </a:lvl2pPr>
            <a:lvl3pPr marL="1699816" indent="-494236">
              <a:spcBef>
                <a:spcPts val="3800"/>
              </a:spcBef>
              <a:defRPr sz="3100"/>
            </a:lvl3pPr>
            <a:lvl4pPr marL="2143975" indent="-494236">
              <a:spcBef>
                <a:spcPts val="3800"/>
              </a:spcBef>
              <a:defRPr sz="3100"/>
            </a:lvl4pPr>
            <a:lvl5pPr marL="2588135" indent="-494236">
              <a:spcBef>
                <a:spcPts val="3800"/>
              </a:spcBef>
              <a:defRPr sz="3100"/>
            </a:lvl5pPr>
          </a:lstStyle>
          <a:p>
            <a:pPr lvl="0">
              <a:defRPr sz="1800"/>
            </a:pPr>
            <a:r>
              <a:rPr sz="3100"/>
              <a:t>Body Level One</a:t>
            </a:r>
          </a:p>
          <a:p>
            <a:pPr lvl="1">
              <a:defRPr sz="1800"/>
            </a:pPr>
            <a:r>
              <a:rPr sz="3100"/>
              <a:t>Body Level Two</a:t>
            </a:r>
          </a:p>
          <a:p>
            <a:pPr lvl="2">
              <a:defRPr sz="1800"/>
            </a:pPr>
            <a:r>
              <a:rPr sz="3100"/>
              <a:t>Body Level Three</a:t>
            </a:r>
          </a:p>
          <a:p>
            <a:pPr lvl="3">
              <a:defRPr sz="1800"/>
            </a:pPr>
            <a:r>
              <a:rPr sz="3100"/>
              <a:t>Body Level Four</a:t>
            </a:r>
          </a:p>
          <a:p>
            <a:pPr lvl="4">
              <a:defRPr sz="1800"/>
            </a:pPr>
            <a:r>
              <a:rPr sz="3100"/>
              <a:t>Body Level Five</a:t>
            </a: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34" name="Shape 34"/>
          <p:cNvSpPr>
            <a:spLocks noGrp="1"/>
          </p:cNvSpPr>
          <p:nvPr>
            <p:ph type="title"/>
          </p:nvPr>
        </p:nvSpPr>
        <p:spPr>
          <a:prstGeom prst="rect">
            <a:avLst/>
          </a:prstGeom>
        </p:spPr>
        <p:txBody>
          <a:bodyPr/>
          <a:lstStyle/>
          <a:p>
            <a:pPr lvl="0">
              <a:defRPr sz="1800"/>
            </a:pPr>
            <a:r>
              <a:rPr sz="8400"/>
              <a:t>Title Text</a:t>
            </a:r>
          </a:p>
        </p:txBody>
      </p:sp>
      <p:sp>
        <p:nvSpPr>
          <p:cNvPr id="35" name="Shape 35"/>
          <p:cNvSpPr>
            <a:spLocks noGrp="1"/>
          </p:cNvSpPr>
          <p:nvPr>
            <p:ph type="body" idx="1"/>
          </p:nvPr>
        </p:nvSpPr>
        <p:spPr>
          <a:xfrm>
            <a:off x="1270000" y="2768621"/>
            <a:ext cx="5041900" cy="5714999"/>
          </a:xfrm>
          <a:prstGeom prst="rect">
            <a:avLst/>
          </a:prstGeom>
        </p:spPr>
        <p:txBody>
          <a:bodyPr/>
          <a:lstStyle>
            <a:lvl1pPr marL="811502" indent="-494236">
              <a:spcBef>
                <a:spcPts val="3800"/>
              </a:spcBef>
              <a:defRPr sz="3100"/>
            </a:lvl1pPr>
            <a:lvl2pPr marL="1255660" indent="-494236">
              <a:spcBef>
                <a:spcPts val="3800"/>
              </a:spcBef>
              <a:defRPr sz="3100"/>
            </a:lvl2pPr>
            <a:lvl3pPr marL="1699816" indent="-494236">
              <a:spcBef>
                <a:spcPts val="3800"/>
              </a:spcBef>
              <a:defRPr sz="3100"/>
            </a:lvl3pPr>
            <a:lvl4pPr marL="2143975" indent="-494236">
              <a:spcBef>
                <a:spcPts val="3800"/>
              </a:spcBef>
              <a:defRPr sz="3100"/>
            </a:lvl4pPr>
            <a:lvl5pPr marL="2588135" indent="-494236">
              <a:spcBef>
                <a:spcPts val="3800"/>
              </a:spcBef>
              <a:defRPr sz="3100"/>
            </a:lvl5pPr>
          </a:lstStyle>
          <a:p>
            <a:pPr lvl="0">
              <a:defRPr sz="1800"/>
            </a:pPr>
            <a:r>
              <a:rPr sz="3100"/>
              <a:t>Body Level One</a:t>
            </a:r>
          </a:p>
          <a:p>
            <a:pPr lvl="1">
              <a:defRPr sz="1800"/>
            </a:pPr>
            <a:r>
              <a:rPr sz="3100"/>
              <a:t>Body Level Two</a:t>
            </a:r>
          </a:p>
          <a:p>
            <a:pPr lvl="2">
              <a:defRPr sz="1800"/>
            </a:pPr>
            <a:r>
              <a:rPr sz="3100"/>
              <a:t>Body Level Three</a:t>
            </a:r>
          </a:p>
          <a:p>
            <a:pPr lvl="3">
              <a:defRPr sz="1800"/>
            </a:pPr>
            <a:r>
              <a:rPr sz="3100"/>
              <a:t>Body Level Four</a:t>
            </a:r>
          </a:p>
          <a:p>
            <a:pPr lvl="4">
              <a:defRPr sz="1800"/>
            </a:pPr>
            <a:r>
              <a:rPr sz="3100"/>
              <a:t>Body Level Five</a:t>
            </a: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pPr lvl="0">
              <a:defRPr sz="1800"/>
            </a:pPr>
            <a:r>
              <a:rPr sz="8400"/>
              <a:t>Title Text</a:t>
            </a:r>
          </a:p>
        </p:txBody>
      </p:sp>
      <p:sp>
        <p:nvSpPr>
          <p:cNvPr id="38" name="Shape 38"/>
          <p:cNvSpPr>
            <a:spLocks noGrp="1"/>
          </p:cNvSpPr>
          <p:nvPr>
            <p:ph type="body" idx="1"/>
          </p:nvPr>
        </p:nvSpPr>
        <p:spPr>
          <a:xfrm>
            <a:off x="7772421" y="2768621"/>
            <a:ext cx="3962401" cy="5714999"/>
          </a:xfrm>
          <a:prstGeom prst="rect">
            <a:avLst/>
          </a:prstGeom>
        </p:spPr>
        <p:txBody>
          <a:bodyPr/>
          <a:lstStyle>
            <a:lvl1pPr marL="811502" indent="-494236">
              <a:spcBef>
                <a:spcPts val="3800"/>
              </a:spcBef>
              <a:defRPr sz="3100"/>
            </a:lvl1pPr>
            <a:lvl2pPr marL="1255660" indent="-494236">
              <a:spcBef>
                <a:spcPts val="3800"/>
              </a:spcBef>
              <a:defRPr sz="3100"/>
            </a:lvl2pPr>
            <a:lvl3pPr marL="1699816" indent="-494236">
              <a:spcBef>
                <a:spcPts val="3800"/>
              </a:spcBef>
              <a:defRPr sz="3100"/>
            </a:lvl3pPr>
            <a:lvl4pPr marL="2143975" indent="-494236">
              <a:spcBef>
                <a:spcPts val="3800"/>
              </a:spcBef>
              <a:defRPr sz="3100"/>
            </a:lvl4pPr>
            <a:lvl5pPr marL="2588135" indent="-494236">
              <a:spcBef>
                <a:spcPts val="3800"/>
              </a:spcBef>
              <a:defRPr sz="3100"/>
            </a:lvl5pPr>
          </a:lstStyle>
          <a:p>
            <a:pPr lvl="0">
              <a:defRPr sz="1800"/>
            </a:pPr>
            <a:r>
              <a:rPr sz="3100"/>
              <a:t>Body Level One</a:t>
            </a:r>
          </a:p>
          <a:p>
            <a:pPr lvl="1">
              <a:defRPr sz="1800"/>
            </a:pPr>
            <a:r>
              <a:rPr sz="3100"/>
              <a:t>Body Level Two</a:t>
            </a:r>
          </a:p>
          <a:p>
            <a:pPr lvl="2">
              <a:defRPr sz="1800"/>
            </a:pPr>
            <a:r>
              <a:rPr sz="3100"/>
              <a:t>Body Level Three</a:t>
            </a:r>
          </a:p>
          <a:p>
            <a:pPr lvl="3">
              <a:defRPr sz="1800"/>
            </a:pPr>
            <a:r>
              <a:rPr sz="3100"/>
              <a:t>Body Level Four</a:t>
            </a:r>
          </a:p>
          <a:p>
            <a:pPr lvl="4">
              <a:defRPr sz="1800"/>
            </a:pPr>
            <a:r>
              <a:rPr sz="3100"/>
              <a:t>Body Level Five</a:t>
            </a: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0" name="Shape 40"/>
          <p:cNvSpPr>
            <a:spLocks noGrp="1"/>
          </p:cNvSpPr>
          <p:nvPr>
            <p:ph type="title"/>
          </p:nvPr>
        </p:nvSpPr>
        <p:spPr>
          <a:prstGeom prst="rect">
            <a:avLst/>
          </a:prstGeom>
        </p:spPr>
        <p:txBody>
          <a:bodyPr/>
          <a:lstStyle>
            <a:lvl1pPr>
              <a:defRPr sz="8200"/>
            </a:lvl1pPr>
          </a:lstStyle>
          <a:p>
            <a:pPr lvl="0">
              <a:defRPr sz="1800"/>
            </a:pPr>
            <a:r>
              <a:rPr sz="8200"/>
              <a:t>Title Text</a:t>
            </a:r>
          </a:p>
        </p:txBody>
      </p:sp>
      <p:sp>
        <p:nvSpPr>
          <p:cNvPr id="41" name="Shape 41"/>
          <p:cNvSpPr>
            <a:spLocks noGrp="1"/>
          </p:cNvSpPr>
          <p:nvPr>
            <p:ph type="body" idx="1"/>
          </p:nvPr>
        </p:nvSpPr>
        <p:spPr>
          <a:prstGeom prst="rect">
            <a:avLst/>
          </a:prstGeom>
        </p:spPr>
        <p:txBody>
          <a:bodyPr/>
          <a:lstStyle>
            <a:lvl1pPr>
              <a:defRPr sz="4000"/>
            </a:lvl1pPr>
            <a:lvl2pPr>
              <a:defRPr sz="4000"/>
            </a:lvl2pPr>
            <a:lvl3pPr>
              <a:defRPr sz="4000"/>
            </a:lvl3pPr>
            <a:lvl4pPr>
              <a:defRPr sz="4000"/>
            </a:lvl4pPr>
            <a:lvl5pPr>
              <a:defRPr sz="4000"/>
            </a:lvl5pPr>
          </a:lstStyle>
          <a:p>
            <a:pPr lvl="0">
              <a:defRPr sz="1800"/>
            </a:pPr>
            <a:r>
              <a:rPr sz="4000"/>
              <a:t>Body Level One</a:t>
            </a:r>
          </a:p>
          <a:p>
            <a:pPr lvl="1">
              <a:defRPr sz="1800"/>
            </a:pPr>
            <a:r>
              <a:rPr sz="4000"/>
              <a:t>Body Level Two</a:t>
            </a:r>
          </a:p>
          <a:p>
            <a:pPr lvl="2">
              <a:defRPr sz="1800"/>
            </a:pPr>
            <a:r>
              <a:rPr sz="4000"/>
              <a:t>Body Level Three</a:t>
            </a:r>
          </a:p>
          <a:p>
            <a:pPr lvl="3">
              <a:defRPr sz="1800"/>
            </a:pPr>
            <a:r>
              <a:rPr sz="4000"/>
              <a:t>Body Level Four</a:t>
            </a:r>
          </a:p>
          <a:p>
            <a:pPr lvl="4">
              <a:defRPr sz="1800"/>
            </a:pPr>
            <a:r>
              <a:rPr sz="4000"/>
              <a:t>Body Level Five</a:t>
            </a: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43" name="Shape 43"/>
          <p:cNvSpPr>
            <a:spLocks noGrp="1"/>
          </p:cNvSpPr>
          <p:nvPr>
            <p:ph type="title"/>
          </p:nvPr>
        </p:nvSpPr>
        <p:spPr>
          <a:xfrm>
            <a:off x="1270021" y="1638301"/>
            <a:ext cx="10464801" cy="3302000"/>
          </a:xfrm>
          <a:prstGeom prst="rect">
            <a:avLst/>
          </a:prstGeom>
        </p:spPr>
        <p:txBody>
          <a:bodyPr lIns="0" tIns="0" rIns="0" bIns="0" anchor="b"/>
          <a:lstStyle>
            <a:lvl1pPr>
              <a:defRPr sz="8200"/>
            </a:lvl1pPr>
          </a:lstStyle>
          <a:p>
            <a:pPr lvl="0">
              <a:defRPr sz="1800"/>
            </a:pPr>
            <a:r>
              <a:rPr sz="8200"/>
              <a:t>Title Text</a:t>
            </a:r>
          </a:p>
        </p:txBody>
      </p:sp>
      <p:sp>
        <p:nvSpPr>
          <p:cNvPr id="44" name="Shape 44"/>
          <p:cNvSpPr>
            <a:spLocks noGrp="1"/>
          </p:cNvSpPr>
          <p:nvPr>
            <p:ph type="body" idx="1"/>
          </p:nvPr>
        </p:nvSpPr>
        <p:spPr>
          <a:xfrm>
            <a:off x="1270021" y="5029200"/>
            <a:ext cx="10464801" cy="1130300"/>
          </a:xfrm>
          <a:prstGeom prst="rect">
            <a:avLst/>
          </a:prstGeom>
        </p:spPr>
        <p:txBody>
          <a:bodyPr lIns="0" tIns="0" rIns="0" bIns="0"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lvl="0">
              <a:defRPr sz="1800"/>
            </a:pPr>
            <a:r>
              <a:rPr sz="3400"/>
              <a:t>Body Level One</a:t>
            </a:r>
          </a:p>
          <a:p>
            <a:pPr lvl="1">
              <a:defRPr sz="1800"/>
            </a:pPr>
            <a:r>
              <a:rPr sz="3400"/>
              <a:t>Body Level Two</a:t>
            </a:r>
          </a:p>
          <a:p>
            <a:pPr lvl="2">
              <a:defRPr sz="1800"/>
            </a:pPr>
            <a:r>
              <a:rPr sz="3400"/>
              <a:t>Body Level Three</a:t>
            </a:r>
          </a:p>
          <a:p>
            <a:pPr lvl="3">
              <a:defRPr sz="1800"/>
            </a:pPr>
            <a:r>
              <a:rPr sz="3400"/>
              <a:t>Body Level Four</a:t>
            </a:r>
          </a:p>
          <a:p>
            <a:pPr lvl="4">
              <a:defRPr sz="1800"/>
            </a:pPr>
            <a:r>
              <a:rPr sz="3400"/>
              <a:t>Body Level Five</a:t>
            </a: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2709355"/>
            <a:ext cx="10728960" cy="3689209"/>
          </a:xfrm>
        </p:spPr>
        <p:txBody>
          <a:bodyPr anchor="b"/>
          <a:lstStyle>
            <a:lvl1pPr>
              <a:defRPr sz="9400">
                <a:ln>
                  <a:noFill/>
                </a:ln>
                <a:solidFill>
                  <a:srgbClr val="595959"/>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75360" y="6502400"/>
            <a:ext cx="9190059" cy="1517227"/>
          </a:xfrm>
        </p:spPr>
        <p:txBody>
          <a:bodyPr anchor="t">
            <a:normAutofit/>
          </a:bodyPr>
          <a:lstStyle>
            <a:lvl1pPr marL="0" indent="0" algn="l">
              <a:buNone/>
              <a:defRPr sz="2800">
                <a:solidFill>
                  <a:schemeClr val="tx1">
                    <a:tint val="75000"/>
                  </a:schemeClr>
                </a:solidFill>
              </a:defRPr>
            </a:lvl1pPr>
            <a:lvl2pPr marL="649726" indent="0" algn="ctr">
              <a:buNone/>
              <a:defRPr>
                <a:solidFill>
                  <a:schemeClr val="tx1">
                    <a:tint val="75000"/>
                  </a:schemeClr>
                </a:solidFill>
              </a:defRPr>
            </a:lvl2pPr>
            <a:lvl3pPr marL="1299458" indent="0" algn="ctr">
              <a:buNone/>
              <a:defRPr>
                <a:solidFill>
                  <a:schemeClr val="tx1">
                    <a:tint val="75000"/>
                  </a:schemeClr>
                </a:solidFill>
              </a:defRPr>
            </a:lvl3pPr>
            <a:lvl4pPr marL="1949196" indent="0" algn="ctr">
              <a:buNone/>
              <a:defRPr>
                <a:solidFill>
                  <a:schemeClr val="tx1">
                    <a:tint val="75000"/>
                  </a:schemeClr>
                </a:solidFill>
              </a:defRPr>
            </a:lvl4pPr>
            <a:lvl5pPr marL="2598925" indent="0" algn="ctr">
              <a:buNone/>
              <a:defRPr>
                <a:solidFill>
                  <a:schemeClr val="tx1">
                    <a:tint val="75000"/>
                  </a:schemeClr>
                </a:solidFill>
              </a:defRPr>
            </a:lvl5pPr>
            <a:lvl6pPr marL="3248653" indent="0" algn="ctr">
              <a:buNone/>
              <a:defRPr>
                <a:solidFill>
                  <a:schemeClr val="tx1">
                    <a:tint val="75000"/>
                  </a:schemeClr>
                </a:solidFill>
              </a:defRPr>
            </a:lvl6pPr>
            <a:lvl7pPr marL="3898390" indent="0" algn="ctr">
              <a:buNone/>
              <a:defRPr>
                <a:solidFill>
                  <a:schemeClr val="tx1">
                    <a:tint val="75000"/>
                  </a:schemeClr>
                </a:solidFill>
              </a:defRPr>
            </a:lvl7pPr>
            <a:lvl8pPr marL="4548112" indent="0" algn="ctr">
              <a:buNone/>
              <a:defRPr>
                <a:solidFill>
                  <a:schemeClr val="tx1">
                    <a:tint val="75000"/>
                  </a:schemeClr>
                </a:solidFill>
              </a:defRPr>
            </a:lvl8pPr>
            <a:lvl9pPr marL="519784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5" name="Footer Placeholder 4"/>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1824119681"/>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5" name="Footer Placeholder 4"/>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125037130"/>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312" y="7802880"/>
            <a:ext cx="10893777" cy="1661724"/>
          </a:xfrm>
        </p:spPr>
        <p:txBody>
          <a:bodyPr anchor="t"/>
          <a:lstStyle>
            <a:lvl1pPr algn="l">
              <a:defRPr sz="5100" b="0" cap="all">
                <a:solidFill>
                  <a:srgbClr val="595959"/>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7293" y="5479627"/>
            <a:ext cx="8726310" cy="2323254"/>
          </a:xfrm>
        </p:spPr>
        <p:txBody>
          <a:bodyPr anchor="b"/>
          <a:lstStyle>
            <a:lvl1pPr marL="0" indent="0">
              <a:buNone/>
              <a:defRPr sz="2800">
                <a:solidFill>
                  <a:schemeClr val="tx1">
                    <a:tint val="75000"/>
                  </a:schemeClr>
                </a:solidFill>
              </a:defRPr>
            </a:lvl1pPr>
            <a:lvl2pPr marL="649726" indent="0">
              <a:buNone/>
              <a:defRPr sz="2600">
                <a:solidFill>
                  <a:schemeClr val="tx1">
                    <a:tint val="75000"/>
                  </a:schemeClr>
                </a:solidFill>
              </a:defRPr>
            </a:lvl2pPr>
            <a:lvl3pPr marL="1299458" indent="0">
              <a:buNone/>
              <a:defRPr sz="2300">
                <a:solidFill>
                  <a:schemeClr val="tx1">
                    <a:tint val="75000"/>
                  </a:schemeClr>
                </a:solidFill>
              </a:defRPr>
            </a:lvl3pPr>
            <a:lvl4pPr marL="1949196" indent="0">
              <a:buNone/>
              <a:defRPr sz="2000">
                <a:solidFill>
                  <a:schemeClr val="tx1">
                    <a:tint val="75000"/>
                  </a:schemeClr>
                </a:solidFill>
              </a:defRPr>
            </a:lvl4pPr>
            <a:lvl5pPr marL="2598925" indent="0">
              <a:buNone/>
              <a:defRPr sz="2000">
                <a:solidFill>
                  <a:schemeClr val="tx1">
                    <a:tint val="75000"/>
                  </a:schemeClr>
                </a:solidFill>
              </a:defRPr>
            </a:lvl5pPr>
            <a:lvl6pPr marL="3248653" indent="0">
              <a:buNone/>
              <a:defRPr sz="2000">
                <a:solidFill>
                  <a:schemeClr val="tx1">
                    <a:tint val="75000"/>
                  </a:schemeClr>
                </a:solidFill>
              </a:defRPr>
            </a:lvl6pPr>
            <a:lvl7pPr marL="3898390" indent="0">
              <a:buNone/>
              <a:defRPr sz="2000">
                <a:solidFill>
                  <a:schemeClr val="tx1">
                    <a:tint val="75000"/>
                  </a:schemeClr>
                </a:solidFill>
              </a:defRPr>
            </a:lvl7pPr>
            <a:lvl8pPr marL="4548112" indent="0">
              <a:buNone/>
              <a:defRPr sz="2000">
                <a:solidFill>
                  <a:schemeClr val="tx1">
                    <a:tint val="75000"/>
                  </a:schemeClr>
                </a:solidFill>
              </a:defRPr>
            </a:lvl8pPr>
            <a:lvl9pPr marL="519784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5" name="Footer Placeholder 4"/>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74924521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p>
            <a:pPr lvl="0">
              <a:defRPr sz="1800"/>
            </a:pPr>
            <a:r>
              <a:rPr sz="8400"/>
              <a:t>Title Text</a:t>
            </a:r>
          </a:p>
        </p:txBody>
      </p:sp>
      <p:sp>
        <p:nvSpPr>
          <p:cNvPr id="9" name="Shape 9"/>
          <p:cNvSpPr>
            <a:spLocks noGrp="1"/>
          </p:cNvSpPr>
          <p:nvPr>
            <p:ph type="body" idx="1"/>
          </p:nvPr>
        </p:nvSpPr>
        <p:spPr>
          <a:prstGeom prst="rect">
            <a:avLst/>
          </a:prstGeom>
        </p:spPr>
        <p:txBody>
          <a:bodyPr/>
          <a:lstStyle/>
          <a:p>
            <a:pPr lvl="0">
              <a:defRPr sz="1800"/>
            </a:pPr>
            <a:r>
              <a:rPr sz="4300"/>
              <a:t>Body Level One</a:t>
            </a:r>
          </a:p>
          <a:p>
            <a:pPr lvl="1">
              <a:defRPr sz="1800"/>
            </a:pPr>
            <a:r>
              <a:rPr sz="4300"/>
              <a:t>Body Level Two</a:t>
            </a:r>
          </a:p>
          <a:p>
            <a:pPr lvl="2">
              <a:defRPr sz="1800"/>
            </a:pPr>
            <a:r>
              <a:rPr sz="4300"/>
              <a:t>Body Level Three</a:t>
            </a:r>
          </a:p>
          <a:p>
            <a:pPr lvl="3">
              <a:defRPr sz="1800"/>
            </a:pPr>
            <a:r>
              <a:rPr sz="4300"/>
              <a:t>Body Level Four</a:t>
            </a:r>
          </a:p>
          <a:p>
            <a:pPr lvl="4">
              <a:defRPr sz="1800"/>
            </a:pPr>
            <a:r>
              <a:rPr sz="4300"/>
              <a:t>Body Level Five</a:t>
            </a: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0240" y="2184806"/>
            <a:ext cx="5201920" cy="652841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85653" y="2184806"/>
            <a:ext cx="5201920" cy="652841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6" name="Footer Placeholder 5"/>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7" name="Slide Number Placeholder 6"/>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890018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0240" y="2183272"/>
            <a:ext cx="5201920" cy="909884"/>
          </a:xfrm>
        </p:spPr>
        <p:txBody>
          <a:bodyPr anchor="b">
            <a:noAutofit/>
          </a:bodyPr>
          <a:lstStyle>
            <a:lvl1pPr marL="0" indent="0" algn="ctr">
              <a:buNone/>
              <a:defRPr sz="2800" b="1">
                <a:solidFill>
                  <a:srgbClr val="595959"/>
                </a:solidFill>
              </a:defRPr>
            </a:lvl1pPr>
            <a:lvl2pPr marL="649726" indent="0">
              <a:buNone/>
              <a:defRPr sz="2800" b="1"/>
            </a:lvl2pPr>
            <a:lvl3pPr marL="1299458" indent="0">
              <a:buNone/>
              <a:defRPr sz="2600" b="1"/>
            </a:lvl3pPr>
            <a:lvl4pPr marL="1949196" indent="0">
              <a:buNone/>
              <a:defRPr sz="2300" b="1"/>
            </a:lvl4pPr>
            <a:lvl5pPr marL="2598925" indent="0">
              <a:buNone/>
              <a:defRPr sz="2300" b="1"/>
            </a:lvl5pPr>
            <a:lvl6pPr marL="3248653" indent="0">
              <a:buNone/>
              <a:defRPr sz="2300" b="1"/>
            </a:lvl6pPr>
            <a:lvl7pPr marL="3898390" indent="0">
              <a:buNone/>
              <a:defRPr sz="2300" b="1"/>
            </a:lvl7pPr>
            <a:lvl8pPr marL="4548112" indent="0">
              <a:buNone/>
              <a:defRPr sz="2300" b="1"/>
            </a:lvl8pPr>
            <a:lvl9pPr marL="5197849" indent="0">
              <a:buNone/>
              <a:defRPr sz="2300" b="1"/>
            </a:lvl9pPr>
          </a:lstStyle>
          <a:p>
            <a:pPr lvl="0"/>
            <a:r>
              <a:rPr lang="en-US" dirty="0" smtClean="0"/>
              <a:t>Click to edit Master text styles</a:t>
            </a:r>
          </a:p>
        </p:txBody>
      </p:sp>
      <p:sp>
        <p:nvSpPr>
          <p:cNvPr id="4" name="Content Placeholder 3"/>
          <p:cNvSpPr>
            <a:spLocks noGrp="1"/>
          </p:cNvSpPr>
          <p:nvPr>
            <p:ph sz="half" idx="2"/>
          </p:nvPr>
        </p:nvSpPr>
        <p:spPr>
          <a:xfrm>
            <a:off x="650240" y="3093155"/>
            <a:ext cx="5201920"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85653" y="2183272"/>
            <a:ext cx="5201920" cy="909884"/>
          </a:xfrm>
        </p:spPr>
        <p:txBody>
          <a:bodyPr anchor="b">
            <a:noAutofit/>
          </a:bodyPr>
          <a:lstStyle>
            <a:lvl1pPr marL="0" indent="0" algn="ctr">
              <a:buNone/>
              <a:defRPr sz="2800" b="1">
                <a:solidFill>
                  <a:srgbClr val="595959"/>
                </a:solidFill>
              </a:defRPr>
            </a:lvl1pPr>
            <a:lvl2pPr marL="649726" indent="0">
              <a:buNone/>
              <a:defRPr sz="2800" b="1"/>
            </a:lvl2pPr>
            <a:lvl3pPr marL="1299458" indent="0">
              <a:buNone/>
              <a:defRPr sz="2600" b="1"/>
            </a:lvl3pPr>
            <a:lvl4pPr marL="1949196" indent="0">
              <a:buNone/>
              <a:defRPr sz="2300" b="1"/>
            </a:lvl4pPr>
            <a:lvl5pPr marL="2598925" indent="0">
              <a:buNone/>
              <a:defRPr sz="2300" b="1"/>
            </a:lvl5pPr>
            <a:lvl6pPr marL="3248653" indent="0">
              <a:buNone/>
              <a:defRPr sz="2300" b="1"/>
            </a:lvl6pPr>
            <a:lvl7pPr marL="3898390" indent="0">
              <a:buNone/>
              <a:defRPr sz="2300" b="1"/>
            </a:lvl7pPr>
            <a:lvl8pPr marL="4548112" indent="0">
              <a:buNone/>
              <a:defRPr sz="2300" b="1"/>
            </a:lvl8pPr>
            <a:lvl9pPr marL="5197849" indent="0">
              <a:buNone/>
              <a:defRPr sz="2300" b="1"/>
            </a:lvl9pPr>
          </a:lstStyle>
          <a:p>
            <a:pPr lvl="0"/>
            <a:r>
              <a:rPr lang="en-US" dirty="0" smtClean="0"/>
              <a:t>Click to edit Master text styles</a:t>
            </a:r>
          </a:p>
        </p:txBody>
      </p:sp>
      <p:sp>
        <p:nvSpPr>
          <p:cNvPr id="6" name="Content Placeholder 5"/>
          <p:cNvSpPr>
            <a:spLocks noGrp="1"/>
          </p:cNvSpPr>
          <p:nvPr>
            <p:ph sz="quarter" idx="4"/>
          </p:nvPr>
        </p:nvSpPr>
        <p:spPr>
          <a:xfrm>
            <a:off x="6285653" y="3093155"/>
            <a:ext cx="5201920"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8" name="Footer Placeholder 7"/>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9" name="Slide Number Placeholder 8"/>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413854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4" name="Footer Placeholder 3"/>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5" name="Slide Number Placeholder 4"/>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661756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3" name="Footer Placeholder 2"/>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224843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3495" y="7815885"/>
            <a:ext cx="11054080" cy="845312"/>
          </a:xfrm>
        </p:spPr>
        <p:txBody>
          <a:bodyPr anchor="b"/>
          <a:lstStyle>
            <a:lvl1pPr algn="ctr">
              <a:defRPr sz="3100" b="1">
                <a:solidFill>
                  <a:srgbClr val="040300"/>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33514" y="8669868"/>
            <a:ext cx="11054081" cy="866987"/>
          </a:xfrm>
        </p:spPr>
        <p:txBody>
          <a:bodyPr>
            <a:normAutofit/>
          </a:bodyPr>
          <a:lstStyle>
            <a:lvl1pPr marL="0" indent="0" algn="ctr">
              <a:buNone/>
              <a:defRPr sz="2300"/>
            </a:lvl1pPr>
            <a:lvl2pPr marL="649726" indent="0">
              <a:buNone/>
              <a:defRPr sz="1700"/>
            </a:lvl2pPr>
            <a:lvl3pPr marL="1299458" indent="0">
              <a:buNone/>
              <a:defRPr sz="1400"/>
            </a:lvl3pPr>
            <a:lvl4pPr marL="1949196" indent="0">
              <a:buNone/>
              <a:defRPr sz="1300"/>
            </a:lvl4pPr>
            <a:lvl5pPr marL="2598925" indent="0">
              <a:buNone/>
              <a:defRPr sz="1300"/>
            </a:lvl5pPr>
            <a:lvl6pPr marL="3248653" indent="0">
              <a:buNone/>
              <a:defRPr sz="1300"/>
            </a:lvl6pPr>
            <a:lvl7pPr marL="3898390" indent="0">
              <a:buNone/>
              <a:defRPr sz="1300"/>
            </a:lvl7pPr>
            <a:lvl8pPr marL="4548112" indent="0">
              <a:buNone/>
              <a:defRPr sz="1300"/>
            </a:lvl8pPr>
            <a:lvl9pPr marL="519784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6" name="Footer Placeholder 5"/>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7" name="Slide Number Placeholder 6"/>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
        <p:nvSpPr>
          <p:cNvPr id="9" name="Content Placeholder 8"/>
          <p:cNvSpPr>
            <a:spLocks noGrp="1"/>
          </p:cNvSpPr>
          <p:nvPr>
            <p:ph sz="quarter" idx="13"/>
          </p:nvPr>
        </p:nvSpPr>
        <p:spPr>
          <a:xfrm>
            <a:off x="433493" y="541868"/>
            <a:ext cx="11054080" cy="702981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2377780"/>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9158" y="7815507"/>
            <a:ext cx="11054080" cy="845690"/>
          </a:xfrm>
        </p:spPr>
        <p:txBody>
          <a:bodyPr anchor="b"/>
          <a:lstStyle>
            <a:lvl1pPr algn="ctr">
              <a:defRPr sz="3100" b="1">
                <a:ln>
                  <a:noFill/>
                </a:ln>
                <a:solidFill>
                  <a:srgbClr val="040300"/>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0"/>
            <a:ext cx="12029440" cy="7802880"/>
          </a:xfrm>
        </p:spPr>
        <p:txBody>
          <a:bodyPr/>
          <a:lstStyle>
            <a:lvl1pPr marL="0" indent="0">
              <a:buNone/>
              <a:defRPr sz="4600"/>
            </a:lvl1pPr>
            <a:lvl2pPr marL="649726" indent="0">
              <a:buNone/>
              <a:defRPr sz="4000"/>
            </a:lvl2pPr>
            <a:lvl3pPr marL="1299458" indent="0">
              <a:buNone/>
              <a:defRPr sz="3400"/>
            </a:lvl3pPr>
            <a:lvl4pPr marL="1949196" indent="0">
              <a:buNone/>
              <a:defRPr sz="2800"/>
            </a:lvl4pPr>
            <a:lvl5pPr marL="2598925" indent="0">
              <a:buNone/>
              <a:defRPr sz="2800"/>
            </a:lvl5pPr>
            <a:lvl6pPr marL="3248653" indent="0">
              <a:buNone/>
              <a:defRPr sz="2800"/>
            </a:lvl6pPr>
            <a:lvl7pPr marL="3898390" indent="0">
              <a:buNone/>
              <a:defRPr sz="2800"/>
            </a:lvl7pPr>
            <a:lvl8pPr marL="4548112" indent="0">
              <a:buNone/>
              <a:defRPr sz="2800"/>
            </a:lvl8pPr>
            <a:lvl9pPr marL="5197849" indent="0">
              <a:buNone/>
              <a:defRPr sz="28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29158" y="8669866"/>
            <a:ext cx="11054080" cy="871322"/>
          </a:xfrm>
        </p:spPr>
        <p:txBody>
          <a:bodyPr>
            <a:normAutofit/>
          </a:bodyPr>
          <a:lstStyle>
            <a:lvl1pPr marL="0" indent="0" algn="ctr">
              <a:buNone/>
              <a:defRPr sz="2300"/>
            </a:lvl1pPr>
            <a:lvl2pPr marL="649726" indent="0">
              <a:buNone/>
              <a:defRPr sz="1700"/>
            </a:lvl2pPr>
            <a:lvl3pPr marL="1299458" indent="0">
              <a:buNone/>
              <a:defRPr sz="1400"/>
            </a:lvl3pPr>
            <a:lvl4pPr marL="1949196" indent="0">
              <a:buNone/>
              <a:defRPr sz="1300"/>
            </a:lvl4pPr>
            <a:lvl5pPr marL="2598925" indent="0">
              <a:buNone/>
              <a:defRPr sz="1300"/>
            </a:lvl5pPr>
            <a:lvl6pPr marL="3248653" indent="0">
              <a:buNone/>
              <a:defRPr sz="1300"/>
            </a:lvl6pPr>
            <a:lvl7pPr marL="3898390" indent="0">
              <a:buNone/>
              <a:defRPr sz="1300"/>
            </a:lvl7pPr>
            <a:lvl8pPr marL="4548112" indent="0">
              <a:buNone/>
              <a:defRPr sz="1300"/>
            </a:lvl8pPr>
            <a:lvl9pPr marL="5197849" indent="0">
              <a:buNone/>
              <a:defRPr sz="1300"/>
            </a:lvl9pPr>
          </a:lstStyle>
          <a:p>
            <a:pPr lvl="0"/>
            <a:r>
              <a:rPr lang="en-US" smtClean="0"/>
              <a:t>Click to edit Master text styles</a:t>
            </a:r>
          </a:p>
        </p:txBody>
      </p:sp>
      <p:sp>
        <p:nvSpPr>
          <p:cNvPr id="8" name="Date Placeholder 7"/>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9" name="Slide Number Placeholder 8"/>
          <p:cNvSpPr>
            <a:spLocks noGrp="1"/>
          </p:cNvSpPr>
          <p:nvPr>
            <p:ph type="sldNum" sz="quarter" idx="11"/>
          </p:nvPr>
        </p:nvSpPr>
        <p:spPr/>
        <p:txBody>
          <a:bodyPr/>
          <a:lstStyle/>
          <a:p>
            <a:fld id="{BFEBEB0A-9E3D-4B14-9782-E2AE3DA60D96}" type="slidenum">
              <a:rPr lang="en-US" smtClean="0">
                <a:latin typeface="Calibri"/>
              </a:rPr>
              <a:pPr/>
              <a:t>‹#›</a:t>
            </a:fld>
            <a:endParaRPr lang="en-US">
              <a:latin typeface="Calibri"/>
            </a:endParaRPr>
          </a:p>
        </p:txBody>
      </p:sp>
      <p:sp>
        <p:nvSpPr>
          <p:cNvPr id="10" name="Footer Placeholder 9"/>
          <p:cNvSpPr>
            <a:spLocks noGrp="1"/>
          </p:cNvSpPr>
          <p:nvPr>
            <p:ph type="ftr" sz="quarter" idx="12"/>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Tree>
    <p:extLst>
      <p:ext uri="{BB962C8B-B14F-4D97-AF65-F5344CB8AC3E}">
        <p14:creationId xmlns:p14="http://schemas.microsoft.com/office/powerpoint/2010/main" val="1054896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cap="none">
                <a:solidFill>
                  <a:srgbClr val="000000"/>
                </a:solidFill>
              </a:defRPr>
            </a:pPr>
            <a:r>
              <a:rPr sz="7300" cap="all">
                <a:solidFill>
                  <a:srgbClr val="535353"/>
                </a:solidFill>
              </a:rPr>
              <a:t>Title Text</a:t>
            </a:r>
          </a:p>
        </p:txBody>
      </p:sp>
      <p:sp>
        <p:nvSpPr>
          <p:cNvPr id="15" name="Shape 15"/>
          <p:cNvSpPr>
            <a:spLocks noGrp="1"/>
          </p:cNvSpPr>
          <p:nvPr>
            <p:ph type="body" idx="1"/>
          </p:nvPr>
        </p:nvSpPr>
        <p:spPr>
          <a:prstGeom prst="rect">
            <a:avLst/>
          </a:prstGeom>
        </p:spPr>
        <p:txBody>
          <a:body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extLst>
      <p:ext uri="{BB962C8B-B14F-4D97-AF65-F5344CB8AC3E}">
        <p14:creationId xmlns:p14="http://schemas.microsoft.com/office/powerpoint/2010/main" val="3926289184"/>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16" y="864846"/>
            <a:ext cx="12670894" cy="1349511"/>
          </a:xfrm>
        </p:spPr>
        <p:txBody>
          <a:bodyPr>
            <a:normAutofit/>
          </a:bodyPr>
          <a:lstStyle>
            <a:lvl1pPr algn="l">
              <a:defRPr sz="5700">
                <a:solidFill>
                  <a:schemeClr val="tx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85195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481" y="2337372"/>
            <a:ext cx="5978625" cy="67579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52716" y="864846"/>
            <a:ext cx="12670894" cy="1349511"/>
          </a:xfrm>
        </p:spPr>
        <p:txBody>
          <a:bodyPr>
            <a:normAutofit/>
          </a:bodyPr>
          <a:lstStyle>
            <a:lvl1pPr algn="l">
              <a:defRPr sz="5100">
                <a:solidFill>
                  <a:schemeClr val="tx1"/>
                </a:solidFill>
                <a:latin typeface="Arial Narrow" pitchFamily="34" charset="0"/>
              </a:defRPr>
            </a:lvl1pPr>
          </a:lstStyle>
          <a:p>
            <a:r>
              <a:rPr lang="en-US" smtClean="0"/>
              <a:t>Click to edit Master title style</a:t>
            </a:r>
            <a:endParaRPr lang="en-US" dirty="0"/>
          </a:p>
        </p:txBody>
      </p:sp>
      <p:sp>
        <p:nvSpPr>
          <p:cNvPr id="13" name="Footer Placeholder 4"/>
          <p:cNvSpPr>
            <a:spLocks noGrp="1"/>
          </p:cNvSpPr>
          <p:nvPr>
            <p:ph type="ftr" sz="quarter" idx="15"/>
          </p:nvPr>
        </p:nvSpPr>
        <p:spPr>
          <a:xfrm>
            <a:off x="11968481" y="9234333"/>
            <a:ext cx="1036319" cy="519289"/>
          </a:xfrm>
          <a:prstGeom prst="rect">
            <a:avLst/>
          </a:prstGeom>
        </p:spPr>
        <p:txBody>
          <a:bodyPr/>
          <a:lstStyle>
            <a:lvl1pPr>
              <a:defRPr/>
            </a:lvl1pPr>
          </a:lstStyle>
          <a:p>
            <a:pPr>
              <a:defRPr/>
            </a:pPr>
            <a:r>
              <a:rPr lang="en-US" smtClean="0">
                <a:solidFill>
                  <a:srgbClr val="DEDED7"/>
                </a:solidFill>
                <a:latin typeface="Calibri"/>
              </a:rPr>
              <a:t>Mike Clark (OMB) Visit</a:t>
            </a:r>
            <a:endParaRPr lang="en-US">
              <a:solidFill>
                <a:srgbClr val="DEDED7"/>
              </a:solidFill>
              <a:latin typeface="Calibri"/>
            </a:endParaRPr>
          </a:p>
        </p:txBody>
      </p:sp>
      <p:sp>
        <p:nvSpPr>
          <p:cNvPr id="20" name="Date Placeholder 3"/>
          <p:cNvSpPr>
            <a:spLocks noGrp="1"/>
          </p:cNvSpPr>
          <p:nvPr>
            <p:ph type="dt" sz="half" idx="2"/>
          </p:nvPr>
        </p:nvSpPr>
        <p:spPr>
          <a:xfrm>
            <a:off x="262148" y="9189550"/>
            <a:ext cx="3034453" cy="519289"/>
          </a:xfrm>
          <a:prstGeom prst="rect">
            <a:avLst/>
          </a:prstGeom>
        </p:spPr>
        <p:txBody>
          <a:bodyPr vert="horz" lIns="129945" tIns="64973" rIns="129945" bIns="64973" rtlCol="0" anchor="ctr"/>
          <a:lstStyle>
            <a:lvl1pPr algn="l" fontAlgn="auto">
              <a:spcBef>
                <a:spcPts val="0"/>
              </a:spcBef>
              <a:spcAft>
                <a:spcPts val="0"/>
              </a:spcAft>
              <a:defRPr sz="1700">
                <a:solidFill>
                  <a:schemeClr val="tx1"/>
                </a:solidFill>
                <a:latin typeface="+mn-lt"/>
                <a:ea typeface="+mn-ea"/>
                <a:cs typeface="+mn-cs"/>
              </a:defRPr>
            </a:lvl1pPr>
          </a:lstStyle>
          <a:p>
            <a:pPr>
              <a:defRPr/>
            </a:pPr>
            <a:r>
              <a:rPr lang="en-US" smtClean="0">
                <a:solidFill>
                  <a:prstClr val="black"/>
                </a:solidFill>
                <a:latin typeface="Calibri"/>
              </a:rPr>
              <a:t>August 25, 2014</a:t>
            </a:r>
            <a:endParaRPr lang="en-US">
              <a:solidFill>
                <a:prstClr val="black"/>
              </a:solidFill>
              <a:latin typeface="Calibri"/>
            </a:endParaRPr>
          </a:p>
        </p:txBody>
      </p:sp>
      <p:sp>
        <p:nvSpPr>
          <p:cNvPr id="21" name="Slide Number Placeholder 5"/>
          <p:cNvSpPr>
            <a:spLocks noGrp="1"/>
          </p:cNvSpPr>
          <p:nvPr>
            <p:ph type="sldNum" sz="quarter" idx="4"/>
          </p:nvPr>
        </p:nvSpPr>
        <p:spPr>
          <a:xfrm>
            <a:off x="4364476" y="9189550"/>
            <a:ext cx="3034453" cy="519289"/>
          </a:xfrm>
          <a:prstGeom prst="rect">
            <a:avLst/>
          </a:prstGeom>
        </p:spPr>
        <p:txBody>
          <a:bodyPr vert="horz" lIns="129945" tIns="64973" rIns="129945" bIns="64973" rtlCol="0" anchor="ctr"/>
          <a:lstStyle>
            <a:lvl1pPr algn="r" fontAlgn="auto">
              <a:spcBef>
                <a:spcPts val="0"/>
              </a:spcBef>
              <a:spcAft>
                <a:spcPts val="0"/>
              </a:spcAft>
              <a:defRPr sz="1700">
                <a:solidFill>
                  <a:schemeClr val="tx1"/>
                </a:solidFill>
                <a:latin typeface="+mn-lt"/>
                <a:ea typeface="+mn-ea"/>
                <a:cs typeface="+mn-cs"/>
              </a:defRPr>
            </a:lvl1pPr>
          </a:lstStyle>
          <a:p>
            <a:fld id="{562B899E-A91F-4940-B962-E62773A80AB5}"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3437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481" y="2337372"/>
            <a:ext cx="5978625" cy="67579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52716" y="864846"/>
            <a:ext cx="12670894" cy="1349511"/>
          </a:xfrm>
        </p:spPr>
        <p:txBody>
          <a:bodyPr>
            <a:normAutofit/>
          </a:bodyPr>
          <a:lstStyle>
            <a:lvl1pPr algn="l">
              <a:defRPr sz="5100">
                <a:solidFill>
                  <a:schemeClr val="tx1"/>
                </a:solidFill>
                <a:latin typeface="Arial Narrow" pitchFamily="34" charset="0"/>
              </a:defRPr>
            </a:lvl1pPr>
          </a:lstStyle>
          <a:p>
            <a:r>
              <a:rPr lang="en-US" smtClean="0"/>
              <a:t>Click to edit Master title style</a:t>
            </a:r>
            <a:endParaRPr lang="en-US" dirty="0"/>
          </a:p>
        </p:txBody>
      </p:sp>
      <p:sp>
        <p:nvSpPr>
          <p:cNvPr id="13" name="Footer Placeholder 4"/>
          <p:cNvSpPr>
            <a:spLocks noGrp="1"/>
          </p:cNvSpPr>
          <p:nvPr>
            <p:ph type="ftr" sz="quarter" idx="15"/>
          </p:nvPr>
        </p:nvSpPr>
        <p:spPr>
          <a:xfrm>
            <a:off x="11968481" y="9234333"/>
            <a:ext cx="1036319" cy="519289"/>
          </a:xfrm>
          <a:prstGeom prst="rect">
            <a:avLst/>
          </a:prstGeom>
        </p:spPr>
        <p:txBody>
          <a:bodyPr/>
          <a:lstStyle>
            <a:lvl1pPr>
              <a:defRPr/>
            </a:lvl1pPr>
          </a:lstStyle>
          <a:p>
            <a:pPr>
              <a:defRPr/>
            </a:pPr>
            <a:r>
              <a:rPr lang="en-US" smtClean="0">
                <a:solidFill>
                  <a:srgbClr val="DEDED7"/>
                </a:solidFill>
                <a:latin typeface="Calibri"/>
              </a:rPr>
              <a:t>Mike Clark (OMB) Visit</a:t>
            </a:r>
            <a:endParaRPr lang="en-US">
              <a:solidFill>
                <a:srgbClr val="DEDED7"/>
              </a:solidFill>
              <a:latin typeface="Calibri"/>
            </a:endParaRPr>
          </a:p>
        </p:txBody>
      </p:sp>
      <p:sp>
        <p:nvSpPr>
          <p:cNvPr id="20" name="Date Placeholder 3"/>
          <p:cNvSpPr>
            <a:spLocks noGrp="1"/>
          </p:cNvSpPr>
          <p:nvPr>
            <p:ph type="dt" sz="half" idx="2"/>
          </p:nvPr>
        </p:nvSpPr>
        <p:spPr>
          <a:xfrm>
            <a:off x="262148" y="9189550"/>
            <a:ext cx="3034453" cy="519289"/>
          </a:xfrm>
          <a:prstGeom prst="rect">
            <a:avLst/>
          </a:prstGeom>
        </p:spPr>
        <p:txBody>
          <a:bodyPr vert="horz" lIns="129945" tIns="64973" rIns="129945" bIns="64973" rtlCol="0" anchor="ctr"/>
          <a:lstStyle>
            <a:lvl1pPr algn="l" fontAlgn="auto">
              <a:spcBef>
                <a:spcPts val="0"/>
              </a:spcBef>
              <a:spcAft>
                <a:spcPts val="0"/>
              </a:spcAft>
              <a:defRPr sz="1700">
                <a:solidFill>
                  <a:schemeClr val="tx1"/>
                </a:solidFill>
                <a:latin typeface="+mn-lt"/>
                <a:ea typeface="+mn-ea"/>
                <a:cs typeface="+mn-cs"/>
              </a:defRPr>
            </a:lvl1pPr>
          </a:lstStyle>
          <a:p>
            <a:pPr>
              <a:defRPr/>
            </a:pPr>
            <a:r>
              <a:rPr lang="en-US" smtClean="0">
                <a:solidFill>
                  <a:prstClr val="black"/>
                </a:solidFill>
                <a:latin typeface="Calibri"/>
              </a:rPr>
              <a:t>August 25, 2014</a:t>
            </a:r>
            <a:endParaRPr lang="en-US">
              <a:solidFill>
                <a:prstClr val="black"/>
              </a:solidFill>
              <a:latin typeface="Calibri"/>
            </a:endParaRPr>
          </a:p>
        </p:txBody>
      </p:sp>
      <p:sp>
        <p:nvSpPr>
          <p:cNvPr id="21" name="Slide Number Placeholder 5"/>
          <p:cNvSpPr>
            <a:spLocks noGrp="1"/>
          </p:cNvSpPr>
          <p:nvPr>
            <p:ph type="sldNum" sz="quarter" idx="4"/>
          </p:nvPr>
        </p:nvSpPr>
        <p:spPr>
          <a:xfrm>
            <a:off x="4364476" y="9189550"/>
            <a:ext cx="3034453" cy="519289"/>
          </a:xfrm>
          <a:prstGeom prst="rect">
            <a:avLst/>
          </a:prstGeom>
        </p:spPr>
        <p:txBody>
          <a:bodyPr vert="horz" lIns="129945" tIns="64973" rIns="129945" bIns="64973" rtlCol="0" anchor="ctr"/>
          <a:lstStyle>
            <a:lvl1pPr algn="r" fontAlgn="auto">
              <a:spcBef>
                <a:spcPts val="0"/>
              </a:spcBef>
              <a:spcAft>
                <a:spcPts val="0"/>
              </a:spcAft>
              <a:defRPr sz="1700">
                <a:solidFill>
                  <a:schemeClr val="tx1"/>
                </a:solidFill>
                <a:latin typeface="+mn-lt"/>
                <a:ea typeface="+mn-ea"/>
                <a:cs typeface="+mn-cs"/>
              </a:defRPr>
            </a:lvl1pPr>
          </a:lstStyle>
          <a:p>
            <a:fld id="{562B899E-A91F-4940-B962-E62773A80AB5}"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770766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a:pPr>
            <a:r>
              <a:rPr sz="8400"/>
              <a:t>Title Text</a:t>
            </a:r>
          </a:p>
        </p:txBody>
      </p:sp>
      <p:sp>
        <p:nvSpPr>
          <p:cNvPr id="12" name="Shape 12"/>
          <p:cNvSpPr>
            <a:spLocks noGrp="1"/>
          </p:cNvSpPr>
          <p:nvPr>
            <p:ph type="body" idx="1"/>
          </p:nvPr>
        </p:nvSpPr>
        <p:spPr>
          <a:prstGeom prst="rect">
            <a:avLst/>
          </a:prstGeom>
        </p:spPr>
        <p:txBody>
          <a:bodyPr lIns="0" tIns="0" rIns="0" bIns="0" numCol="2" spcCol="522835" anchor="t"/>
          <a:lstStyle>
            <a:lvl1pPr marL="811502" indent="-494236">
              <a:spcBef>
                <a:spcPts val="3800"/>
              </a:spcBef>
              <a:defRPr sz="3100"/>
            </a:lvl1pPr>
            <a:lvl2pPr marL="1255660" indent="-494236">
              <a:spcBef>
                <a:spcPts val="3800"/>
              </a:spcBef>
              <a:defRPr sz="3100"/>
            </a:lvl2pPr>
            <a:lvl3pPr marL="1699816" indent="-494236">
              <a:spcBef>
                <a:spcPts val="3800"/>
              </a:spcBef>
              <a:defRPr sz="3100"/>
            </a:lvl3pPr>
            <a:lvl4pPr marL="2143975" indent="-494236">
              <a:spcBef>
                <a:spcPts val="3800"/>
              </a:spcBef>
              <a:defRPr sz="3100"/>
            </a:lvl4pPr>
            <a:lvl5pPr marL="2588135" indent="-494236">
              <a:spcBef>
                <a:spcPts val="3800"/>
              </a:spcBef>
              <a:defRPr sz="3100"/>
            </a:lvl5pPr>
          </a:lstStyle>
          <a:p>
            <a:pPr lvl="0">
              <a:defRPr sz="1800"/>
            </a:pPr>
            <a:r>
              <a:rPr sz="3100"/>
              <a:t>Body Level One</a:t>
            </a:r>
          </a:p>
          <a:p>
            <a:pPr lvl="1">
              <a:defRPr sz="1800"/>
            </a:pPr>
            <a:r>
              <a:rPr sz="3100"/>
              <a:t>Body Level Two</a:t>
            </a:r>
          </a:p>
          <a:p>
            <a:pPr lvl="2">
              <a:defRPr sz="1800"/>
            </a:pPr>
            <a:r>
              <a:rPr sz="3100"/>
              <a:t>Body Level Three</a:t>
            </a:r>
          </a:p>
          <a:p>
            <a:pPr lvl="3">
              <a:defRPr sz="1800"/>
            </a:pPr>
            <a:r>
              <a:rPr sz="3100"/>
              <a:t>Body Level Four</a:t>
            </a:r>
          </a:p>
          <a:p>
            <a:pPr lvl="4">
              <a:defRPr sz="1800"/>
            </a:pPr>
            <a:r>
              <a:rPr sz="3100"/>
              <a:t>Body Level Five</a:t>
            </a: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16" y="864846"/>
            <a:ext cx="12670894" cy="1349511"/>
          </a:xfrm>
        </p:spPr>
        <p:txBody>
          <a:bodyPr>
            <a:normAutofit/>
          </a:bodyPr>
          <a:lstStyle>
            <a:lvl1pPr algn="l">
              <a:defRPr sz="5700">
                <a:solidFill>
                  <a:schemeClr val="tx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52683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16" y="864846"/>
            <a:ext cx="12670894" cy="1349511"/>
          </a:xfrm>
        </p:spPr>
        <p:txBody>
          <a:bodyPr>
            <a:normAutofit/>
          </a:bodyPr>
          <a:lstStyle>
            <a:lvl1pPr algn="l">
              <a:defRPr sz="5700">
                <a:solidFill>
                  <a:schemeClr val="tx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82353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2709350"/>
            <a:ext cx="10728960" cy="3689209"/>
          </a:xfrm>
        </p:spPr>
        <p:txBody>
          <a:bodyPr anchor="b"/>
          <a:lstStyle>
            <a:lvl1pPr>
              <a:defRPr sz="9400">
                <a:ln>
                  <a:noFill/>
                </a:ln>
                <a:solidFill>
                  <a:srgbClr val="595959"/>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75360" y="6502400"/>
            <a:ext cx="9190059" cy="1517227"/>
          </a:xfrm>
        </p:spPr>
        <p:txBody>
          <a:bodyPr anchor="t">
            <a:normAutofit/>
          </a:bodyPr>
          <a:lstStyle>
            <a:lvl1pPr marL="0" indent="0" algn="l">
              <a:buNone/>
              <a:defRPr sz="2800">
                <a:solidFill>
                  <a:schemeClr val="tx1">
                    <a:tint val="75000"/>
                  </a:schemeClr>
                </a:solidFill>
              </a:defRPr>
            </a:lvl1pPr>
            <a:lvl2pPr marL="649860" indent="0" algn="ctr">
              <a:buNone/>
              <a:defRPr>
                <a:solidFill>
                  <a:schemeClr val="tx1">
                    <a:tint val="75000"/>
                  </a:schemeClr>
                </a:solidFill>
              </a:defRPr>
            </a:lvl2pPr>
            <a:lvl3pPr marL="1299724" indent="0" algn="ctr">
              <a:buNone/>
              <a:defRPr>
                <a:solidFill>
                  <a:schemeClr val="tx1">
                    <a:tint val="75000"/>
                  </a:schemeClr>
                </a:solidFill>
              </a:defRPr>
            </a:lvl3pPr>
            <a:lvl4pPr marL="1949594" indent="0" algn="ctr">
              <a:buNone/>
              <a:defRPr>
                <a:solidFill>
                  <a:schemeClr val="tx1">
                    <a:tint val="75000"/>
                  </a:schemeClr>
                </a:solidFill>
              </a:defRPr>
            </a:lvl4pPr>
            <a:lvl5pPr marL="2599457" indent="0" algn="ctr">
              <a:buNone/>
              <a:defRPr>
                <a:solidFill>
                  <a:schemeClr val="tx1">
                    <a:tint val="75000"/>
                  </a:schemeClr>
                </a:solidFill>
              </a:defRPr>
            </a:lvl5pPr>
            <a:lvl6pPr marL="3249319" indent="0" algn="ctr">
              <a:buNone/>
              <a:defRPr>
                <a:solidFill>
                  <a:schemeClr val="tx1">
                    <a:tint val="75000"/>
                  </a:schemeClr>
                </a:solidFill>
              </a:defRPr>
            </a:lvl6pPr>
            <a:lvl7pPr marL="3899187" indent="0" algn="ctr">
              <a:buNone/>
              <a:defRPr>
                <a:solidFill>
                  <a:schemeClr val="tx1">
                    <a:tint val="75000"/>
                  </a:schemeClr>
                </a:solidFill>
              </a:defRPr>
            </a:lvl7pPr>
            <a:lvl8pPr marL="4549043" indent="0" algn="ctr">
              <a:buNone/>
              <a:defRPr>
                <a:solidFill>
                  <a:schemeClr val="tx1">
                    <a:tint val="75000"/>
                  </a:schemeClr>
                </a:solidFill>
              </a:defRPr>
            </a:lvl8pPr>
            <a:lvl9pPr marL="5198913"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5" name="Footer Placeholder 4"/>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3896403795"/>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5" name="Footer Placeholder 4"/>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307555770"/>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306" y="7802880"/>
            <a:ext cx="10893777" cy="1661724"/>
          </a:xfrm>
        </p:spPr>
        <p:txBody>
          <a:bodyPr anchor="t"/>
          <a:lstStyle>
            <a:lvl1pPr algn="l">
              <a:defRPr sz="5100" b="0" cap="all">
                <a:solidFill>
                  <a:srgbClr val="595959"/>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7293" y="5479627"/>
            <a:ext cx="8726310" cy="2323254"/>
          </a:xfrm>
        </p:spPr>
        <p:txBody>
          <a:bodyPr anchor="b"/>
          <a:lstStyle>
            <a:lvl1pPr marL="0" indent="0">
              <a:buNone/>
              <a:defRPr sz="2800">
                <a:solidFill>
                  <a:schemeClr val="tx1">
                    <a:tint val="75000"/>
                  </a:schemeClr>
                </a:solidFill>
              </a:defRPr>
            </a:lvl1pPr>
            <a:lvl2pPr marL="649860" indent="0">
              <a:buNone/>
              <a:defRPr sz="2600">
                <a:solidFill>
                  <a:schemeClr val="tx1">
                    <a:tint val="75000"/>
                  </a:schemeClr>
                </a:solidFill>
              </a:defRPr>
            </a:lvl2pPr>
            <a:lvl3pPr marL="1299724" indent="0">
              <a:buNone/>
              <a:defRPr sz="2300">
                <a:solidFill>
                  <a:schemeClr val="tx1">
                    <a:tint val="75000"/>
                  </a:schemeClr>
                </a:solidFill>
              </a:defRPr>
            </a:lvl3pPr>
            <a:lvl4pPr marL="1949594" indent="0">
              <a:buNone/>
              <a:defRPr sz="2000">
                <a:solidFill>
                  <a:schemeClr val="tx1">
                    <a:tint val="75000"/>
                  </a:schemeClr>
                </a:solidFill>
              </a:defRPr>
            </a:lvl4pPr>
            <a:lvl5pPr marL="2599457" indent="0">
              <a:buNone/>
              <a:defRPr sz="2000">
                <a:solidFill>
                  <a:schemeClr val="tx1">
                    <a:tint val="75000"/>
                  </a:schemeClr>
                </a:solidFill>
              </a:defRPr>
            </a:lvl5pPr>
            <a:lvl6pPr marL="3249319" indent="0">
              <a:buNone/>
              <a:defRPr sz="2000">
                <a:solidFill>
                  <a:schemeClr val="tx1">
                    <a:tint val="75000"/>
                  </a:schemeClr>
                </a:solidFill>
              </a:defRPr>
            </a:lvl6pPr>
            <a:lvl7pPr marL="3899187" indent="0">
              <a:buNone/>
              <a:defRPr sz="2000">
                <a:solidFill>
                  <a:schemeClr val="tx1">
                    <a:tint val="75000"/>
                  </a:schemeClr>
                </a:solidFill>
              </a:defRPr>
            </a:lvl7pPr>
            <a:lvl8pPr marL="4549043" indent="0">
              <a:buNone/>
              <a:defRPr sz="2000">
                <a:solidFill>
                  <a:schemeClr val="tx1">
                    <a:tint val="75000"/>
                  </a:schemeClr>
                </a:solidFill>
              </a:defRPr>
            </a:lvl8pPr>
            <a:lvl9pPr marL="519891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5" name="Footer Placeholder 4"/>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905146554"/>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0240" y="2184806"/>
            <a:ext cx="5201920" cy="652841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85653" y="2184806"/>
            <a:ext cx="5201920" cy="652841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6" name="Footer Placeholder 5"/>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7" name="Slide Number Placeholder 6"/>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313234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0240" y="2183272"/>
            <a:ext cx="5201920" cy="909884"/>
          </a:xfrm>
        </p:spPr>
        <p:txBody>
          <a:bodyPr anchor="b">
            <a:noAutofit/>
          </a:bodyPr>
          <a:lstStyle>
            <a:lvl1pPr marL="0" indent="0" algn="ctr">
              <a:buNone/>
              <a:defRPr sz="2800" b="1">
                <a:solidFill>
                  <a:srgbClr val="595959"/>
                </a:solidFill>
              </a:defRPr>
            </a:lvl1pPr>
            <a:lvl2pPr marL="649860" indent="0">
              <a:buNone/>
              <a:defRPr sz="2800" b="1"/>
            </a:lvl2pPr>
            <a:lvl3pPr marL="1299724" indent="0">
              <a:buNone/>
              <a:defRPr sz="2600" b="1"/>
            </a:lvl3pPr>
            <a:lvl4pPr marL="1949594" indent="0">
              <a:buNone/>
              <a:defRPr sz="2300" b="1"/>
            </a:lvl4pPr>
            <a:lvl5pPr marL="2599457" indent="0">
              <a:buNone/>
              <a:defRPr sz="2300" b="1"/>
            </a:lvl5pPr>
            <a:lvl6pPr marL="3249319" indent="0">
              <a:buNone/>
              <a:defRPr sz="2300" b="1"/>
            </a:lvl6pPr>
            <a:lvl7pPr marL="3899187" indent="0">
              <a:buNone/>
              <a:defRPr sz="2300" b="1"/>
            </a:lvl7pPr>
            <a:lvl8pPr marL="4549043" indent="0">
              <a:buNone/>
              <a:defRPr sz="2300" b="1"/>
            </a:lvl8pPr>
            <a:lvl9pPr marL="5198913" indent="0">
              <a:buNone/>
              <a:defRPr sz="2300" b="1"/>
            </a:lvl9pPr>
          </a:lstStyle>
          <a:p>
            <a:pPr lvl="0"/>
            <a:r>
              <a:rPr lang="en-US" dirty="0" smtClean="0"/>
              <a:t>Click to edit Master text styles</a:t>
            </a:r>
          </a:p>
        </p:txBody>
      </p:sp>
      <p:sp>
        <p:nvSpPr>
          <p:cNvPr id="4" name="Content Placeholder 3"/>
          <p:cNvSpPr>
            <a:spLocks noGrp="1"/>
          </p:cNvSpPr>
          <p:nvPr>
            <p:ph sz="half" idx="2"/>
          </p:nvPr>
        </p:nvSpPr>
        <p:spPr>
          <a:xfrm>
            <a:off x="650240" y="3093155"/>
            <a:ext cx="5201920"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85653" y="2183272"/>
            <a:ext cx="5201920" cy="909884"/>
          </a:xfrm>
        </p:spPr>
        <p:txBody>
          <a:bodyPr anchor="b">
            <a:noAutofit/>
          </a:bodyPr>
          <a:lstStyle>
            <a:lvl1pPr marL="0" indent="0" algn="ctr">
              <a:buNone/>
              <a:defRPr sz="2800" b="1">
                <a:solidFill>
                  <a:srgbClr val="595959"/>
                </a:solidFill>
              </a:defRPr>
            </a:lvl1pPr>
            <a:lvl2pPr marL="649860" indent="0">
              <a:buNone/>
              <a:defRPr sz="2800" b="1"/>
            </a:lvl2pPr>
            <a:lvl3pPr marL="1299724" indent="0">
              <a:buNone/>
              <a:defRPr sz="2600" b="1"/>
            </a:lvl3pPr>
            <a:lvl4pPr marL="1949594" indent="0">
              <a:buNone/>
              <a:defRPr sz="2300" b="1"/>
            </a:lvl4pPr>
            <a:lvl5pPr marL="2599457" indent="0">
              <a:buNone/>
              <a:defRPr sz="2300" b="1"/>
            </a:lvl5pPr>
            <a:lvl6pPr marL="3249319" indent="0">
              <a:buNone/>
              <a:defRPr sz="2300" b="1"/>
            </a:lvl6pPr>
            <a:lvl7pPr marL="3899187" indent="0">
              <a:buNone/>
              <a:defRPr sz="2300" b="1"/>
            </a:lvl7pPr>
            <a:lvl8pPr marL="4549043" indent="0">
              <a:buNone/>
              <a:defRPr sz="2300" b="1"/>
            </a:lvl8pPr>
            <a:lvl9pPr marL="5198913" indent="0">
              <a:buNone/>
              <a:defRPr sz="2300" b="1"/>
            </a:lvl9pPr>
          </a:lstStyle>
          <a:p>
            <a:pPr lvl="0"/>
            <a:r>
              <a:rPr lang="en-US" dirty="0" smtClean="0"/>
              <a:t>Click to edit Master text styles</a:t>
            </a:r>
          </a:p>
        </p:txBody>
      </p:sp>
      <p:sp>
        <p:nvSpPr>
          <p:cNvPr id="6" name="Content Placeholder 5"/>
          <p:cNvSpPr>
            <a:spLocks noGrp="1"/>
          </p:cNvSpPr>
          <p:nvPr>
            <p:ph sz="quarter" idx="4"/>
          </p:nvPr>
        </p:nvSpPr>
        <p:spPr>
          <a:xfrm>
            <a:off x="6285653" y="3093155"/>
            <a:ext cx="5201920"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8" name="Footer Placeholder 7"/>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9" name="Slide Number Placeholder 8"/>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90372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4" name="Footer Placeholder 3"/>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5" name="Slide Number Placeholder 4"/>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866531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3" name="Footer Placeholder 2"/>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682460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3495" y="7815885"/>
            <a:ext cx="11054080" cy="845312"/>
          </a:xfrm>
        </p:spPr>
        <p:txBody>
          <a:bodyPr anchor="b"/>
          <a:lstStyle>
            <a:lvl1pPr algn="ctr">
              <a:defRPr sz="3100" b="1">
                <a:solidFill>
                  <a:srgbClr val="040300"/>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33508" y="8669868"/>
            <a:ext cx="11054081" cy="866987"/>
          </a:xfrm>
        </p:spPr>
        <p:txBody>
          <a:bodyPr>
            <a:normAutofit/>
          </a:bodyPr>
          <a:lstStyle>
            <a:lvl1pPr marL="0" indent="0" algn="ctr">
              <a:buNone/>
              <a:defRPr sz="2300"/>
            </a:lvl1pPr>
            <a:lvl2pPr marL="649860" indent="0">
              <a:buNone/>
              <a:defRPr sz="1700"/>
            </a:lvl2pPr>
            <a:lvl3pPr marL="1299724" indent="0">
              <a:buNone/>
              <a:defRPr sz="1400"/>
            </a:lvl3pPr>
            <a:lvl4pPr marL="1949594" indent="0">
              <a:buNone/>
              <a:defRPr sz="1300"/>
            </a:lvl4pPr>
            <a:lvl5pPr marL="2599457" indent="0">
              <a:buNone/>
              <a:defRPr sz="1300"/>
            </a:lvl5pPr>
            <a:lvl6pPr marL="3249319" indent="0">
              <a:buNone/>
              <a:defRPr sz="1300"/>
            </a:lvl6pPr>
            <a:lvl7pPr marL="3899187" indent="0">
              <a:buNone/>
              <a:defRPr sz="1300"/>
            </a:lvl7pPr>
            <a:lvl8pPr marL="4549043" indent="0">
              <a:buNone/>
              <a:defRPr sz="1300"/>
            </a:lvl8pPr>
            <a:lvl9pPr marL="519891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6" name="Footer Placeholder 5"/>
          <p:cNvSpPr>
            <a:spLocks noGrp="1"/>
          </p:cNvSpPr>
          <p:nvPr>
            <p:ph type="ftr" sz="quarter" idx="11"/>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
        <p:nvSpPr>
          <p:cNvPr id="7" name="Slide Number Placeholder 6"/>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
        <p:nvSpPr>
          <p:cNvPr id="9" name="Content Placeholder 8"/>
          <p:cNvSpPr>
            <a:spLocks noGrp="1"/>
          </p:cNvSpPr>
          <p:nvPr>
            <p:ph sz="quarter" idx="13"/>
          </p:nvPr>
        </p:nvSpPr>
        <p:spPr>
          <a:xfrm>
            <a:off x="433493" y="541868"/>
            <a:ext cx="11054080" cy="702981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6833329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4" name="Shape 14"/>
          <p:cNvSpPr>
            <a:spLocks noGrp="1"/>
          </p:cNvSpPr>
          <p:nvPr>
            <p:ph type="body" idx="1"/>
          </p:nvPr>
        </p:nvSpPr>
        <p:spPr>
          <a:xfrm>
            <a:off x="1270021" y="1270021"/>
            <a:ext cx="10464801" cy="7213601"/>
          </a:xfrm>
          <a:prstGeom prst="rect">
            <a:avLst/>
          </a:prstGeom>
        </p:spPr>
        <p:txBody>
          <a:bodyPr/>
          <a:lstStyle>
            <a:lvl1pPr>
              <a:spcBef>
                <a:spcPts val="4800"/>
              </a:spcBef>
            </a:lvl1pPr>
            <a:lvl2pPr>
              <a:spcBef>
                <a:spcPts val="4800"/>
              </a:spcBef>
            </a:lvl2pPr>
            <a:lvl3pPr>
              <a:spcBef>
                <a:spcPts val="4800"/>
              </a:spcBef>
            </a:lvl3pPr>
            <a:lvl4pPr>
              <a:spcBef>
                <a:spcPts val="4800"/>
              </a:spcBef>
            </a:lvl4pPr>
            <a:lvl5pPr>
              <a:spcBef>
                <a:spcPts val="4800"/>
              </a:spcBef>
            </a:lvl5pPr>
          </a:lstStyle>
          <a:p>
            <a:pPr lvl="0">
              <a:defRPr sz="1800"/>
            </a:pPr>
            <a:r>
              <a:rPr sz="4300"/>
              <a:t>Body Level One</a:t>
            </a:r>
          </a:p>
          <a:p>
            <a:pPr lvl="1">
              <a:defRPr sz="1800"/>
            </a:pPr>
            <a:r>
              <a:rPr sz="4300"/>
              <a:t>Body Level Two</a:t>
            </a:r>
          </a:p>
          <a:p>
            <a:pPr lvl="2">
              <a:defRPr sz="1800"/>
            </a:pPr>
            <a:r>
              <a:rPr sz="4300"/>
              <a:t>Body Level Three</a:t>
            </a:r>
          </a:p>
          <a:p>
            <a:pPr lvl="3">
              <a:defRPr sz="1800"/>
            </a:pPr>
            <a:r>
              <a:rPr sz="4300"/>
              <a:t>Body Level Four</a:t>
            </a:r>
          </a:p>
          <a:p>
            <a:pPr lvl="4">
              <a:defRPr sz="1800"/>
            </a:pPr>
            <a:r>
              <a:rPr sz="4300"/>
              <a:t>Body Level Five</a:t>
            </a: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9158" y="7815507"/>
            <a:ext cx="11054080" cy="845690"/>
          </a:xfrm>
        </p:spPr>
        <p:txBody>
          <a:bodyPr anchor="b"/>
          <a:lstStyle>
            <a:lvl1pPr algn="ctr">
              <a:defRPr sz="3100" b="1">
                <a:ln>
                  <a:noFill/>
                </a:ln>
                <a:solidFill>
                  <a:srgbClr val="040300"/>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0"/>
            <a:ext cx="12029440" cy="7802880"/>
          </a:xfrm>
        </p:spPr>
        <p:txBody>
          <a:bodyPr/>
          <a:lstStyle>
            <a:lvl1pPr marL="0" indent="0">
              <a:buNone/>
              <a:defRPr sz="4600"/>
            </a:lvl1pPr>
            <a:lvl2pPr marL="649860" indent="0">
              <a:buNone/>
              <a:defRPr sz="4000"/>
            </a:lvl2pPr>
            <a:lvl3pPr marL="1299724" indent="0">
              <a:buNone/>
              <a:defRPr sz="3400"/>
            </a:lvl3pPr>
            <a:lvl4pPr marL="1949594" indent="0">
              <a:buNone/>
              <a:defRPr sz="2800"/>
            </a:lvl4pPr>
            <a:lvl5pPr marL="2599457" indent="0">
              <a:buNone/>
              <a:defRPr sz="2800"/>
            </a:lvl5pPr>
            <a:lvl6pPr marL="3249319" indent="0">
              <a:buNone/>
              <a:defRPr sz="2800"/>
            </a:lvl6pPr>
            <a:lvl7pPr marL="3899187" indent="0">
              <a:buNone/>
              <a:defRPr sz="2800"/>
            </a:lvl7pPr>
            <a:lvl8pPr marL="4549043" indent="0">
              <a:buNone/>
              <a:defRPr sz="2800"/>
            </a:lvl8pPr>
            <a:lvl9pPr marL="5198913" indent="0">
              <a:buNone/>
              <a:defRPr sz="28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29158" y="8669866"/>
            <a:ext cx="11054080" cy="871322"/>
          </a:xfrm>
        </p:spPr>
        <p:txBody>
          <a:bodyPr>
            <a:normAutofit/>
          </a:bodyPr>
          <a:lstStyle>
            <a:lvl1pPr marL="0" indent="0" algn="ctr">
              <a:buNone/>
              <a:defRPr sz="2300"/>
            </a:lvl1pPr>
            <a:lvl2pPr marL="649860" indent="0">
              <a:buNone/>
              <a:defRPr sz="1700"/>
            </a:lvl2pPr>
            <a:lvl3pPr marL="1299724" indent="0">
              <a:buNone/>
              <a:defRPr sz="1400"/>
            </a:lvl3pPr>
            <a:lvl4pPr marL="1949594" indent="0">
              <a:buNone/>
              <a:defRPr sz="1300"/>
            </a:lvl4pPr>
            <a:lvl5pPr marL="2599457" indent="0">
              <a:buNone/>
              <a:defRPr sz="1300"/>
            </a:lvl5pPr>
            <a:lvl6pPr marL="3249319" indent="0">
              <a:buNone/>
              <a:defRPr sz="1300"/>
            </a:lvl6pPr>
            <a:lvl7pPr marL="3899187" indent="0">
              <a:buNone/>
              <a:defRPr sz="1300"/>
            </a:lvl7pPr>
            <a:lvl8pPr marL="4549043" indent="0">
              <a:buNone/>
              <a:defRPr sz="1300"/>
            </a:lvl8pPr>
            <a:lvl9pPr marL="5198913" indent="0">
              <a:buNone/>
              <a:defRPr sz="1300"/>
            </a:lvl9pPr>
          </a:lstStyle>
          <a:p>
            <a:pPr lvl="0"/>
            <a:r>
              <a:rPr lang="en-US" smtClean="0"/>
              <a:t>Click to edit Master text styles</a:t>
            </a:r>
          </a:p>
        </p:txBody>
      </p:sp>
      <p:sp>
        <p:nvSpPr>
          <p:cNvPr id="8" name="Date Placeholder 7"/>
          <p:cNvSpPr>
            <a:spLocks noGrp="1"/>
          </p:cNvSpPr>
          <p:nvPr>
            <p:ph type="dt" sz="half" idx="10"/>
          </p:nvPr>
        </p:nvSpPr>
        <p:spPr/>
        <p:txBody>
          <a:bodyPr/>
          <a:lstStyle/>
          <a:p>
            <a:r>
              <a:rPr lang="en-US" smtClean="0">
                <a:solidFill>
                  <a:srgbClr val="DEDED7"/>
                </a:solidFill>
                <a:latin typeface="Calibri"/>
              </a:rPr>
              <a:t>August 25, 2014</a:t>
            </a:r>
            <a:endParaRPr lang="en-US">
              <a:solidFill>
                <a:srgbClr val="DEDED7"/>
              </a:solidFill>
              <a:latin typeface="Calibri"/>
            </a:endParaRPr>
          </a:p>
        </p:txBody>
      </p:sp>
      <p:sp>
        <p:nvSpPr>
          <p:cNvPr id="9" name="Slide Number Placeholder 8"/>
          <p:cNvSpPr>
            <a:spLocks noGrp="1"/>
          </p:cNvSpPr>
          <p:nvPr>
            <p:ph type="sldNum" sz="quarter" idx="11"/>
          </p:nvPr>
        </p:nvSpPr>
        <p:spPr/>
        <p:txBody>
          <a:bodyPr/>
          <a:lstStyle/>
          <a:p>
            <a:fld id="{BFEBEB0A-9E3D-4B14-9782-E2AE3DA60D96}" type="slidenum">
              <a:rPr lang="en-US" smtClean="0">
                <a:latin typeface="Calibri"/>
              </a:rPr>
              <a:pPr/>
              <a:t>‹#›</a:t>
            </a:fld>
            <a:endParaRPr lang="en-US">
              <a:latin typeface="Calibri"/>
            </a:endParaRPr>
          </a:p>
        </p:txBody>
      </p:sp>
      <p:sp>
        <p:nvSpPr>
          <p:cNvPr id="10" name="Footer Placeholder 9"/>
          <p:cNvSpPr>
            <a:spLocks noGrp="1"/>
          </p:cNvSpPr>
          <p:nvPr>
            <p:ph type="ftr" sz="quarter" idx="12"/>
          </p:nvPr>
        </p:nvSpPr>
        <p:spPr/>
        <p:txBody>
          <a:bodyPr/>
          <a:lstStyle/>
          <a:p>
            <a:r>
              <a:rPr lang="en-US" smtClean="0">
                <a:solidFill>
                  <a:srgbClr val="DEDED7"/>
                </a:solidFill>
                <a:latin typeface="Calibri"/>
              </a:rPr>
              <a:t>Mike Clark (OMB) Visit</a:t>
            </a:r>
            <a:endParaRPr lang="en-US">
              <a:solidFill>
                <a:srgbClr val="DEDED7"/>
              </a:solidFill>
              <a:latin typeface="Calibri"/>
            </a:endParaRPr>
          </a:p>
        </p:txBody>
      </p:sp>
    </p:spTree>
    <p:extLst>
      <p:ext uri="{BB962C8B-B14F-4D97-AF65-F5344CB8AC3E}">
        <p14:creationId xmlns:p14="http://schemas.microsoft.com/office/powerpoint/2010/main" val="3293475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cap="none">
                <a:solidFill>
                  <a:srgbClr val="000000"/>
                </a:solidFill>
              </a:defRPr>
            </a:pPr>
            <a:r>
              <a:rPr sz="7300" cap="all">
                <a:solidFill>
                  <a:srgbClr val="535353"/>
                </a:solidFill>
              </a:rPr>
              <a:t>Title Text</a:t>
            </a:r>
          </a:p>
        </p:txBody>
      </p:sp>
      <p:sp>
        <p:nvSpPr>
          <p:cNvPr id="15" name="Shape 15"/>
          <p:cNvSpPr>
            <a:spLocks noGrp="1"/>
          </p:cNvSpPr>
          <p:nvPr>
            <p:ph type="body" idx="1"/>
          </p:nvPr>
        </p:nvSpPr>
        <p:spPr>
          <a:prstGeom prst="rect">
            <a:avLst/>
          </a:prstGeom>
        </p:spPr>
        <p:txBody>
          <a:body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extLst>
      <p:ext uri="{BB962C8B-B14F-4D97-AF65-F5344CB8AC3E}">
        <p14:creationId xmlns:p14="http://schemas.microsoft.com/office/powerpoint/2010/main" val="2721804021"/>
      </p:ext>
    </p:extLst>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16" y="864840"/>
            <a:ext cx="12670894" cy="1349511"/>
          </a:xfrm>
        </p:spPr>
        <p:txBody>
          <a:bodyPr>
            <a:normAutofit/>
          </a:bodyPr>
          <a:lstStyle>
            <a:lvl1pPr algn="l">
              <a:defRPr sz="5700">
                <a:solidFill>
                  <a:schemeClr val="tx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02841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476" y="2337366"/>
            <a:ext cx="5978625" cy="67579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52716" y="864840"/>
            <a:ext cx="12670894" cy="1349511"/>
          </a:xfrm>
        </p:spPr>
        <p:txBody>
          <a:bodyPr>
            <a:normAutofit/>
          </a:bodyPr>
          <a:lstStyle>
            <a:lvl1pPr algn="l">
              <a:defRPr sz="5100">
                <a:solidFill>
                  <a:schemeClr val="tx1"/>
                </a:solidFill>
                <a:latin typeface="Arial Narrow" pitchFamily="34" charset="0"/>
              </a:defRPr>
            </a:lvl1pPr>
          </a:lstStyle>
          <a:p>
            <a:r>
              <a:rPr lang="en-US" smtClean="0"/>
              <a:t>Click to edit Master title style</a:t>
            </a:r>
            <a:endParaRPr lang="en-US" dirty="0"/>
          </a:p>
        </p:txBody>
      </p:sp>
      <p:sp>
        <p:nvSpPr>
          <p:cNvPr id="13" name="Footer Placeholder 4"/>
          <p:cNvSpPr>
            <a:spLocks noGrp="1"/>
          </p:cNvSpPr>
          <p:nvPr>
            <p:ph type="ftr" sz="quarter" idx="15"/>
          </p:nvPr>
        </p:nvSpPr>
        <p:spPr>
          <a:xfrm>
            <a:off x="11968481" y="9234327"/>
            <a:ext cx="1036319" cy="519289"/>
          </a:xfrm>
          <a:prstGeom prst="rect">
            <a:avLst/>
          </a:prstGeom>
        </p:spPr>
        <p:txBody>
          <a:bodyPr/>
          <a:lstStyle>
            <a:lvl1pPr>
              <a:defRPr/>
            </a:lvl1pPr>
          </a:lstStyle>
          <a:p>
            <a:pPr>
              <a:defRPr/>
            </a:pPr>
            <a:r>
              <a:rPr lang="en-US" smtClean="0">
                <a:solidFill>
                  <a:srgbClr val="DEDED7"/>
                </a:solidFill>
                <a:latin typeface="Calibri"/>
              </a:rPr>
              <a:t>Mike Clark (OMB) Visit</a:t>
            </a:r>
            <a:endParaRPr lang="en-US">
              <a:solidFill>
                <a:srgbClr val="DEDED7"/>
              </a:solidFill>
              <a:latin typeface="Calibri"/>
            </a:endParaRPr>
          </a:p>
        </p:txBody>
      </p:sp>
      <p:sp>
        <p:nvSpPr>
          <p:cNvPr id="20" name="Date Placeholder 3"/>
          <p:cNvSpPr>
            <a:spLocks noGrp="1"/>
          </p:cNvSpPr>
          <p:nvPr>
            <p:ph type="dt" sz="half" idx="2"/>
          </p:nvPr>
        </p:nvSpPr>
        <p:spPr>
          <a:xfrm>
            <a:off x="262148" y="9189544"/>
            <a:ext cx="3034453" cy="519289"/>
          </a:xfrm>
          <a:prstGeom prst="rect">
            <a:avLst/>
          </a:prstGeom>
        </p:spPr>
        <p:txBody>
          <a:bodyPr vert="horz" lIns="129972" tIns="64986" rIns="129972" bIns="64986" rtlCol="0" anchor="ctr"/>
          <a:lstStyle>
            <a:lvl1pPr algn="l" fontAlgn="auto">
              <a:spcBef>
                <a:spcPts val="0"/>
              </a:spcBef>
              <a:spcAft>
                <a:spcPts val="0"/>
              </a:spcAft>
              <a:defRPr sz="1700">
                <a:solidFill>
                  <a:schemeClr val="tx1"/>
                </a:solidFill>
                <a:latin typeface="+mn-lt"/>
                <a:ea typeface="+mn-ea"/>
                <a:cs typeface="+mn-cs"/>
              </a:defRPr>
            </a:lvl1pPr>
          </a:lstStyle>
          <a:p>
            <a:pPr>
              <a:defRPr/>
            </a:pPr>
            <a:r>
              <a:rPr lang="en-US" smtClean="0">
                <a:solidFill>
                  <a:prstClr val="black"/>
                </a:solidFill>
                <a:latin typeface="Calibri"/>
              </a:rPr>
              <a:t>August 25, 2014</a:t>
            </a:r>
            <a:endParaRPr lang="en-US">
              <a:solidFill>
                <a:prstClr val="black"/>
              </a:solidFill>
              <a:latin typeface="Calibri"/>
            </a:endParaRPr>
          </a:p>
        </p:txBody>
      </p:sp>
      <p:sp>
        <p:nvSpPr>
          <p:cNvPr id="21" name="Slide Number Placeholder 5"/>
          <p:cNvSpPr>
            <a:spLocks noGrp="1"/>
          </p:cNvSpPr>
          <p:nvPr>
            <p:ph type="sldNum" sz="quarter" idx="4"/>
          </p:nvPr>
        </p:nvSpPr>
        <p:spPr>
          <a:xfrm>
            <a:off x="4364476" y="9189544"/>
            <a:ext cx="3034453" cy="519289"/>
          </a:xfrm>
          <a:prstGeom prst="rect">
            <a:avLst/>
          </a:prstGeom>
        </p:spPr>
        <p:txBody>
          <a:bodyPr vert="horz" lIns="129972" tIns="64986" rIns="129972" bIns="64986" rtlCol="0" anchor="ctr"/>
          <a:lstStyle>
            <a:lvl1pPr algn="r" fontAlgn="auto">
              <a:spcBef>
                <a:spcPts val="0"/>
              </a:spcBef>
              <a:spcAft>
                <a:spcPts val="0"/>
              </a:spcAft>
              <a:defRPr sz="1700">
                <a:solidFill>
                  <a:schemeClr val="tx1"/>
                </a:solidFill>
                <a:latin typeface="+mn-lt"/>
                <a:ea typeface="+mn-ea"/>
                <a:cs typeface="+mn-cs"/>
              </a:defRPr>
            </a:lvl1pPr>
          </a:lstStyle>
          <a:p>
            <a:fld id="{562B899E-A91F-4940-B962-E62773A80AB5}"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2614668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476" y="2337366"/>
            <a:ext cx="5978625" cy="67579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52716" y="864840"/>
            <a:ext cx="12670894" cy="1349511"/>
          </a:xfrm>
        </p:spPr>
        <p:txBody>
          <a:bodyPr>
            <a:normAutofit/>
          </a:bodyPr>
          <a:lstStyle>
            <a:lvl1pPr algn="l">
              <a:defRPr sz="5100">
                <a:solidFill>
                  <a:schemeClr val="tx1"/>
                </a:solidFill>
                <a:latin typeface="Arial Narrow" pitchFamily="34" charset="0"/>
              </a:defRPr>
            </a:lvl1pPr>
          </a:lstStyle>
          <a:p>
            <a:r>
              <a:rPr lang="en-US" smtClean="0"/>
              <a:t>Click to edit Master title style</a:t>
            </a:r>
            <a:endParaRPr lang="en-US" dirty="0"/>
          </a:p>
        </p:txBody>
      </p:sp>
      <p:sp>
        <p:nvSpPr>
          <p:cNvPr id="13" name="Footer Placeholder 4"/>
          <p:cNvSpPr>
            <a:spLocks noGrp="1"/>
          </p:cNvSpPr>
          <p:nvPr>
            <p:ph type="ftr" sz="quarter" idx="15"/>
          </p:nvPr>
        </p:nvSpPr>
        <p:spPr>
          <a:xfrm>
            <a:off x="11968481" y="9234327"/>
            <a:ext cx="1036319" cy="519289"/>
          </a:xfrm>
          <a:prstGeom prst="rect">
            <a:avLst/>
          </a:prstGeom>
        </p:spPr>
        <p:txBody>
          <a:bodyPr/>
          <a:lstStyle>
            <a:lvl1pPr>
              <a:defRPr/>
            </a:lvl1pPr>
          </a:lstStyle>
          <a:p>
            <a:pPr>
              <a:defRPr/>
            </a:pPr>
            <a:r>
              <a:rPr lang="en-US" smtClean="0">
                <a:solidFill>
                  <a:srgbClr val="DEDED7"/>
                </a:solidFill>
                <a:latin typeface="Calibri"/>
              </a:rPr>
              <a:t>Mike Clark (OMB) Visit</a:t>
            </a:r>
            <a:endParaRPr lang="en-US">
              <a:solidFill>
                <a:srgbClr val="DEDED7"/>
              </a:solidFill>
              <a:latin typeface="Calibri"/>
            </a:endParaRPr>
          </a:p>
        </p:txBody>
      </p:sp>
      <p:sp>
        <p:nvSpPr>
          <p:cNvPr id="20" name="Date Placeholder 3"/>
          <p:cNvSpPr>
            <a:spLocks noGrp="1"/>
          </p:cNvSpPr>
          <p:nvPr>
            <p:ph type="dt" sz="half" idx="2"/>
          </p:nvPr>
        </p:nvSpPr>
        <p:spPr>
          <a:xfrm>
            <a:off x="262148" y="9189544"/>
            <a:ext cx="3034453" cy="519289"/>
          </a:xfrm>
          <a:prstGeom prst="rect">
            <a:avLst/>
          </a:prstGeom>
        </p:spPr>
        <p:txBody>
          <a:bodyPr vert="horz" lIns="129972" tIns="64986" rIns="129972" bIns="64986" rtlCol="0" anchor="ctr"/>
          <a:lstStyle>
            <a:lvl1pPr algn="l" fontAlgn="auto">
              <a:spcBef>
                <a:spcPts val="0"/>
              </a:spcBef>
              <a:spcAft>
                <a:spcPts val="0"/>
              </a:spcAft>
              <a:defRPr sz="1700">
                <a:solidFill>
                  <a:schemeClr val="tx1"/>
                </a:solidFill>
                <a:latin typeface="+mn-lt"/>
                <a:ea typeface="+mn-ea"/>
                <a:cs typeface="+mn-cs"/>
              </a:defRPr>
            </a:lvl1pPr>
          </a:lstStyle>
          <a:p>
            <a:pPr>
              <a:defRPr/>
            </a:pPr>
            <a:r>
              <a:rPr lang="en-US" smtClean="0">
                <a:solidFill>
                  <a:prstClr val="black"/>
                </a:solidFill>
                <a:latin typeface="Calibri"/>
              </a:rPr>
              <a:t>August 25, 2014</a:t>
            </a:r>
            <a:endParaRPr lang="en-US">
              <a:solidFill>
                <a:prstClr val="black"/>
              </a:solidFill>
              <a:latin typeface="Calibri"/>
            </a:endParaRPr>
          </a:p>
        </p:txBody>
      </p:sp>
      <p:sp>
        <p:nvSpPr>
          <p:cNvPr id="21" name="Slide Number Placeholder 5"/>
          <p:cNvSpPr>
            <a:spLocks noGrp="1"/>
          </p:cNvSpPr>
          <p:nvPr>
            <p:ph type="sldNum" sz="quarter" idx="4"/>
          </p:nvPr>
        </p:nvSpPr>
        <p:spPr>
          <a:xfrm>
            <a:off x="4364476" y="9189544"/>
            <a:ext cx="3034453" cy="519289"/>
          </a:xfrm>
          <a:prstGeom prst="rect">
            <a:avLst/>
          </a:prstGeom>
        </p:spPr>
        <p:txBody>
          <a:bodyPr vert="horz" lIns="129972" tIns="64986" rIns="129972" bIns="64986" rtlCol="0" anchor="ctr"/>
          <a:lstStyle>
            <a:lvl1pPr algn="r" fontAlgn="auto">
              <a:spcBef>
                <a:spcPts val="0"/>
              </a:spcBef>
              <a:spcAft>
                <a:spcPts val="0"/>
              </a:spcAft>
              <a:defRPr sz="1700">
                <a:solidFill>
                  <a:schemeClr val="tx1"/>
                </a:solidFill>
                <a:latin typeface="+mn-lt"/>
                <a:ea typeface="+mn-ea"/>
                <a:cs typeface="+mn-cs"/>
              </a:defRPr>
            </a:lvl1pPr>
          </a:lstStyle>
          <a:p>
            <a:fld id="{562B899E-A91F-4940-B962-E62773A80AB5}"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236684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16" y="864840"/>
            <a:ext cx="12670894" cy="1349511"/>
          </a:xfrm>
        </p:spPr>
        <p:txBody>
          <a:bodyPr>
            <a:normAutofit/>
          </a:bodyPr>
          <a:lstStyle>
            <a:lvl1pPr algn="l">
              <a:defRPr sz="5700">
                <a:solidFill>
                  <a:schemeClr val="tx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8736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16" y="864840"/>
            <a:ext cx="12670894" cy="1349511"/>
          </a:xfrm>
        </p:spPr>
        <p:txBody>
          <a:bodyPr>
            <a:normAutofit/>
          </a:bodyPr>
          <a:lstStyle>
            <a:lvl1pPr algn="l">
              <a:defRPr sz="5700">
                <a:solidFill>
                  <a:schemeClr val="tx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158946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pic>
        <p:nvPicPr>
          <p:cNvPr id="4" name="Picture 10" descr="eol_globe_pos.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17707" y="-2059093"/>
            <a:ext cx="18423467" cy="147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white">
          <a:xfrm>
            <a:off x="0" y="8491503"/>
            <a:ext cx="13004800" cy="1262097"/>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6" name="Rectangle 5"/>
          <p:cNvSpPr/>
          <p:nvPr/>
        </p:nvSpPr>
        <p:spPr>
          <a:xfrm>
            <a:off x="-13547" y="8608909"/>
            <a:ext cx="3199272" cy="101374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7" name="Rectangle 6"/>
          <p:cNvSpPr/>
          <p:nvPr/>
        </p:nvSpPr>
        <p:spPr>
          <a:xfrm>
            <a:off x="3355060" y="8595361"/>
            <a:ext cx="9649742" cy="10160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pic>
        <p:nvPicPr>
          <p:cNvPr id="10" name="Picture 3" descr="nsf1.gif"/>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029440" y="8669883"/>
            <a:ext cx="760872" cy="7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054080" y="8762436"/>
            <a:ext cx="821831" cy="66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3359575" y="5743787"/>
            <a:ext cx="9211733" cy="260096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3359575" y="8604497"/>
            <a:ext cx="9536853" cy="975360"/>
          </a:xfrm>
        </p:spPr>
        <p:txBody>
          <a:bodyPr anchor="ctr">
            <a:normAutofit/>
          </a:bodyPr>
          <a:lstStyle>
            <a:lvl1pPr marL="0" indent="0" algn="l">
              <a:buNone/>
              <a:defRPr sz="3700">
                <a:solidFill>
                  <a:srgbClr val="FFFFFF"/>
                </a:solidFill>
              </a:defRPr>
            </a:lvl1pPr>
            <a:lvl2pPr marL="649860" indent="0" algn="ctr">
              <a:buNone/>
            </a:lvl2pPr>
            <a:lvl3pPr marL="1299724" indent="0" algn="ctr">
              <a:buNone/>
            </a:lvl3pPr>
            <a:lvl4pPr marL="1949594" indent="0" algn="ctr">
              <a:buNone/>
            </a:lvl4pPr>
            <a:lvl5pPr marL="2599457" indent="0" algn="ctr">
              <a:buNone/>
            </a:lvl5pPr>
            <a:lvl6pPr marL="3249319" indent="0" algn="ctr">
              <a:buNone/>
            </a:lvl6pPr>
            <a:lvl7pPr marL="3899187" indent="0" algn="ctr">
              <a:buNone/>
            </a:lvl7pPr>
            <a:lvl8pPr marL="4549043" indent="0" algn="ctr">
              <a:buNone/>
            </a:lvl8pPr>
            <a:lvl9pPr marL="5198913" indent="0" algn="ctr">
              <a:buNone/>
            </a:lvl9pPr>
          </a:lstStyle>
          <a:p>
            <a:r>
              <a:rPr lang="en-US" smtClean="0"/>
              <a:t>Click to edit Master subtitle style</a:t>
            </a:r>
            <a:endParaRPr lang="en-US"/>
          </a:p>
        </p:txBody>
      </p:sp>
      <p:sp>
        <p:nvSpPr>
          <p:cNvPr id="12" name="Date Placeholder 27"/>
          <p:cNvSpPr>
            <a:spLocks noGrp="1"/>
          </p:cNvSpPr>
          <p:nvPr>
            <p:ph type="dt" sz="half" idx="10"/>
          </p:nvPr>
        </p:nvSpPr>
        <p:spPr>
          <a:xfrm>
            <a:off x="108373" y="8631485"/>
            <a:ext cx="2926080" cy="975360"/>
          </a:xfrm>
        </p:spPr>
        <p:txBody>
          <a:bodyPr>
            <a:noAutofit/>
          </a:bodyPr>
          <a:lstStyle>
            <a:lvl1pPr algn="ctr">
              <a:defRPr sz="2800">
                <a:solidFill>
                  <a:srgbClr val="FFFFFF"/>
                </a:solidFill>
              </a:defRPr>
            </a:lvl1pPr>
          </a:lstStyle>
          <a:p>
            <a:pPr>
              <a:defRPr/>
            </a:pPr>
            <a:r>
              <a:rPr lang="en-US"/>
              <a:t>10 Jan 2012</a:t>
            </a:r>
          </a:p>
        </p:txBody>
      </p:sp>
      <p:sp>
        <p:nvSpPr>
          <p:cNvPr id="13" name="Footer Placeholder 16"/>
          <p:cNvSpPr>
            <a:spLocks noGrp="1"/>
          </p:cNvSpPr>
          <p:nvPr>
            <p:ph type="ftr" sz="quarter" idx="11"/>
          </p:nvPr>
        </p:nvSpPr>
        <p:spPr>
          <a:xfrm>
            <a:off x="2966720" y="336426"/>
            <a:ext cx="8344747" cy="519289"/>
          </a:xfrm>
        </p:spPr>
        <p:txBody>
          <a:bodyPr/>
          <a:lstStyle>
            <a:lvl1pPr>
              <a:defRPr>
                <a:solidFill>
                  <a:srgbClr val="C9D1D2"/>
                </a:solidFill>
              </a:defRPr>
            </a:lvl1pPr>
          </a:lstStyle>
          <a:p>
            <a:pPr>
              <a:defRPr/>
            </a:pPr>
            <a:r>
              <a:rPr lang="en-US"/>
              <a:t>NSF/NCAR Retreat          Vanda Grubišić  grubisic@ucar.edu    </a:t>
            </a:r>
          </a:p>
        </p:txBody>
      </p:sp>
      <p:sp>
        <p:nvSpPr>
          <p:cNvPr id="14" name="Slide Number Placeholder 28"/>
          <p:cNvSpPr>
            <a:spLocks noGrp="1"/>
          </p:cNvSpPr>
          <p:nvPr>
            <p:ph type="sldNum" sz="quarter" idx="12"/>
          </p:nvPr>
        </p:nvSpPr>
        <p:spPr>
          <a:xfrm>
            <a:off x="11379200" y="325120"/>
            <a:ext cx="1192107" cy="541867"/>
          </a:xfrm>
        </p:spPr>
        <p:txBody>
          <a:bodyPr/>
          <a:lstStyle>
            <a:lvl1pPr>
              <a:defRPr sz="3400">
                <a:solidFill>
                  <a:srgbClr val="C9D1D2"/>
                </a:solidFill>
                <a:latin typeface="Times" charset="0"/>
              </a:defRPr>
            </a:lvl1pPr>
          </a:lstStyle>
          <a:p>
            <a:pPr>
              <a:defRPr/>
            </a:pPr>
            <a:fld id="{87E28FA4-C6C5-4245-AACC-3B92E8BA59D3}" type="slidenum">
              <a:rPr lang="en-US"/>
              <a:pPr>
                <a:defRPr/>
              </a:pPr>
              <a:t>‹#›</a:t>
            </a:fld>
            <a:endParaRPr lang="en-US"/>
          </a:p>
        </p:txBody>
      </p:sp>
    </p:spTree>
    <p:extLst>
      <p:ext uri="{BB962C8B-B14F-4D97-AF65-F5344CB8AC3E}">
        <p14:creationId xmlns:p14="http://schemas.microsoft.com/office/powerpoint/2010/main" val="4263371628"/>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1321" y="325120"/>
            <a:ext cx="11595947" cy="1408853"/>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871321" y="2275840"/>
            <a:ext cx="11595947" cy="63940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a:t>10 Jan 2012</a:t>
            </a:r>
          </a:p>
        </p:txBody>
      </p:sp>
      <p:sp>
        <p:nvSpPr>
          <p:cNvPr id="5" name="Footer Placeholder 2"/>
          <p:cNvSpPr>
            <a:spLocks noGrp="1"/>
          </p:cNvSpPr>
          <p:nvPr>
            <p:ph type="ftr" sz="quarter" idx="11"/>
          </p:nvPr>
        </p:nvSpPr>
        <p:spPr/>
        <p:txBody>
          <a:bodyPr/>
          <a:lstStyle>
            <a:lvl1pPr>
              <a:defRPr/>
            </a:lvl1pPr>
          </a:lstStyle>
          <a:p>
            <a:pPr>
              <a:defRPr/>
            </a:pPr>
            <a:r>
              <a:rPr lang="en-US"/>
              <a:t>NSF/NCAR Retreat          Vanda Grubišić  grubisic@ucar.edu    </a:t>
            </a:r>
          </a:p>
        </p:txBody>
      </p:sp>
      <p:sp>
        <p:nvSpPr>
          <p:cNvPr id="6" name="Slide Number Placeholder 22"/>
          <p:cNvSpPr>
            <a:spLocks noGrp="1"/>
          </p:cNvSpPr>
          <p:nvPr>
            <p:ph type="sldNum" sz="quarter" idx="12"/>
          </p:nvPr>
        </p:nvSpPr>
        <p:spPr/>
        <p:txBody>
          <a:bodyPr/>
          <a:lstStyle>
            <a:lvl1pPr>
              <a:defRPr sz="3400">
                <a:latin typeface="Times" charset="0"/>
              </a:defRPr>
            </a:lvl1pPr>
          </a:lstStyle>
          <a:p>
            <a:pPr>
              <a:defRPr/>
            </a:pPr>
            <a:fld id="{0F0B599A-425B-4A4F-AE00-025ED713E8D2}" type="slidenum">
              <a:rPr lang="en-US"/>
              <a:pPr>
                <a:defRPr/>
              </a:pPr>
              <a:t>‹#›</a:t>
            </a:fld>
            <a:endParaRPr lang="en-US"/>
          </a:p>
        </p:txBody>
      </p:sp>
    </p:spTree>
    <p:extLst>
      <p:ext uri="{BB962C8B-B14F-4D97-AF65-F5344CB8AC3E}">
        <p14:creationId xmlns:p14="http://schemas.microsoft.com/office/powerpoint/2010/main" val="1925179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2167467"/>
            <a:ext cx="13004800" cy="16256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5" name="Rectangle 4"/>
          <p:cNvSpPr/>
          <p:nvPr/>
        </p:nvSpPr>
        <p:spPr>
          <a:xfrm>
            <a:off x="0" y="2275840"/>
            <a:ext cx="1842347" cy="1408853"/>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6" name="Rectangle 5"/>
          <p:cNvSpPr/>
          <p:nvPr/>
        </p:nvSpPr>
        <p:spPr>
          <a:xfrm>
            <a:off x="1950720" y="2275840"/>
            <a:ext cx="11054080" cy="1408853"/>
          </a:xfrm>
          <a:prstGeom prst="rect">
            <a:avLst/>
          </a:prstGeom>
          <a:solidFill>
            <a:schemeClr val="accent1">
              <a:lumMod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pic>
        <p:nvPicPr>
          <p:cNvPr id="7" name="Picture 3" descr="nsf1.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72339" y="200943"/>
            <a:ext cx="760870" cy="76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74597" y="1067929"/>
            <a:ext cx="821831" cy="66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1950723" y="3901442"/>
            <a:ext cx="10130650" cy="2379698"/>
          </a:xfrm>
        </p:spPr>
        <p:txBody>
          <a:bodyPr/>
          <a:lstStyle>
            <a:lvl1pPr marL="0" indent="0">
              <a:buNone/>
              <a:defRPr sz="4000">
                <a:solidFill>
                  <a:schemeClr val="tx2"/>
                </a:solidFill>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950720" y="2275840"/>
            <a:ext cx="10837333" cy="1408853"/>
          </a:xfrm>
        </p:spPr>
        <p:txBody>
          <a:bodyPr/>
          <a:lstStyle>
            <a:lvl1pPr algn="l">
              <a:buNone/>
              <a:defRPr sz="6300" b="0" cap="none">
                <a:solidFill>
                  <a:srgbClr val="FFFFFF"/>
                </a:solidFill>
              </a:defRPr>
            </a:lvl1pPr>
          </a:lstStyle>
          <a:p>
            <a:r>
              <a:rPr lang="en-US" dirty="0" smtClean="0"/>
              <a:t>Click to edit Master title style</a:t>
            </a:r>
            <a:endParaRPr lang="en-US" dirty="0"/>
          </a:p>
        </p:txBody>
      </p:sp>
      <p:sp>
        <p:nvSpPr>
          <p:cNvPr id="9" name="Date Placeholder 11"/>
          <p:cNvSpPr>
            <a:spLocks noGrp="1"/>
          </p:cNvSpPr>
          <p:nvPr>
            <p:ph type="dt" sz="half" idx="10"/>
          </p:nvPr>
        </p:nvSpPr>
        <p:spPr/>
        <p:txBody>
          <a:bodyPr/>
          <a:lstStyle>
            <a:lvl1pPr>
              <a:defRPr/>
            </a:lvl1pPr>
          </a:lstStyle>
          <a:p>
            <a:pPr>
              <a:defRPr/>
            </a:pPr>
            <a:r>
              <a:rPr lang="en-US"/>
              <a:t>10 Jan 2012</a:t>
            </a:r>
          </a:p>
        </p:txBody>
      </p:sp>
      <p:sp>
        <p:nvSpPr>
          <p:cNvPr id="10" name="Slide Number Placeholder 12"/>
          <p:cNvSpPr>
            <a:spLocks noGrp="1"/>
          </p:cNvSpPr>
          <p:nvPr>
            <p:ph type="sldNum" sz="quarter" idx="11"/>
          </p:nvPr>
        </p:nvSpPr>
        <p:spPr>
          <a:xfrm>
            <a:off x="0" y="2492587"/>
            <a:ext cx="1842347" cy="997938"/>
          </a:xfrm>
        </p:spPr>
        <p:txBody>
          <a:bodyPr>
            <a:noAutofit/>
          </a:bodyPr>
          <a:lstStyle>
            <a:lvl1pPr>
              <a:defRPr sz="3400">
                <a:latin typeface="Times" charset="0"/>
              </a:defRPr>
            </a:lvl1pPr>
          </a:lstStyle>
          <a:p>
            <a:pPr>
              <a:defRPr/>
            </a:pPr>
            <a:fld id="{29401B38-0A5B-9545-B4D7-B546B4F15E09}" type="slidenum">
              <a:rPr lang="en-US"/>
              <a:pPr>
                <a:defRPr/>
              </a:pPr>
              <a:t>‹#›</a:t>
            </a:fld>
            <a:endParaRPr lang="en-US"/>
          </a:p>
        </p:txBody>
      </p:sp>
      <p:sp>
        <p:nvSpPr>
          <p:cNvPr id="11" name="Footer Placeholder 13"/>
          <p:cNvSpPr>
            <a:spLocks noGrp="1"/>
          </p:cNvSpPr>
          <p:nvPr>
            <p:ph type="ftr" sz="quarter" idx="12"/>
          </p:nvPr>
        </p:nvSpPr>
        <p:spPr/>
        <p:txBody>
          <a:bodyPr/>
          <a:lstStyle>
            <a:lvl1pPr>
              <a:defRPr/>
            </a:lvl1pPr>
          </a:lstStyle>
          <a:p>
            <a:pPr>
              <a:defRPr/>
            </a:pPr>
            <a:r>
              <a:rPr lang="en-US"/>
              <a:t>NSF/NCAR Retreat          Vanda Grubišić  grubisic@ucar.edu    </a:t>
            </a:r>
          </a:p>
        </p:txBody>
      </p:sp>
    </p:spTree>
    <p:extLst>
      <p:ext uri="{BB962C8B-B14F-4D97-AF65-F5344CB8AC3E}">
        <p14:creationId xmlns:p14="http://schemas.microsoft.com/office/powerpoint/2010/main" val="214260577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866987" y="2260718"/>
            <a:ext cx="5527040" cy="650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6890526" y="2260718"/>
            <a:ext cx="5527040" cy="650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r>
              <a:rPr lang="en-US"/>
              <a:t>10 Jan 2012</a:t>
            </a:r>
          </a:p>
        </p:txBody>
      </p:sp>
      <p:sp>
        <p:nvSpPr>
          <p:cNvPr id="6" name="Slide Number Placeholder 9"/>
          <p:cNvSpPr>
            <a:spLocks noGrp="1"/>
          </p:cNvSpPr>
          <p:nvPr>
            <p:ph type="sldNum" sz="quarter" idx="11"/>
          </p:nvPr>
        </p:nvSpPr>
        <p:spPr/>
        <p:txBody>
          <a:bodyPr/>
          <a:lstStyle>
            <a:lvl1pPr>
              <a:defRPr sz="3400">
                <a:latin typeface="Times" charset="0"/>
              </a:defRPr>
            </a:lvl1pPr>
          </a:lstStyle>
          <a:p>
            <a:pPr>
              <a:defRPr/>
            </a:pPr>
            <a:fld id="{CA0ECE8D-5B89-EA45-9AA6-C68CDE390E9F}" type="slidenum">
              <a:rPr lang="en-US"/>
              <a:pPr>
                <a:defRPr/>
              </a:pPr>
              <a:t>‹#›</a:t>
            </a:fld>
            <a:endParaRPr lang="en-US"/>
          </a:p>
        </p:txBody>
      </p:sp>
      <p:sp>
        <p:nvSpPr>
          <p:cNvPr id="7" name="Footer Placeholder 11"/>
          <p:cNvSpPr>
            <a:spLocks noGrp="1"/>
          </p:cNvSpPr>
          <p:nvPr>
            <p:ph type="ftr" sz="quarter" idx="12"/>
          </p:nvPr>
        </p:nvSpPr>
        <p:spPr/>
        <p:txBody>
          <a:bodyPr/>
          <a:lstStyle>
            <a:lvl1pPr>
              <a:defRPr/>
            </a:lvl1pPr>
          </a:lstStyle>
          <a:p>
            <a:pPr>
              <a:defRPr/>
            </a:pPr>
            <a:r>
              <a:rPr lang="en-US"/>
              <a:t>NSF/NCAR Retreat          Vanda Grubišić  grubisic@ucar.edu    </a:t>
            </a:r>
          </a:p>
        </p:txBody>
      </p:sp>
    </p:spTree>
    <p:extLst>
      <p:ext uri="{BB962C8B-B14F-4D97-AF65-F5344CB8AC3E}">
        <p14:creationId xmlns:p14="http://schemas.microsoft.com/office/powerpoint/2010/main" val="656815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8613" y="388338"/>
            <a:ext cx="11595947" cy="1237262"/>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866987" y="3467948"/>
            <a:ext cx="5527040" cy="50935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6827520" y="3467948"/>
            <a:ext cx="5527040" cy="50935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866987" y="2492587"/>
            <a:ext cx="5527040" cy="910336"/>
          </a:xfrm>
          <a:solidFill>
            <a:schemeClr val="accent2"/>
          </a:solidFill>
        </p:spPr>
        <p:txBody>
          <a:bodyPr rtlCol="0" anchor="ctr"/>
          <a:lstStyle>
            <a:lvl1pPr marL="0" indent="0">
              <a:buFontTx/>
              <a:buNone/>
              <a:defRPr sz="28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6827520" y="2492587"/>
            <a:ext cx="5527040" cy="910336"/>
          </a:xfrm>
          <a:solidFill>
            <a:schemeClr val="accent4"/>
          </a:solidFill>
        </p:spPr>
        <p:txBody>
          <a:bodyPr rtlCol="0" anchor="ctr"/>
          <a:lstStyle>
            <a:lvl1pPr marL="0" indent="0">
              <a:buFontTx/>
              <a:buNone/>
              <a:defRPr sz="28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r>
              <a:rPr lang="en-US"/>
              <a:t>10 Jan 2012</a:t>
            </a:r>
          </a:p>
        </p:txBody>
      </p:sp>
      <p:sp>
        <p:nvSpPr>
          <p:cNvPr id="8" name="Slide Number Placeholder 11"/>
          <p:cNvSpPr>
            <a:spLocks noGrp="1"/>
          </p:cNvSpPr>
          <p:nvPr>
            <p:ph type="sldNum" sz="quarter" idx="11"/>
          </p:nvPr>
        </p:nvSpPr>
        <p:spPr/>
        <p:txBody>
          <a:bodyPr/>
          <a:lstStyle>
            <a:lvl1pPr>
              <a:defRPr sz="3400">
                <a:latin typeface="Times" charset="0"/>
              </a:defRPr>
            </a:lvl1pPr>
          </a:lstStyle>
          <a:p>
            <a:pPr>
              <a:defRPr/>
            </a:pPr>
            <a:fld id="{C9509170-627A-6D49-8D3C-4CCF1F6165D9}"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r>
              <a:rPr lang="en-US"/>
              <a:t>NSF/NCAR Retreat          Vanda Grubišić  grubisic@ucar.edu    </a:t>
            </a:r>
          </a:p>
        </p:txBody>
      </p:sp>
    </p:spTree>
    <p:extLst>
      <p:ext uri="{BB962C8B-B14F-4D97-AF65-F5344CB8AC3E}">
        <p14:creationId xmlns:p14="http://schemas.microsoft.com/office/powerpoint/2010/main" val="3715453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r>
              <a:rPr lang="en-US"/>
              <a:t>10 Jan 2012</a:t>
            </a:r>
          </a:p>
        </p:txBody>
      </p:sp>
      <p:sp>
        <p:nvSpPr>
          <p:cNvPr id="4" name="Footer Placeholder 2"/>
          <p:cNvSpPr>
            <a:spLocks noGrp="1"/>
          </p:cNvSpPr>
          <p:nvPr>
            <p:ph type="ftr" sz="quarter" idx="11"/>
          </p:nvPr>
        </p:nvSpPr>
        <p:spPr/>
        <p:txBody>
          <a:bodyPr/>
          <a:lstStyle>
            <a:lvl1pPr>
              <a:defRPr/>
            </a:lvl1pPr>
          </a:lstStyle>
          <a:p>
            <a:pPr>
              <a:defRPr/>
            </a:pPr>
            <a:r>
              <a:rPr lang="en-US"/>
              <a:t>NSF/NCAR Retreat          Vanda Grubišić  grubisic@ucar.edu    </a:t>
            </a:r>
          </a:p>
        </p:txBody>
      </p:sp>
      <p:sp>
        <p:nvSpPr>
          <p:cNvPr id="5" name="Slide Number Placeholder 22"/>
          <p:cNvSpPr>
            <a:spLocks noGrp="1"/>
          </p:cNvSpPr>
          <p:nvPr>
            <p:ph type="sldNum" sz="quarter" idx="12"/>
          </p:nvPr>
        </p:nvSpPr>
        <p:spPr/>
        <p:txBody>
          <a:bodyPr/>
          <a:lstStyle>
            <a:lvl1pPr>
              <a:defRPr sz="3400">
                <a:latin typeface="Times" charset="0"/>
              </a:defRPr>
            </a:lvl1pPr>
          </a:lstStyle>
          <a:p>
            <a:pPr>
              <a:defRPr/>
            </a:pPr>
            <a:fld id="{007048D7-8E77-BE44-A864-1EECE6DA95C2}" type="slidenum">
              <a:rPr lang="en-US"/>
              <a:pPr>
                <a:defRPr/>
              </a:pPr>
              <a:t>‹#›</a:t>
            </a:fld>
            <a:endParaRPr lang="en-US"/>
          </a:p>
        </p:txBody>
      </p:sp>
    </p:spTree>
    <p:extLst>
      <p:ext uri="{BB962C8B-B14F-4D97-AF65-F5344CB8AC3E}">
        <p14:creationId xmlns:p14="http://schemas.microsoft.com/office/powerpoint/2010/main" val="2026220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10 Jan 2012</a:t>
            </a:r>
          </a:p>
        </p:txBody>
      </p:sp>
      <p:sp>
        <p:nvSpPr>
          <p:cNvPr id="3" name="Footer Placeholder 2"/>
          <p:cNvSpPr>
            <a:spLocks noGrp="1"/>
          </p:cNvSpPr>
          <p:nvPr>
            <p:ph type="ftr" sz="quarter" idx="11"/>
          </p:nvPr>
        </p:nvSpPr>
        <p:spPr/>
        <p:txBody>
          <a:bodyPr/>
          <a:lstStyle>
            <a:lvl1pPr>
              <a:defRPr/>
            </a:lvl1pPr>
          </a:lstStyle>
          <a:p>
            <a:pPr>
              <a:defRPr/>
            </a:pPr>
            <a:r>
              <a:rPr lang="en-US"/>
              <a:t>NSF/NCAR Retreat          Vanda Grubišić  grubisic@ucar.edu    </a:t>
            </a:r>
          </a:p>
        </p:txBody>
      </p:sp>
      <p:sp>
        <p:nvSpPr>
          <p:cNvPr id="4" name="Slide Number Placeholder 3"/>
          <p:cNvSpPr>
            <a:spLocks noGrp="1"/>
          </p:cNvSpPr>
          <p:nvPr>
            <p:ph type="sldNum" sz="quarter" idx="12"/>
          </p:nvPr>
        </p:nvSpPr>
        <p:spPr>
          <a:xfrm>
            <a:off x="0" y="8886613"/>
            <a:ext cx="758613" cy="541867"/>
          </a:xfrm>
        </p:spPr>
        <p:txBody>
          <a:bodyPr/>
          <a:lstStyle>
            <a:lvl1pPr>
              <a:defRPr sz="3400">
                <a:solidFill>
                  <a:srgbClr val="2F394A"/>
                </a:solidFill>
                <a:latin typeface="Times" charset="0"/>
              </a:defRPr>
            </a:lvl1pPr>
          </a:lstStyle>
          <a:p>
            <a:pPr>
              <a:defRPr/>
            </a:pPr>
            <a:fld id="{34612ACE-1603-5A4C-BEC0-DBC55D8FBF27}" type="slidenum">
              <a:rPr lang="en-US"/>
              <a:pPr>
                <a:defRPr/>
              </a:pPr>
              <a:t>‹#›</a:t>
            </a:fld>
            <a:endParaRPr lang="en-US"/>
          </a:p>
        </p:txBody>
      </p:sp>
    </p:spTree>
    <p:extLst>
      <p:ext uri="{BB962C8B-B14F-4D97-AF65-F5344CB8AC3E}">
        <p14:creationId xmlns:p14="http://schemas.microsoft.com/office/powerpoint/2010/main" val="19998988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987" y="388338"/>
            <a:ext cx="11487573" cy="1237262"/>
          </a:xfrm>
        </p:spPr>
        <p:txBody>
          <a:bodyPr/>
          <a:lstStyle>
            <a:lvl1pPr algn="l">
              <a:buNone/>
              <a:defRPr sz="6300" b="0"/>
            </a:lvl1pPr>
          </a:lstStyle>
          <a:p>
            <a:r>
              <a:rPr lang="en-US" smtClean="0"/>
              <a:t>Click to edit Master title style</a:t>
            </a:r>
            <a:endParaRPr lang="en-US"/>
          </a:p>
        </p:txBody>
      </p:sp>
      <p:sp>
        <p:nvSpPr>
          <p:cNvPr id="3" name="Text Placeholder 2"/>
          <p:cNvSpPr>
            <a:spLocks noGrp="1"/>
          </p:cNvSpPr>
          <p:nvPr>
            <p:ph type="body" idx="2"/>
          </p:nvPr>
        </p:nvSpPr>
        <p:spPr>
          <a:xfrm>
            <a:off x="866987" y="2492587"/>
            <a:ext cx="2275840" cy="617728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94959" tIns="259944" rIns="194959" bIns="129972"/>
          <a:lstStyle>
            <a:lvl1pPr marL="0" indent="0">
              <a:spcAft>
                <a:spcPts val="1422"/>
              </a:spcAft>
              <a:buNone/>
              <a:defRPr sz="2600"/>
            </a:lvl1pPr>
            <a:lvl2pPr>
              <a:buNone/>
              <a:defRPr sz="1700"/>
            </a:lvl2pPr>
            <a:lvl3pPr>
              <a:buNone/>
              <a:defRPr sz="1400"/>
            </a:lvl3pPr>
            <a:lvl4pPr>
              <a:buNone/>
              <a:defRPr sz="1300"/>
            </a:lvl4pPr>
            <a:lvl5pPr>
              <a:buNone/>
              <a:defRPr sz="1300"/>
            </a:lvl5pPr>
          </a:lstStyle>
          <a:p>
            <a:pPr lvl="0"/>
            <a:r>
              <a:rPr lang="en-US" smtClean="0"/>
              <a:t>Click to edit Master text styles</a:t>
            </a:r>
          </a:p>
        </p:txBody>
      </p:sp>
      <p:sp>
        <p:nvSpPr>
          <p:cNvPr id="9" name="Content Placeholder 8"/>
          <p:cNvSpPr>
            <a:spLocks noGrp="1"/>
          </p:cNvSpPr>
          <p:nvPr>
            <p:ph sz="quarter" idx="1"/>
          </p:nvPr>
        </p:nvSpPr>
        <p:spPr>
          <a:xfrm>
            <a:off x="3359573" y="2492587"/>
            <a:ext cx="9103360" cy="62856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r>
              <a:rPr lang="en-US"/>
              <a:t>10 Jan 2012</a:t>
            </a:r>
          </a:p>
        </p:txBody>
      </p:sp>
      <p:sp>
        <p:nvSpPr>
          <p:cNvPr id="6" name="Footer Placeholder 2"/>
          <p:cNvSpPr>
            <a:spLocks noGrp="1"/>
          </p:cNvSpPr>
          <p:nvPr>
            <p:ph type="ftr" sz="quarter" idx="11"/>
          </p:nvPr>
        </p:nvSpPr>
        <p:spPr/>
        <p:txBody>
          <a:bodyPr/>
          <a:lstStyle>
            <a:lvl1pPr>
              <a:defRPr/>
            </a:lvl1pPr>
          </a:lstStyle>
          <a:p>
            <a:pPr>
              <a:defRPr/>
            </a:pPr>
            <a:r>
              <a:rPr lang="en-US"/>
              <a:t>NSF/NCAR Retreat          Vanda Grubišić  grubisic@ucar.edu    </a:t>
            </a:r>
          </a:p>
        </p:txBody>
      </p:sp>
      <p:sp>
        <p:nvSpPr>
          <p:cNvPr id="7" name="Slide Number Placeholder 22"/>
          <p:cNvSpPr>
            <a:spLocks noGrp="1"/>
          </p:cNvSpPr>
          <p:nvPr>
            <p:ph type="sldNum" sz="quarter" idx="12"/>
          </p:nvPr>
        </p:nvSpPr>
        <p:spPr/>
        <p:txBody>
          <a:bodyPr/>
          <a:lstStyle>
            <a:lvl1pPr>
              <a:defRPr sz="3400">
                <a:latin typeface="Times" charset="0"/>
              </a:defRPr>
            </a:lvl1pPr>
          </a:lstStyle>
          <a:p>
            <a:pPr>
              <a:defRPr/>
            </a:pPr>
            <a:fld id="{557CFD63-1A56-2948-BF9E-94F008D98B10}" type="slidenum">
              <a:rPr lang="en-US"/>
              <a:pPr>
                <a:defRPr/>
              </a:pPr>
              <a:t>‹#›</a:t>
            </a:fld>
            <a:endParaRPr lang="en-US"/>
          </a:p>
        </p:txBody>
      </p:sp>
    </p:spTree>
    <p:extLst>
      <p:ext uri="{BB962C8B-B14F-4D97-AF65-F5344CB8AC3E}">
        <p14:creationId xmlns:p14="http://schemas.microsoft.com/office/powerpoint/2010/main" val="28949695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13547" y="6502402"/>
            <a:ext cx="13004800" cy="126209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6" name="Rectangle 5"/>
          <p:cNvSpPr/>
          <p:nvPr/>
        </p:nvSpPr>
        <p:spPr>
          <a:xfrm>
            <a:off x="-13530" y="6633351"/>
            <a:ext cx="2081671" cy="1013743"/>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7" name="Rectangle 6"/>
          <p:cNvSpPr/>
          <p:nvPr/>
        </p:nvSpPr>
        <p:spPr>
          <a:xfrm>
            <a:off x="2196818" y="6619804"/>
            <a:ext cx="10807982" cy="1013743"/>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8" name="Rectangle 7"/>
          <p:cNvSpPr/>
          <p:nvPr/>
        </p:nvSpPr>
        <p:spPr bwMode="white">
          <a:xfrm>
            <a:off x="2059110" y="16"/>
            <a:ext cx="142241" cy="9767147"/>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4" name="Text Placeholder 3"/>
          <p:cNvSpPr>
            <a:spLocks noGrp="1"/>
          </p:cNvSpPr>
          <p:nvPr>
            <p:ph type="body" sz="half" idx="2"/>
          </p:nvPr>
        </p:nvSpPr>
        <p:spPr>
          <a:xfrm>
            <a:off x="2275840" y="7802880"/>
            <a:ext cx="10403840" cy="975360"/>
          </a:xfrm>
        </p:spPr>
        <p:txBody>
          <a:bodyPr/>
          <a:lstStyle>
            <a:lvl1pPr marL="0" indent="0">
              <a:buFontTx/>
              <a:buNone/>
              <a:defRPr sz="2400"/>
            </a:lvl1pPr>
            <a:lvl2pPr>
              <a:buFontTx/>
              <a:buNone/>
              <a:defRPr sz="1700"/>
            </a:lvl2pPr>
            <a:lvl3pPr>
              <a:buFontTx/>
              <a:buNone/>
              <a:defRPr sz="1400"/>
            </a:lvl3pPr>
            <a:lvl4pPr>
              <a:buFontTx/>
              <a:buNone/>
              <a:defRPr sz="1300"/>
            </a:lvl4pPr>
            <a:lvl5pPr>
              <a:buFontTx/>
              <a:buNone/>
              <a:defRPr sz="1300"/>
            </a:lvl5pPr>
          </a:lstStyle>
          <a:p>
            <a:pPr lvl="0"/>
            <a:r>
              <a:rPr lang="en-US" smtClean="0"/>
              <a:t>Click to edit Master text styles</a:t>
            </a:r>
          </a:p>
        </p:txBody>
      </p:sp>
      <p:sp>
        <p:nvSpPr>
          <p:cNvPr id="2" name="Title 1"/>
          <p:cNvSpPr>
            <a:spLocks noGrp="1"/>
          </p:cNvSpPr>
          <p:nvPr>
            <p:ph type="title"/>
          </p:nvPr>
        </p:nvSpPr>
        <p:spPr>
          <a:xfrm>
            <a:off x="2275840" y="6610773"/>
            <a:ext cx="10403840" cy="975360"/>
          </a:xfrm>
        </p:spPr>
        <p:txBody>
          <a:bodyPr/>
          <a:lstStyle>
            <a:lvl1pPr algn="l">
              <a:buNone/>
              <a:defRPr sz="40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2219486" y="0"/>
            <a:ext cx="10785314" cy="6498065"/>
          </a:xfrm>
          <a:solidFill>
            <a:schemeClr val="accent1">
              <a:tint val="40000"/>
            </a:schemeClr>
          </a:solidFill>
          <a:ln>
            <a:noFill/>
          </a:ln>
        </p:spPr>
        <p:txBody>
          <a:bodyPr>
            <a:normAutofit/>
          </a:bodyPr>
          <a:lstStyle>
            <a:lvl1pPr marL="0" indent="0">
              <a:buNone/>
              <a:defRPr sz="46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8886613" y="8886630"/>
            <a:ext cx="3793067" cy="519289"/>
          </a:xfrm>
        </p:spPr>
        <p:txBody>
          <a:bodyPr rtlCol="0"/>
          <a:lstStyle>
            <a:lvl1pPr>
              <a:defRPr/>
            </a:lvl1pPr>
          </a:lstStyle>
          <a:p>
            <a:pPr>
              <a:defRPr/>
            </a:pPr>
            <a:r>
              <a:rPr lang="en-US"/>
              <a:t>10 Jan 2012</a:t>
            </a:r>
          </a:p>
        </p:txBody>
      </p:sp>
      <p:sp>
        <p:nvSpPr>
          <p:cNvPr id="10" name="Slide Number Placeholder 12"/>
          <p:cNvSpPr>
            <a:spLocks noGrp="1"/>
          </p:cNvSpPr>
          <p:nvPr>
            <p:ph type="sldNum" sz="quarter" idx="11"/>
          </p:nvPr>
        </p:nvSpPr>
        <p:spPr>
          <a:xfrm>
            <a:off x="0" y="6637883"/>
            <a:ext cx="2059093" cy="943751"/>
          </a:xfrm>
        </p:spPr>
        <p:txBody>
          <a:bodyPr/>
          <a:lstStyle>
            <a:lvl1pPr>
              <a:defRPr sz="4000">
                <a:latin typeface="Times" charset="0"/>
              </a:defRPr>
            </a:lvl1pPr>
          </a:lstStyle>
          <a:p>
            <a:pPr>
              <a:defRPr/>
            </a:pPr>
            <a:fld id="{8A57D1A6-DC12-524C-BDCD-72246A43D2C6}" type="slidenum">
              <a:rPr lang="en-US"/>
              <a:pPr>
                <a:defRPr/>
              </a:pPr>
              <a:t>‹#›</a:t>
            </a:fld>
            <a:endParaRPr lang="en-US"/>
          </a:p>
        </p:txBody>
      </p:sp>
      <p:sp>
        <p:nvSpPr>
          <p:cNvPr id="11" name="Footer Placeholder 13"/>
          <p:cNvSpPr>
            <a:spLocks noGrp="1"/>
          </p:cNvSpPr>
          <p:nvPr>
            <p:ph type="ftr" sz="quarter" idx="12"/>
          </p:nvPr>
        </p:nvSpPr>
        <p:spPr>
          <a:xfrm>
            <a:off x="2275840" y="8886630"/>
            <a:ext cx="6502400" cy="519289"/>
          </a:xfrm>
        </p:spPr>
        <p:txBody>
          <a:bodyPr/>
          <a:lstStyle>
            <a:lvl1pPr>
              <a:defRPr/>
            </a:lvl1pPr>
          </a:lstStyle>
          <a:p>
            <a:pPr>
              <a:defRPr/>
            </a:pPr>
            <a:r>
              <a:rPr lang="en-US"/>
              <a:t>NSF/NCAR Retreat          Vanda Grubišić  grubisic@ucar.edu    </a:t>
            </a:r>
          </a:p>
        </p:txBody>
      </p:sp>
    </p:spTree>
    <p:extLst>
      <p:ext uri="{BB962C8B-B14F-4D97-AF65-F5344CB8AC3E}">
        <p14:creationId xmlns:p14="http://schemas.microsoft.com/office/powerpoint/2010/main" val="200200906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a:t>10 Jan 2012</a:t>
            </a:r>
          </a:p>
        </p:txBody>
      </p:sp>
      <p:sp>
        <p:nvSpPr>
          <p:cNvPr id="5" name="Footer Placeholder 2"/>
          <p:cNvSpPr>
            <a:spLocks noGrp="1"/>
          </p:cNvSpPr>
          <p:nvPr>
            <p:ph type="ftr" sz="quarter" idx="11"/>
          </p:nvPr>
        </p:nvSpPr>
        <p:spPr/>
        <p:txBody>
          <a:bodyPr/>
          <a:lstStyle>
            <a:lvl1pPr>
              <a:defRPr/>
            </a:lvl1pPr>
          </a:lstStyle>
          <a:p>
            <a:pPr>
              <a:defRPr/>
            </a:pPr>
            <a:r>
              <a:rPr lang="en-US"/>
              <a:t>NSF/NCAR Retreat          Vanda Grubišić  grubisic@ucar.edu    </a:t>
            </a:r>
          </a:p>
        </p:txBody>
      </p:sp>
      <p:sp>
        <p:nvSpPr>
          <p:cNvPr id="6" name="Slide Number Placeholder 22"/>
          <p:cNvSpPr>
            <a:spLocks noGrp="1"/>
          </p:cNvSpPr>
          <p:nvPr>
            <p:ph type="sldNum" sz="quarter" idx="12"/>
          </p:nvPr>
        </p:nvSpPr>
        <p:spPr/>
        <p:txBody>
          <a:bodyPr/>
          <a:lstStyle>
            <a:lvl1pPr>
              <a:defRPr sz="3400">
                <a:latin typeface="Times" charset="0"/>
              </a:defRPr>
            </a:lvl1pPr>
          </a:lstStyle>
          <a:p>
            <a:pPr>
              <a:defRPr/>
            </a:pPr>
            <a:fld id="{EB200359-7DF1-114B-B731-165519EADDB0}" type="slidenum">
              <a:rPr lang="en-US"/>
              <a:pPr>
                <a:defRPr/>
              </a:pPr>
              <a:t>‹#›</a:t>
            </a:fld>
            <a:endParaRPr lang="en-US"/>
          </a:p>
        </p:txBody>
      </p:sp>
    </p:spTree>
    <p:extLst>
      <p:ext uri="{BB962C8B-B14F-4D97-AF65-F5344CB8AC3E}">
        <p14:creationId xmlns:p14="http://schemas.microsoft.com/office/powerpoint/2010/main" val="5105960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8669883" y="0"/>
            <a:ext cx="456071" cy="97536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5" name="Rectangle 4"/>
          <p:cNvSpPr/>
          <p:nvPr/>
        </p:nvSpPr>
        <p:spPr>
          <a:xfrm>
            <a:off x="8735343" y="866987"/>
            <a:ext cx="325120" cy="8886613"/>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6" name="Rectangle 5"/>
          <p:cNvSpPr/>
          <p:nvPr/>
        </p:nvSpPr>
        <p:spPr>
          <a:xfrm>
            <a:off x="8735343" y="0"/>
            <a:ext cx="325120" cy="758613"/>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2" name="Vertical Title 1"/>
          <p:cNvSpPr>
            <a:spLocks noGrp="1"/>
          </p:cNvSpPr>
          <p:nvPr>
            <p:ph type="title" orient="vert"/>
          </p:nvPr>
        </p:nvSpPr>
        <p:spPr>
          <a:xfrm>
            <a:off x="9320107" y="866989"/>
            <a:ext cx="2926080" cy="78457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866987"/>
            <a:ext cx="7911253" cy="78457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9320108" y="8886630"/>
            <a:ext cx="3142827" cy="519289"/>
          </a:xfrm>
        </p:spPr>
        <p:txBody>
          <a:bodyPr/>
          <a:lstStyle>
            <a:lvl1pPr>
              <a:defRPr/>
            </a:lvl1pPr>
          </a:lstStyle>
          <a:p>
            <a:pPr>
              <a:defRPr/>
            </a:pPr>
            <a:r>
              <a:rPr lang="en-US"/>
              <a:t>10 Jan 2012</a:t>
            </a:r>
          </a:p>
        </p:txBody>
      </p:sp>
      <p:sp>
        <p:nvSpPr>
          <p:cNvPr id="8" name="Footer Placeholder 4"/>
          <p:cNvSpPr>
            <a:spLocks noGrp="1"/>
          </p:cNvSpPr>
          <p:nvPr>
            <p:ph type="ftr" sz="quarter" idx="11"/>
          </p:nvPr>
        </p:nvSpPr>
        <p:spPr>
          <a:xfrm>
            <a:off x="650242" y="8886630"/>
            <a:ext cx="7927058" cy="519289"/>
          </a:xfrm>
        </p:spPr>
        <p:txBody>
          <a:bodyPr/>
          <a:lstStyle>
            <a:lvl1pPr>
              <a:defRPr/>
            </a:lvl1pPr>
          </a:lstStyle>
          <a:p>
            <a:pPr>
              <a:defRPr/>
            </a:pPr>
            <a:r>
              <a:rPr lang="en-US"/>
              <a:t>NSF/NCAR Retreat          Vanda Grubišić  grubisic@ucar.edu    </a:t>
            </a:r>
          </a:p>
        </p:txBody>
      </p:sp>
      <p:sp>
        <p:nvSpPr>
          <p:cNvPr id="9" name="Slide Number Placeholder 5"/>
          <p:cNvSpPr>
            <a:spLocks noGrp="1"/>
          </p:cNvSpPr>
          <p:nvPr>
            <p:ph type="sldNum" sz="quarter" idx="12"/>
          </p:nvPr>
        </p:nvSpPr>
        <p:spPr>
          <a:xfrm rot="5400000">
            <a:off x="8518596" y="205459"/>
            <a:ext cx="758613" cy="347698"/>
          </a:xfrm>
        </p:spPr>
        <p:txBody>
          <a:bodyPr/>
          <a:lstStyle>
            <a:lvl1pPr>
              <a:defRPr sz="3400">
                <a:latin typeface="Times" charset="0"/>
              </a:defRPr>
            </a:lvl1pPr>
          </a:lstStyle>
          <a:p>
            <a:pPr>
              <a:defRPr/>
            </a:pPr>
            <a:fld id="{E54F7463-450F-5940-AC52-E4AA08C14175}" type="slidenum">
              <a:rPr lang="en-US"/>
              <a:pPr>
                <a:defRPr/>
              </a:pPr>
              <a:t>‹#›</a:t>
            </a:fld>
            <a:endParaRPr lang="en-US"/>
          </a:p>
        </p:txBody>
      </p:sp>
    </p:spTree>
    <p:extLst>
      <p:ext uri="{BB962C8B-B14F-4D97-AF65-F5344CB8AC3E}">
        <p14:creationId xmlns:p14="http://schemas.microsoft.com/office/powerpoint/2010/main" val="357469118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2709344"/>
            <a:ext cx="10728960" cy="3689209"/>
          </a:xfrm>
        </p:spPr>
        <p:txBody>
          <a:bodyPr anchor="b"/>
          <a:lstStyle>
            <a:lvl1pPr>
              <a:defRPr sz="9400">
                <a:ln>
                  <a:noFill/>
                </a:ln>
                <a:solidFill>
                  <a:srgbClr val="595959"/>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75360" y="6502400"/>
            <a:ext cx="9190059" cy="1517227"/>
          </a:xfrm>
        </p:spPr>
        <p:txBody>
          <a:bodyPr anchor="t">
            <a:normAutofit/>
          </a:bodyPr>
          <a:lstStyle>
            <a:lvl1pPr marL="0" indent="0" algn="l">
              <a:buNone/>
              <a:defRPr sz="2800">
                <a:solidFill>
                  <a:schemeClr val="tx1">
                    <a:tint val="75000"/>
                  </a:schemeClr>
                </a:solidFill>
              </a:defRPr>
            </a:lvl1pPr>
            <a:lvl2pPr marL="649995" indent="0" algn="ctr">
              <a:buNone/>
              <a:defRPr>
                <a:solidFill>
                  <a:schemeClr val="tx1">
                    <a:tint val="75000"/>
                  </a:schemeClr>
                </a:solidFill>
              </a:defRPr>
            </a:lvl2pPr>
            <a:lvl3pPr marL="1299992" indent="0" algn="ctr">
              <a:buNone/>
              <a:defRPr>
                <a:solidFill>
                  <a:schemeClr val="tx1">
                    <a:tint val="75000"/>
                  </a:schemeClr>
                </a:solidFill>
              </a:defRPr>
            </a:lvl3pPr>
            <a:lvl4pPr marL="1949993" indent="0" algn="ctr">
              <a:buNone/>
              <a:defRPr>
                <a:solidFill>
                  <a:schemeClr val="tx1">
                    <a:tint val="75000"/>
                  </a:schemeClr>
                </a:solidFill>
              </a:defRPr>
            </a:lvl4pPr>
            <a:lvl5pPr marL="2599989" indent="0" algn="ctr">
              <a:buNone/>
              <a:defRPr>
                <a:solidFill>
                  <a:schemeClr val="tx1">
                    <a:tint val="75000"/>
                  </a:schemeClr>
                </a:solidFill>
              </a:defRPr>
            </a:lvl5pPr>
            <a:lvl6pPr marL="3249984" indent="0" algn="ctr">
              <a:buNone/>
              <a:defRPr>
                <a:solidFill>
                  <a:schemeClr val="tx1">
                    <a:tint val="75000"/>
                  </a:schemeClr>
                </a:solidFill>
              </a:defRPr>
            </a:lvl6pPr>
            <a:lvl7pPr marL="3899984" indent="0" algn="ctr">
              <a:buNone/>
              <a:defRPr>
                <a:solidFill>
                  <a:schemeClr val="tx1">
                    <a:tint val="75000"/>
                  </a:schemeClr>
                </a:solidFill>
              </a:defRPr>
            </a:lvl7pPr>
            <a:lvl8pPr marL="4549976" indent="0" algn="ctr">
              <a:buNone/>
              <a:defRPr>
                <a:solidFill>
                  <a:schemeClr val="tx1">
                    <a:tint val="75000"/>
                  </a:schemeClr>
                </a:solidFill>
              </a:defRPr>
            </a:lvl8pPr>
            <a:lvl9pPr marL="519997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srgbClr val="DEDED7"/>
                </a:solidFill>
                <a:latin typeface="Calibri"/>
              </a:rPr>
              <a:t>December 3, 2013</a:t>
            </a:r>
            <a:endParaRPr lang="en-US" dirty="0">
              <a:solidFill>
                <a:srgbClr val="DEDED7"/>
              </a:solidFill>
              <a:latin typeface="Calibri"/>
            </a:endParaRPr>
          </a:p>
        </p:txBody>
      </p:sp>
      <p:sp>
        <p:nvSpPr>
          <p:cNvPr id="5" name="Footer Placeholder 4"/>
          <p:cNvSpPr>
            <a:spLocks noGrp="1"/>
          </p:cNvSpPr>
          <p:nvPr>
            <p:ph type="ftr" sz="quarter" idx="11"/>
          </p:nvPr>
        </p:nvSpPr>
        <p:spPr/>
        <p:txBody>
          <a:bodyPr/>
          <a:lstStyle/>
          <a:p>
            <a:r>
              <a:rPr lang="en-US" smtClean="0">
                <a:solidFill>
                  <a:srgbClr val="DEDED7"/>
                </a:solidFill>
                <a:latin typeface="Calibri"/>
              </a:rPr>
              <a:t>External Advisory Committee</a:t>
            </a:r>
            <a:endParaRPr lang="en-US" dirty="0">
              <a:solidFill>
                <a:srgbClr val="DEDED7"/>
              </a:solidFill>
              <a:latin typeface="Calibri"/>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322485977"/>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5" name="Footer Placeholder 4"/>
          <p:cNvSpPr>
            <a:spLocks noGrp="1"/>
          </p:cNvSpPr>
          <p:nvPr>
            <p:ph type="ftr" sz="quarter" idx="11"/>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91544349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pPr>
            <a:r>
              <a:rPr sz="8400"/>
              <a:t>Title Text</a:t>
            </a: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300" y="7802880"/>
            <a:ext cx="10893777" cy="1661724"/>
          </a:xfrm>
        </p:spPr>
        <p:txBody>
          <a:bodyPr anchor="t"/>
          <a:lstStyle>
            <a:lvl1pPr algn="l">
              <a:defRPr sz="5100" b="0" cap="all">
                <a:solidFill>
                  <a:srgbClr val="595959"/>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7293" y="5479627"/>
            <a:ext cx="8726310" cy="2323254"/>
          </a:xfrm>
        </p:spPr>
        <p:txBody>
          <a:bodyPr anchor="b"/>
          <a:lstStyle>
            <a:lvl1pPr marL="0" indent="0">
              <a:buNone/>
              <a:defRPr sz="2800">
                <a:solidFill>
                  <a:schemeClr val="tx1">
                    <a:tint val="75000"/>
                  </a:schemeClr>
                </a:solidFill>
              </a:defRPr>
            </a:lvl1pPr>
            <a:lvl2pPr marL="649995" indent="0">
              <a:buNone/>
              <a:defRPr sz="2600">
                <a:solidFill>
                  <a:schemeClr val="tx1">
                    <a:tint val="75000"/>
                  </a:schemeClr>
                </a:solidFill>
              </a:defRPr>
            </a:lvl2pPr>
            <a:lvl3pPr marL="1299992" indent="0">
              <a:buNone/>
              <a:defRPr sz="2300">
                <a:solidFill>
                  <a:schemeClr val="tx1">
                    <a:tint val="75000"/>
                  </a:schemeClr>
                </a:solidFill>
              </a:defRPr>
            </a:lvl3pPr>
            <a:lvl4pPr marL="1949993" indent="0">
              <a:buNone/>
              <a:defRPr sz="2000">
                <a:solidFill>
                  <a:schemeClr val="tx1">
                    <a:tint val="75000"/>
                  </a:schemeClr>
                </a:solidFill>
              </a:defRPr>
            </a:lvl4pPr>
            <a:lvl5pPr marL="2599989" indent="0">
              <a:buNone/>
              <a:defRPr sz="2000">
                <a:solidFill>
                  <a:schemeClr val="tx1">
                    <a:tint val="75000"/>
                  </a:schemeClr>
                </a:solidFill>
              </a:defRPr>
            </a:lvl5pPr>
            <a:lvl6pPr marL="3249984" indent="0">
              <a:buNone/>
              <a:defRPr sz="2000">
                <a:solidFill>
                  <a:schemeClr val="tx1">
                    <a:tint val="75000"/>
                  </a:schemeClr>
                </a:solidFill>
              </a:defRPr>
            </a:lvl6pPr>
            <a:lvl7pPr marL="3899984" indent="0">
              <a:buNone/>
              <a:defRPr sz="2000">
                <a:solidFill>
                  <a:schemeClr val="tx1">
                    <a:tint val="75000"/>
                  </a:schemeClr>
                </a:solidFill>
              </a:defRPr>
            </a:lvl7pPr>
            <a:lvl8pPr marL="4549976" indent="0">
              <a:buNone/>
              <a:defRPr sz="2000">
                <a:solidFill>
                  <a:schemeClr val="tx1">
                    <a:tint val="75000"/>
                  </a:schemeClr>
                </a:solidFill>
              </a:defRPr>
            </a:lvl8pPr>
            <a:lvl9pPr marL="5199977"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5" name="Footer Placeholder 4"/>
          <p:cNvSpPr>
            <a:spLocks noGrp="1"/>
          </p:cNvSpPr>
          <p:nvPr>
            <p:ph type="ftr" sz="quarter" idx="11"/>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541410625"/>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0240" y="2184806"/>
            <a:ext cx="5201920" cy="652841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85653" y="2184806"/>
            <a:ext cx="5201920" cy="652841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6" name="Footer Placeholder 5"/>
          <p:cNvSpPr>
            <a:spLocks noGrp="1"/>
          </p:cNvSpPr>
          <p:nvPr>
            <p:ph type="ftr" sz="quarter" idx="11"/>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
        <p:nvSpPr>
          <p:cNvPr id="7" name="Slide Number Placeholder 6"/>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535829794"/>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0240" y="2183272"/>
            <a:ext cx="5201920" cy="909884"/>
          </a:xfrm>
        </p:spPr>
        <p:txBody>
          <a:bodyPr anchor="b">
            <a:noAutofit/>
          </a:bodyPr>
          <a:lstStyle>
            <a:lvl1pPr marL="0" indent="0" algn="ctr">
              <a:buNone/>
              <a:defRPr sz="2800" b="1">
                <a:solidFill>
                  <a:srgbClr val="595959"/>
                </a:solidFill>
              </a:defRPr>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en-US" dirty="0" smtClean="0"/>
              <a:t>Click to edit Master text styles</a:t>
            </a:r>
          </a:p>
        </p:txBody>
      </p:sp>
      <p:sp>
        <p:nvSpPr>
          <p:cNvPr id="4" name="Content Placeholder 3"/>
          <p:cNvSpPr>
            <a:spLocks noGrp="1"/>
          </p:cNvSpPr>
          <p:nvPr>
            <p:ph sz="half" idx="2"/>
          </p:nvPr>
        </p:nvSpPr>
        <p:spPr>
          <a:xfrm>
            <a:off x="650240" y="3093155"/>
            <a:ext cx="5201920"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85653" y="2183272"/>
            <a:ext cx="5201920" cy="909884"/>
          </a:xfrm>
        </p:spPr>
        <p:txBody>
          <a:bodyPr anchor="b">
            <a:noAutofit/>
          </a:bodyPr>
          <a:lstStyle>
            <a:lvl1pPr marL="0" indent="0" algn="ctr">
              <a:buNone/>
              <a:defRPr sz="2800" b="1">
                <a:solidFill>
                  <a:srgbClr val="595959"/>
                </a:solidFill>
              </a:defRPr>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en-US" dirty="0" smtClean="0"/>
              <a:t>Click to edit Master text styles</a:t>
            </a:r>
          </a:p>
        </p:txBody>
      </p:sp>
      <p:sp>
        <p:nvSpPr>
          <p:cNvPr id="6" name="Content Placeholder 5"/>
          <p:cNvSpPr>
            <a:spLocks noGrp="1"/>
          </p:cNvSpPr>
          <p:nvPr>
            <p:ph sz="quarter" idx="4"/>
          </p:nvPr>
        </p:nvSpPr>
        <p:spPr>
          <a:xfrm>
            <a:off x="6285653" y="3093155"/>
            <a:ext cx="5201920"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8" name="Footer Placeholder 7"/>
          <p:cNvSpPr>
            <a:spLocks noGrp="1"/>
          </p:cNvSpPr>
          <p:nvPr>
            <p:ph type="ftr" sz="quarter" idx="11"/>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
        <p:nvSpPr>
          <p:cNvPr id="9" name="Slide Number Placeholder 8"/>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203317426"/>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solidFill>
                  <a:srgbClr val="DEDED7"/>
                </a:solidFill>
                <a:latin typeface="Calibri"/>
              </a:rPr>
              <a:t>December 3, 2013</a:t>
            </a:r>
            <a:endParaRPr lang="en-US" dirty="0">
              <a:solidFill>
                <a:srgbClr val="DEDED7"/>
              </a:solidFill>
              <a:latin typeface="Calibri"/>
            </a:endParaRPr>
          </a:p>
        </p:txBody>
      </p:sp>
      <p:sp>
        <p:nvSpPr>
          <p:cNvPr id="4" name="Footer Placeholder 3"/>
          <p:cNvSpPr>
            <a:spLocks noGrp="1"/>
          </p:cNvSpPr>
          <p:nvPr>
            <p:ph type="ftr" sz="quarter" idx="11"/>
          </p:nvPr>
        </p:nvSpPr>
        <p:spPr/>
        <p:txBody>
          <a:bodyPr/>
          <a:lstStyle/>
          <a:p>
            <a:r>
              <a:rPr lang="en-US" smtClean="0">
                <a:solidFill>
                  <a:srgbClr val="DEDED7"/>
                </a:solidFill>
                <a:latin typeface="Calibri"/>
              </a:rPr>
              <a:t>External Advisory Committee</a:t>
            </a:r>
            <a:endParaRPr lang="en-US" dirty="0">
              <a:solidFill>
                <a:srgbClr val="DEDED7"/>
              </a:solidFill>
              <a:latin typeface="Calibri"/>
            </a:endParaRPr>
          </a:p>
        </p:txBody>
      </p:sp>
      <p:sp>
        <p:nvSpPr>
          <p:cNvPr id="5" name="Slide Number Placeholder 4"/>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493701209"/>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3" name="Footer Placeholder 2"/>
          <p:cNvSpPr>
            <a:spLocks noGrp="1"/>
          </p:cNvSpPr>
          <p:nvPr>
            <p:ph type="ftr" sz="quarter" idx="11"/>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46325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3495" y="7815885"/>
            <a:ext cx="11054080" cy="845312"/>
          </a:xfrm>
        </p:spPr>
        <p:txBody>
          <a:bodyPr anchor="b"/>
          <a:lstStyle>
            <a:lvl1pPr algn="ctr">
              <a:defRPr sz="3100" b="1">
                <a:solidFill>
                  <a:srgbClr val="040300"/>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33503" y="8669868"/>
            <a:ext cx="11054081" cy="866987"/>
          </a:xfrm>
        </p:spPr>
        <p:txBody>
          <a:bodyPr>
            <a:normAutofit/>
          </a:bodyPr>
          <a:lstStyle>
            <a:lvl1pPr marL="0" indent="0" algn="ctr">
              <a:buNone/>
              <a:defRPr sz="23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6" name="Footer Placeholder 5"/>
          <p:cNvSpPr>
            <a:spLocks noGrp="1"/>
          </p:cNvSpPr>
          <p:nvPr>
            <p:ph type="ftr" sz="quarter" idx="11"/>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
        <p:nvSpPr>
          <p:cNvPr id="7" name="Slide Number Placeholder 6"/>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
        <p:nvSpPr>
          <p:cNvPr id="9" name="Content Placeholder 8"/>
          <p:cNvSpPr>
            <a:spLocks noGrp="1"/>
          </p:cNvSpPr>
          <p:nvPr>
            <p:ph sz="quarter" idx="13"/>
          </p:nvPr>
        </p:nvSpPr>
        <p:spPr>
          <a:xfrm>
            <a:off x="433493" y="541868"/>
            <a:ext cx="11054080" cy="702981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56803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9158" y="7815507"/>
            <a:ext cx="11054080" cy="845690"/>
          </a:xfrm>
        </p:spPr>
        <p:txBody>
          <a:bodyPr anchor="b"/>
          <a:lstStyle>
            <a:lvl1pPr algn="ctr">
              <a:defRPr sz="3100" b="1">
                <a:ln>
                  <a:noFill/>
                </a:ln>
                <a:solidFill>
                  <a:srgbClr val="040300"/>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0"/>
            <a:ext cx="12029440" cy="7802880"/>
          </a:xfrm>
        </p:spPr>
        <p:txBody>
          <a:bodyPr/>
          <a:lstStyle>
            <a:lvl1pPr marL="0" indent="0">
              <a:buNone/>
              <a:defRPr sz="4600"/>
            </a:lvl1pPr>
            <a:lvl2pPr marL="649995" indent="0">
              <a:buNone/>
              <a:defRPr sz="4000"/>
            </a:lvl2pPr>
            <a:lvl3pPr marL="1299992" indent="0">
              <a:buNone/>
              <a:defRPr sz="3400"/>
            </a:lvl3pPr>
            <a:lvl4pPr marL="1949993" indent="0">
              <a:buNone/>
              <a:defRPr sz="2800"/>
            </a:lvl4pPr>
            <a:lvl5pPr marL="2599989" indent="0">
              <a:buNone/>
              <a:defRPr sz="2800"/>
            </a:lvl5pPr>
            <a:lvl6pPr marL="3249984" indent="0">
              <a:buNone/>
              <a:defRPr sz="2800"/>
            </a:lvl6pPr>
            <a:lvl7pPr marL="3899984" indent="0">
              <a:buNone/>
              <a:defRPr sz="2800"/>
            </a:lvl7pPr>
            <a:lvl8pPr marL="4549976" indent="0">
              <a:buNone/>
              <a:defRPr sz="2800"/>
            </a:lvl8pPr>
            <a:lvl9pPr marL="5199977" indent="0">
              <a:buNone/>
              <a:defRPr sz="28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29158" y="8669866"/>
            <a:ext cx="11054080" cy="871322"/>
          </a:xfrm>
        </p:spPr>
        <p:txBody>
          <a:bodyPr>
            <a:normAutofit/>
          </a:bodyPr>
          <a:lstStyle>
            <a:lvl1pPr marL="0" indent="0" algn="ctr">
              <a:buNone/>
              <a:defRPr sz="23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en-US" smtClean="0"/>
              <a:t>Click to edit Master text styles</a:t>
            </a:r>
          </a:p>
        </p:txBody>
      </p:sp>
      <p:sp>
        <p:nvSpPr>
          <p:cNvPr id="8" name="Date Placeholder 7"/>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9" name="Slide Number Placeholder 8"/>
          <p:cNvSpPr>
            <a:spLocks noGrp="1"/>
          </p:cNvSpPr>
          <p:nvPr>
            <p:ph type="sldNum" sz="quarter" idx="11"/>
          </p:nvPr>
        </p:nvSpPr>
        <p:spPr/>
        <p:txBody>
          <a:bodyPr/>
          <a:lstStyle/>
          <a:p>
            <a:fld id="{BFEBEB0A-9E3D-4B14-9782-E2AE3DA60D96}" type="slidenum">
              <a:rPr lang="en-US" smtClean="0">
                <a:latin typeface="Calibri"/>
              </a:rPr>
              <a:pPr/>
              <a:t>‹#›</a:t>
            </a:fld>
            <a:endParaRPr lang="en-US">
              <a:latin typeface="Calibri"/>
            </a:endParaRPr>
          </a:p>
        </p:txBody>
      </p:sp>
      <p:sp>
        <p:nvSpPr>
          <p:cNvPr id="10" name="Footer Placeholder 9"/>
          <p:cNvSpPr>
            <a:spLocks noGrp="1"/>
          </p:cNvSpPr>
          <p:nvPr>
            <p:ph type="ftr" sz="quarter" idx="12"/>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Tree>
    <p:extLst>
      <p:ext uri="{BB962C8B-B14F-4D97-AF65-F5344CB8AC3E}">
        <p14:creationId xmlns:p14="http://schemas.microsoft.com/office/powerpoint/2010/main" val="2494851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2709340"/>
            <a:ext cx="10728960" cy="3689209"/>
          </a:xfrm>
        </p:spPr>
        <p:txBody>
          <a:bodyPr anchor="b"/>
          <a:lstStyle>
            <a:lvl1pPr>
              <a:defRPr sz="9400">
                <a:ln>
                  <a:noFill/>
                </a:ln>
                <a:solidFill>
                  <a:srgbClr val="595959"/>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75360" y="6502400"/>
            <a:ext cx="9190059" cy="1517227"/>
          </a:xfrm>
        </p:spPr>
        <p:txBody>
          <a:bodyPr anchor="t">
            <a:normAutofit/>
          </a:bodyPr>
          <a:lstStyle>
            <a:lvl1pPr marL="0" indent="0" algn="l">
              <a:buNone/>
              <a:defRPr sz="2800">
                <a:solidFill>
                  <a:schemeClr val="tx1">
                    <a:tint val="75000"/>
                  </a:schemeClr>
                </a:solidFill>
              </a:defRPr>
            </a:lvl1pPr>
            <a:lvl2pPr marL="650096" indent="0" algn="ctr">
              <a:buNone/>
              <a:defRPr>
                <a:solidFill>
                  <a:schemeClr val="tx1">
                    <a:tint val="75000"/>
                  </a:schemeClr>
                </a:solidFill>
              </a:defRPr>
            </a:lvl2pPr>
            <a:lvl3pPr marL="1300192" indent="0" algn="ctr">
              <a:buNone/>
              <a:defRPr>
                <a:solidFill>
                  <a:schemeClr val="tx1">
                    <a:tint val="75000"/>
                  </a:schemeClr>
                </a:solidFill>
              </a:defRPr>
            </a:lvl3pPr>
            <a:lvl4pPr marL="1950291" indent="0" algn="ctr">
              <a:buNone/>
              <a:defRPr>
                <a:solidFill>
                  <a:schemeClr val="tx1">
                    <a:tint val="75000"/>
                  </a:schemeClr>
                </a:solidFill>
              </a:defRPr>
            </a:lvl4pPr>
            <a:lvl5pPr marL="2600387" indent="0" algn="ctr">
              <a:buNone/>
              <a:defRPr>
                <a:solidFill>
                  <a:schemeClr val="tx1">
                    <a:tint val="75000"/>
                  </a:schemeClr>
                </a:solidFill>
              </a:defRPr>
            </a:lvl5pPr>
            <a:lvl6pPr marL="3250484" indent="0" algn="ctr">
              <a:buNone/>
              <a:defRPr>
                <a:solidFill>
                  <a:schemeClr val="tx1">
                    <a:tint val="75000"/>
                  </a:schemeClr>
                </a:solidFill>
              </a:defRPr>
            </a:lvl6pPr>
            <a:lvl7pPr marL="3900583" indent="0" algn="ctr">
              <a:buNone/>
              <a:defRPr>
                <a:solidFill>
                  <a:schemeClr val="tx1">
                    <a:tint val="75000"/>
                  </a:schemeClr>
                </a:solidFill>
              </a:defRPr>
            </a:lvl7pPr>
            <a:lvl8pPr marL="4550676" indent="0" algn="ctr">
              <a:buNone/>
              <a:defRPr>
                <a:solidFill>
                  <a:schemeClr val="tx1">
                    <a:tint val="75000"/>
                  </a:schemeClr>
                </a:solidFill>
              </a:defRPr>
            </a:lvl8pPr>
            <a:lvl9pPr marL="5200775"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srgbClr val="DEDED7"/>
                </a:solidFill>
                <a:latin typeface="Calibri"/>
              </a:rPr>
              <a:t>December 3, 2013</a:t>
            </a:r>
            <a:endParaRPr lang="en-US" dirty="0">
              <a:solidFill>
                <a:srgbClr val="DEDED7"/>
              </a:solidFill>
              <a:latin typeface="Calibri"/>
            </a:endParaRPr>
          </a:p>
        </p:txBody>
      </p:sp>
      <p:sp>
        <p:nvSpPr>
          <p:cNvPr id="5" name="Footer Placeholder 4"/>
          <p:cNvSpPr>
            <a:spLocks noGrp="1"/>
          </p:cNvSpPr>
          <p:nvPr>
            <p:ph type="ftr" sz="quarter" idx="11"/>
          </p:nvPr>
        </p:nvSpPr>
        <p:spPr/>
        <p:txBody>
          <a:bodyPr/>
          <a:lstStyle/>
          <a:p>
            <a:r>
              <a:rPr lang="en-US" smtClean="0">
                <a:solidFill>
                  <a:srgbClr val="DEDED7"/>
                </a:solidFill>
                <a:latin typeface="Calibri"/>
              </a:rPr>
              <a:t>External Advisory Committee</a:t>
            </a:r>
            <a:endParaRPr lang="en-US" dirty="0">
              <a:solidFill>
                <a:srgbClr val="DEDED7"/>
              </a:solidFill>
              <a:latin typeface="Calibri"/>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2481669718"/>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5" name="Footer Placeholder 4"/>
          <p:cNvSpPr>
            <a:spLocks noGrp="1"/>
          </p:cNvSpPr>
          <p:nvPr>
            <p:ph type="ftr" sz="quarter" idx="11"/>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443168330"/>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6" y="7802880"/>
            <a:ext cx="10893777" cy="1661724"/>
          </a:xfrm>
        </p:spPr>
        <p:txBody>
          <a:bodyPr anchor="t"/>
          <a:lstStyle>
            <a:lvl1pPr algn="l">
              <a:defRPr sz="5100" b="0" cap="all">
                <a:solidFill>
                  <a:srgbClr val="595959"/>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7293" y="5479627"/>
            <a:ext cx="8726310" cy="2323254"/>
          </a:xfrm>
        </p:spPr>
        <p:txBody>
          <a:bodyPr anchor="b"/>
          <a:lstStyle>
            <a:lvl1pPr marL="0" indent="0">
              <a:buNone/>
              <a:defRPr sz="2800">
                <a:solidFill>
                  <a:schemeClr val="tx1">
                    <a:tint val="75000"/>
                  </a:schemeClr>
                </a:solidFill>
              </a:defRPr>
            </a:lvl1pPr>
            <a:lvl2pPr marL="650096" indent="0">
              <a:buNone/>
              <a:defRPr sz="2600">
                <a:solidFill>
                  <a:schemeClr val="tx1">
                    <a:tint val="75000"/>
                  </a:schemeClr>
                </a:solidFill>
              </a:defRPr>
            </a:lvl2pPr>
            <a:lvl3pPr marL="1300192" indent="0">
              <a:buNone/>
              <a:defRPr sz="2300">
                <a:solidFill>
                  <a:schemeClr val="tx1">
                    <a:tint val="75000"/>
                  </a:schemeClr>
                </a:solidFill>
              </a:defRPr>
            </a:lvl3pPr>
            <a:lvl4pPr marL="1950291" indent="0">
              <a:buNone/>
              <a:defRPr sz="2000">
                <a:solidFill>
                  <a:schemeClr val="tx1">
                    <a:tint val="75000"/>
                  </a:schemeClr>
                </a:solidFill>
              </a:defRPr>
            </a:lvl4pPr>
            <a:lvl5pPr marL="2600387" indent="0">
              <a:buNone/>
              <a:defRPr sz="2000">
                <a:solidFill>
                  <a:schemeClr val="tx1">
                    <a:tint val="75000"/>
                  </a:schemeClr>
                </a:solidFill>
              </a:defRPr>
            </a:lvl5pPr>
            <a:lvl6pPr marL="3250484" indent="0">
              <a:buNone/>
              <a:defRPr sz="2000">
                <a:solidFill>
                  <a:schemeClr val="tx1">
                    <a:tint val="75000"/>
                  </a:schemeClr>
                </a:solidFill>
              </a:defRPr>
            </a:lvl6pPr>
            <a:lvl7pPr marL="3900583" indent="0">
              <a:buNone/>
              <a:defRPr sz="2000">
                <a:solidFill>
                  <a:schemeClr val="tx1">
                    <a:tint val="75000"/>
                  </a:schemeClr>
                </a:solidFill>
              </a:defRPr>
            </a:lvl7pPr>
            <a:lvl8pPr marL="4550676" indent="0">
              <a:buNone/>
              <a:defRPr sz="2000">
                <a:solidFill>
                  <a:schemeClr val="tx1">
                    <a:tint val="75000"/>
                  </a:schemeClr>
                </a:solidFill>
              </a:defRPr>
            </a:lvl8pPr>
            <a:lvl9pPr marL="5200775"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5" name="Footer Placeholder 4"/>
          <p:cNvSpPr>
            <a:spLocks noGrp="1"/>
          </p:cNvSpPr>
          <p:nvPr>
            <p:ph type="ftr" sz="quarter" idx="11"/>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50896526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9" name="Shape 19"/>
          <p:cNvSpPr>
            <a:spLocks noGrp="1"/>
          </p:cNvSpPr>
          <p:nvPr>
            <p:ph type="title"/>
          </p:nvPr>
        </p:nvSpPr>
        <p:spPr>
          <a:xfrm>
            <a:off x="1270021" y="2971800"/>
            <a:ext cx="10464801" cy="3810000"/>
          </a:xfrm>
          <a:prstGeom prst="rect">
            <a:avLst/>
          </a:prstGeom>
        </p:spPr>
        <p:txBody>
          <a:bodyPr/>
          <a:lstStyle/>
          <a:p>
            <a:pPr lvl="0">
              <a:defRPr sz="1800"/>
            </a:pPr>
            <a:r>
              <a:rPr sz="8400"/>
              <a:t>Title Text</a:t>
            </a: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0240" y="2184806"/>
            <a:ext cx="5201920" cy="652841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85653" y="2184806"/>
            <a:ext cx="5201920" cy="652841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6" name="Footer Placeholder 5"/>
          <p:cNvSpPr>
            <a:spLocks noGrp="1"/>
          </p:cNvSpPr>
          <p:nvPr>
            <p:ph type="ftr" sz="quarter" idx="11"/>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
        <p:nvSpPr>
          <p:cNvPr id="7" name="Slide Number Placeholder 6"/>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195908896"/>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0240" y="2183272"/>
            <a:ext cx="5201920" cy="909884"/>
          </a:xfrm>
        </p:spPr>
        <p:txBody>
          <a:bodyPr anchor="b">
            <a:noAutofit/>
          </a:bodyPr>
          <a:lstStyle>
            <a:lvl1pPr marL="0" indent="0" algn="ctr">
              <a:buNone/>
              <a:defRPr sz="2800" b="1">
                <a:solidFill>
                  <a:srgbClr val="595959"/>
                </a:solidFill>
              </a:defRPr>
            </a:lvl1pPr>
            <a:lvl2pPr marL="650096" indent="0">
              <a:buNone/>
              <a:defRPr sz="2800" b="1"/>
            </a:lvl2pPr>
            <a:lvl3pPr marL="1300192" indent="0">
              <a:buNone/>
              <a:defRPr sz="2600" b="1"/>
            </a:lvl3pPr>
            <a:lvl4pPr marL="1950291" indent="0">
              <a:buNone/>
              <a:defRPr sz="2300" b="1"/>
            </a:lvl4pPr>
            <a:lvl5pPr marL="2600387" indent="0">
              <a:buNone/>
              <a:defRPr sz="2300" b="1"/>
            </a:lvl5pPr>
            <a:lvl6pPr marL="3250484" indent="0">
              <a:buNone/>
              <a:defRPr sz="2300" b="1"/>
            </a:lvl6pPr>
            <a:lvl7pPr marL="3900583" indent="0">
              <a:buNone/>
              <a:defRPr sz="2300" b="1"/>
            </a:lvl7pPr>
            <a:lvl8pPr marL="4550676" indent="0">
              <a:buNone/>
              <a:defRPr sz="2300" b="1"/>
            </a:lvl8pPr>
            <a:lvl9pPr marL="5200775" indent="0">
              <a:buNone/>
              <a:defRPr sz="2300" b="1"/>
            </a:lvl9pPr>
          </a:lstStyle>
          <a:p>
            <a:pPr lvl="0"/>
            <a:r>
              <a:rPr lang="en-US" dirty="0" smtClean="0"/>
              <a:t>Click to edit Master text styles</a:t>
            </a:r>
          </a:p>
        </p:txBody>
      </p:sp>
      <p:sp>
        <p:nvSpPr>
          <p:cNvPr id="4" name="Content Placeholder 3"/>
          <p:cNvSpPr>
            <a:spLocks noGrp="1"/>
          </p:cNvSpPr>
          <p:nvPr>
            <p:ph sz="half" idx="2"/>
          </p:nvPr>
        </p:nvSpPr>
        <p:spPr>
          <a:xfrm>
            <a:off x="650240" y="3093155"/>
            <a:ext cx="5201920"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85653" y="2183272"/>
            <a:ext cx="5201920" cy="909884"/>
          </a:xfrm>
        </p:spPr>
        <p:txBody>
          <a:bodyPr anchor="b">
            <a:noAutofit/>
          </a:bodyPr>
          <a:lstStyle>
            <a:lvl1pPr marL="0" indent="0" algn="ctr">
              <a:buNone/>
              <a:defRPr sz="2800" b="1">
                <a:solidFill>
                  <a:srgbClr val="595959"/>
                </a:solidFill>
              </a:defRPr>
            </a:lvl1pPr>
            <a:lvl2pPr marL="650096" indent="0">
              <a:buNone/>
              <a:defRPr sz="2800" b="1"/>
            </a:lvl2pPr>
            <a:lvl3pPr marL="1300192" indent="0">
              <a:buNone/>
              <a:defRPr sz="2600" b="1"/>
            </a:lvl3pPr>
            <a:lvl4pPr marL="1950291" indent="0">
              <a:buNone/>
              <a:defRPr sz="2300" b="1"/>
            </a:lvl4pPr>
            <a:lvl5pPr marL="2600387" indent="0">
              <a:buNone/>
              <a:defRPr sz="2300" b="1"/>
            </a:lvl5pPr>
            <a:lvl6pPr marL="3250484" indent="0">
              <a:buNone/>
              <a:defRPr sz="2300" b="1"/>
            </a:lvl6pPr>
            <a:lvl7pPr marL="3900583" indent="0">
              <a:buNone/>
              <a:defRPr sz="2300" b="1"/>
            </a:lvl7pPr>
            <a:lvl8pPr marL="4550676" indent="0">
              <a:buNone/>
              <a:defRPr sz="2300" b="1"/>
            </a:lvl8pPr>
            <a:lvl9pPr marL="5200775" indent="0">
              <a:buNone/>
              <a:defRPr sz="2300" b="1"/>
            </a:lvl9pPr>
          </a:lstStyle>
          <a:p>
            <a:pPr lvl="0"/>
            <a:r>
              <a:rPr lang="en-US" dirty="0" smtClean="0"/>
              <a:t>Click to edit Master text styles</a:t>
            </a:r>
          </a:p>
        </p:txBody>
      </p:sp>
      <p:sp>
        <p:nvSpPr>
          <p:cNvPr id="6" name="Content Placeholder 5"/>
          <p:cNvSpPr>
            <a:spLocks noGrp="1"/>
          </p:cNvSpPr>
          <p:nvPr>
            <p:ph sz="quarter" idx="4"/>
          </p:nvPr>
        </p:nvSpPr>
        <p:spPr>
          <a:xfrm>
            <a:off x="6285653" y="3093155"/>
            <a:ext cx="5201920"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8" name="Footer Placeholder 7"/>
          <p:cNvSpPr>
            <a:spLocks noGrp="1"/>
          </p:cNvSpPr>
          <p:nvPr>
            <p:ph type="ftr" sz="quarter" idx="11"/>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
        <p:nvSpPr>
          <p:cNvPr id="9" name="Slide Number Placeholder 8"/>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173185280"/>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solidFill>
                  <a:srgbClr val="DEDED7"/>
                </a:solidFill>
                <a:latin typeface="Calibri"/>
              </a:rPr>
              <a:t>December 3, 2013</a:t>
            </a:r>
            <a:endParaRPr lang="en-US" dirty="0">
              <a:solidFill>
                <a:srgbClr val="DEDED7"/>
              </a:solidFill>
              <a:latin typeface="Calibri"/>
            </a:endParaRPr>
          </a:p>
        </p:txBody>
      </p:sp>
      <p:sp>
        <p:nvSpPr>
          <p:cNvPr id="4" name="Footer Placeholder 3"/>
          <p:cNvSpPr>
            <a:spLocks noGrp="1"/>
          </p:cNvSpPr>
          <p:nvPr>
            <p:ph type="ftr" sz="quarter" idx="11"/>
          </p:nvPr>
        </p:nvSpPr>
        <p:spPr/>
        <p:txBody>
          <a:bodyPr/>
          <a:lstStyle/>
          <a:p>
            <a:r>
              <a:rPr lang="en-US" smtClean="0">
                <a:solidFill>
                  <a:srgbClr val="DEDED7"/>
                </a:solidFill>
                <a:latin typeface="Calibri"/>
              </a:rPr>
              <a:t>External Advisory Committee</a:t>
            </a:r>
            <a:endParaRPr lang="en-US" dirty="0">
              <a:solidFill>
                <a:srgbClr val="DEDED7"/>
              </a:solidFill>
              <a:latin typeface="Calibri"/>
            </a:endParaRPr>
          </a:p>
        </p:txBody>
      </p:sp>
      <p:sp>
        <p:nvSpPr>
          <p:cNvPr id="5" name="Slide Number Placeholder 4"/>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416176029"/>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3" name="Footer Placeholder 2"/>
          <p:cNvSpPr>
            <a:spLocks noGrp="1"/>
          </p:cNvSpPr>
          <p:nvPr>
            <p:ph type="ftr" sz="quarter" idx="11"/>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1820633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3495" y="7815885"/>
            <a:ext cx="11054080" cy="845312"/>
          </a:xfrm>
        </p:spPr>
        <p:txBody>
          <a:bodyPr anchor="b"/>
          <a:lstStyle>
            <a:lvl1pPr algn="ctr">
              <a:defRPr sz="3100" b="1">
                <a:solidFill>
                  <a:srgbClr val="040300"/>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33499" y="8669868"/>
            <a:ext cx="11054081" cy="866987"/>
          </a:xfrm>
        </p:spPr>
        <p:txBody>
          <a:bodyPr>
            <a:normAutofit/>
          </a:bodyPr>
          <a:lstStyle>
            <a:lvl1pPr marL="0" indent="0" algn="ctr">
              <a:buNone/>
              <a:defRPr sz="2300"/>
            </a:lvl1pPr>
            <a:lvl2pPr marL="650096" indent="0">
              <a:buNone/>
              <a:defRPr sz="1700"/>
            </a:lvl2pPr>
            <a:lvl3pPr marL="1300192" indent="0">
              <a:buNone/>
              <a:defRPr sz="1400"/>
            </a:lvl3pPr>
            <a:lvl4pPr marL="1950291" indent="0">
              <a:buNone/>
              <a:defRPr sz="1300"/>
            </a:lvl4pPr>
            <a:lvl5pPr marL="2600387" indent="0">
              <a:buNone/>
              <a:defRPr sz="1300"/>
            </a:lvl5pPr>
            <a:lvl6pPr marL="3250484" indent="0">
              <a:buNone/>
              <a:defRPr sz="1300"/>
            </a:lvl6pPr>
            <a:lvl7pPr marL="3900583" indent="0">
              <a:buNone/>
              <a:defRPr sz="1300"/>
            </a:lvl7pPr>
            <a:lvl8pPr marL="4550676" indent="0">
              <a:buNone/>
              <a:defRPr sz="1300"/>
            </a:lvl8pPr>
            <a:lvl9pPr marL="5200775"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6" name="Footer Placeholder 5"/>
          <p:cNvSpPr>
            <a:spLocks noGrp="1"/>
          </p:cNvSpPr>
          <p:nvPr>
            <p:ph type="ftr" sz="quarter" idx="11"/>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
        <p:nvSpPr>
          <p:cNvPr id="7" name="Slide Number Placeholder 6"/>
          <p:cNvSpPr>
            <a:spLocks noGrp="1"/>
          </p:cNvSpPr>
          <p:nvPr>
            <p:ph type="sldNum" sz="quarter" idx="12"/>
          </p:nvPr>
        </p:nvSpPr>
        <p:spPr/>
        <p:txBody>
          <a:bodyPr/>
          <a:lstStyle/>
          <a:p>
            <a:fld id="{BFEBEB0A-9E3D-4B14-9782-E2AE3DA60D96}" type="slidenum">
              <a:rPr lang="en-US" smtClean="0">
                <a:latin typeface="Calibri"/>
              </a:rPr>
              <a:pPr/>
              <a:t>‹#›</a:t>
            </a:fld>
            <a:endParaRPr lang="en-US">
              <a:latin typeface="Calibri"/>
            </a:endParaRPr>
          </a:p>
        </p:txBody>
      </p:sp>
      <p:sp>
        <p:nvSpPr>
          <p:cNvPr id="9" name="Content Placeholder 8"/>
          <p:cNvSpPr>
            <a:spLocks noGrp="1"/>
          </p:cNvSpPr>
          <p:nvPr>
            <p:ph sz="quarter" idx="13"/>
          </p:nvPr>
        </p:nvSpPr>
        <p:spPr>
          <a:xfrm>
            <a:off x="433493" y="541868"/>
            <a:ext cx="11054080" cy="702981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67461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9158" y="7815507"/>
            <a:ext cx="11054080" cy="845690"/>
          </a:xfrm>
        </p:spPr>
        <p:txBody>
          <a:bodyPr anchor="b"/>
          <a:lstStyle>
            <a:lvl1pPr algn="ctr">
              <a:defRPr sz="3100" b="1">
                <a:ln>
                  <a:noFill/>
                </a:ln>
                <a:solidFill>
                  <a:srgbClr val="040300"/>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0"/>
            <a:ext cx="12029440" cy="7802880"/>
          </a:xfrm>
        </p:spPr>
        <p:txBody>
          <a:bodyPr/>
          <a:lstStyle>
            <a:lvl1pPr marL="0" indent="0">
              <a:buNone/>
              <a:defRPr sz="4600"/>
            </a:lvl1pPr>
            <a:lvl2pPr marL="650096" indent="0">
              <a:buNone/>
              <a:defRPr sz="4000"/>
            </a:lvl2pPr>
            <a:lvl3pPr marL="1300192" indent="0">
              <a:buNone/>
              <a:defRPr sz="3400"/>
            </a:lvl3pPr>
            <a:lvl4pPr marL="1950291" indent="0">
              <a:buNone/>
              <a:defRPr sz="2800"/>
            </a:lvl4pPr>
            <a:lvl5pPr marL="2600387" indent="0">
              <a:buNone/>
              <a:defRPr sz="2800"/>
            </a:lvl5pPr>
            <a:lvl6pPr marL="3250484" indent="0">
              <a:buNone/>
              <a:defRPr sz="2800"/>
            </a:lvl6pPr>
            <a:lvl7pPr marL="3900583" indent="0">
              <a:buNone/>
              <a:defRPr sz="2800"/>
            </a:lvl7pPr>
            <a:lvl8pPr marL="4550676" indent="0">
              <a:buNone/>
              <a:defRPr sz="2800"/>
            </a:lvl8pPr>
            <a:lvl9pPr marL="5200775" indent="0">
              <a:buNone/>
              <a:defRPr sz="28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29158" y="8669866"/>
            <a:ext cx="11054080" cy="871322"/>
          </a:xfrm>
        </p:spPr>
        <p:txBody>
          <a:bodyPr>
            <a:normAutofit/>
          </a:bodyPr>
          <a:lstStyle>
            <a:lvl1pPr marL="0" indent="0" algn="ctr">
              <a:buNone/>
              <a:defRPr sz="2300"/>
            </a:lvl1pPr>
            <a:lvl2pPr marL="650096" indent="0">
              <a:buNone/>
              <a:defRPr sz="1700"/>
            </a:lvl2pPr>
            <a:lvl3pPr marL="1300192" indent="0">
              <a:buNone/>
              <a:defRPr sz="1400"/>
            </a:lvl3pPr>
            <a:lvl4pPr marL="1950291" indent="0">
              <a:buNone/>
              <a:defRPr sz="1300"/>
            </a:lvl4pPr>
            <a:lvl5pPr marL="2600387" indent="0">
              <a:buNone/>
              <a:defRPr sz="1300"/>
            </a:lvl5pPr>
            <a:lvl6pPr marL="3250484" indent="0">
              <a:buNone/>
              <a:defRPr sz="1300"/>
            </a:lvl6pPr>
            <a:lvl7pPr marL="3900583" indent="0">
              <a:buNone/>
              <a:defRPr sz="1300"/>
            </a:lvl7pPr>
            <a:lvl8pPr marL="4550676" indent="0">
              <a:buNone/>
              <a:defRPr sz="1300"/>
            </a:lvl8pPr>
            <a:lvl9pPr marL="5200775" indent="0">
              <a:buNone/>
              <a:defRPr sz="1300"/>
            </a:lvl9pPr>
          </a:lstStyle>
          <a:p>
            <a:pPr lvl="0"/>
            <a:r>
              <a:rPr lang="en-US" smtClean="0"/>
              <a:t>Click to edit Master text styles</a:t>
            </a:r>
          </a:p>
        </p:txBody>
      </p:sp>
      <p:sp>
        <p:nvSpPr>
          <p:cNvPr id="8" name="Date Placeholder 7"/>
          <p:cNvSpPr>
            <a:spLocks noGrp="1"/>
          </p:cNvSpPr>
          <p:nvPr>
            <p:ph type="dt" sz="half" idx="10"/>
          </p:nvPr>
        </p:nvSpPr>
        <p:spPr/>
        <p:txBody>
          <a:bodyPr/>
          <a:lstStyle/>
          <a:p>
            <a:r>
              <a:rPr lang="en-US" smtClean="0">
                <a:solidFill>
                  <a:srgbClr val="DEDED7"/>
                </a:solidFill>
                <a:latin typeface="Calibri"/>
              </a:rPr>
              <a:t>December 3, 2013</a:t>
            </a:r>
            <a:endParaRPr lang="en-US">
              <a:solidFill>
                <a:srgbClr val="DEDED7"/>
              </a:solidFill>
              <a:latin typeface="Calibri"/>
            </a:endParaRPr>
          </a:p>
        </p:txBody>
      </p:sp>
      <p:sp>
        <p:nvSpPr>
          <p:cNvPr id="9" name="Slide Number Placeholder 8"/>
          <p:cNvSpPr>
            <a:spLocks noGrp="1"/>
          </p:cNvSpPr>
          <p:nvPr>
            <p:ph type="sldNum" sz="quarter" idx="11"/>
          </p:nvPr>
        </p:nvSpPr>
        <p:spPr/>
        <p:txBody>
          <a:bodyPr/>
          <a:lstStyle/>
          <a:p>
            <a:fld id="{BFEBEB0A-9E3D-4B14-9782-E2AE3DA60D96}" type="slidenum">
              <a:rPr lang="en-US" smtClean="0">
                <a:latin typeface="Calibri"/>
              </a:rPr>
              <a:pPr/>
              <a:t>‹#›</a:t>
            </a:fld>
            <a:endParaRPr lang="en-US">
              <a:latin typeface="Calibri"/>
            </a:endParaRPr>
          </a:p>
        </p:txBody>
      </p:sp>
      <p:sp>
        <p:nvSpPr>
          <p:cNvPr id="10" name="Footer Placeholder 9"/>
          <p:cNvSpPr>
            <a:spLocks noGrp="1"/>
          </p:cNvSpPr>
          <p:nvPr>
            <p:ph type="ftr" sz="quarter" idx="12"/>
          </p:nvPr>
        </p:nvSpPr>
        <p:spPr/>
        <p:txBody>
          <a:bodyPr/>
          <a:lstStyle/>
          <a:p>
            <a:r>
              <a:rPr lang="en-US" smtClean="0">
                <a:solidFill>
                  <a:srgbClr val="DEDED7"/>
                </a:solidFill>
                <a:latin typeface="Calibri"/>
              </a:rPr>
              <a:t>External Advisory Committee</a:t>
            </a:r>
            <a:endParaRPr lang="en-US">
              <a:solidFill>
                <a:srgbClr val="DEDED7"/>
              </a:solidFill>
              <a:latin typeface="Calibri"/>
            </a:endParaRPr>
          </a:p>
        </p:txBody>
      </p:sp>
    </p:spTree>
    <p:extLst>
      <p:ext uri="{BB962C8B-B14F-4D97-AF65-F5344CB8AC3E}">
        <p14:creationId xmlns:p14="http://schemas.microsoft.com/office/powerpoint/2010/main" val="1198773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062" indent="0" algn="ctr">
              <a:buNone/>
              <a:defRPr>
                <a:solidFill>
                  <a:schemeClr val="tx1">
                    <a:tint val="75000"/>
                  </a:schemeClr>
                </a:solidFill>
              </a:defRPr>
            </a:lvl2pPr>
            <a:lvl3pPr marL="1300125" indent="0" algn="ctr">
              <a:buNone/>
              <a:defRPr>
                <a:solidFill>
                  <a:schemeClr val="tx1">
                    <a:tint val="75000"/>
                  </a:schemeClr>
                </a:solidFill>
              </a:defRPr>
            </a:lvl3pPr>
            <a:lvl4pPr marL="1950192" indent="0" algn="ctr">
              <a:buNone/>
              <a:defRPr>
                <a:solidFill>
                  <a:schemeClr val="tx1">
                    <a:tint val="75000"/>
                  </a:schemeClr>
                </a:solidFill>
              </a:defRPr>
            </a:lvl4pPr>
            <a:lvl5pPr marL="2600254" indent="0" algn="ctr">
              <a:buNone/>
              <a:defRPr>
                <a:solidFill>
                  <a:schemeClr val="tx1">
                    <a:tint val="75000"/>
                  </a:schemeClr>
                </a:solidFill>
              </a:defRPr>
            </a:lvl5pPr>
            <a:lvl6pPr marL="3250317" indent="0" algn="ctr">
              <a:buNone/>
              <a:defRPr>
                <a:solidFill>
                  <a:schemeClr val="tx1">
                    <a:tint val="75000"/>
                  </a:schemeClr>
                </a:solidFill>
              </a:defRPr>
            </a:lvl6pPr>
            <a:lvl7pPr marL="3900384" indent="0" algn="ctr">
              <a:buNone/>
              <a:defRPr>
                <a:solidFill>
                  <a:schemeClr val="tx1">
                    <a:tint val="75000"/>
                  </a:schemeClr>
                </a:solidFill>
              </a:defRPr>
            </a:lvl7pPr>
            <a:lvl8pPr marL="4550443" indent="0" algn="ctr">
              <a:buNone/>
              <a:defRPr>
                <a:solidFill>
                  <a:schemeClr val="tx1">
                    <a:tint val="75000"/>
                  </a:schemeClr>
                </a:solidFill>
              </a:defRPr>
            </a:lvl8pPr>
            <a:lvl9pPr marL="5200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solidFill>
                <a:latin typeface="Century Gothic"/>
              </a:rPr>
              <a:t>Nov 7, 2012</a:t>
            </a:r>
            <a:endParaRPr lang="en-US">
              <a:solidFill>
                <a:prstClr val="black"/>
              </a:solidFill>
              <a:latin typeface="Century Gothic"/>
            </a:endParaRPr>
          </a:p>
        </p:txBody>
      </p:sp>
      <p:sp>
        <p:nvSpPr>
          <p:cNvPr id="5" name="Footer Placeholder 4"/>
          <p:cNvSpPr>
            <a:spLocks noGrp="1"/>
          </p:cNvSpPr>
          <p:nvPr>
            <p:ph type="ftr" sz="quarter" idx="11"/>
          </p:nvPr>
        </p:nvSpPr>
        <p:spPr/>
        <p:txBody>
          <a:bodyPr/>
          <a:lstStyle/>
          <a:p>
            <a:r>
              <a:rPr lang="en-US" smtClean="0">
                <a:latin typeface="Century Gothic"/>
              </a:rPr>
              <a:t>EOL External Advisory Committee, Nov  2012</a:t>
            </a:r>
            <a:endParaRPr lang="en-US">
              <a:latin typeface="Century Gothic"/>
            </a:endParaRPr>
          </a:p>
        </p:txBody>
      </p:sp>
      <p:sp>
        <p:nvSpPr>
          <p:cNvPr id="6" name="Slide Number Placeholder 5"/>
          <p:cNvSpPr>
            <a:spLocks noGrp="1"/>
          </p:cNvSpPr>
          <p:nvPr>
            <p:ph type="sldNum" sz="quarter" idx="12"/>
          </p:nvPr>
        </p:nvSpPr>
        <p:spPr/>
        <p:txBody>
          <a:bodyPr/>
          <a:lstStyle/>
          <a:p>
            <a:fld id="{9842927D-61D8-A746-A64C-6C461D36CB83}"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6353880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solidFill>
                <a:latin typeface="Century Gothic"/>
              </a:rPr>
              <a:t>Nov 7, 2012</a:t>
            </a:r>
            <a:endParaRPr lang="en-US">
              <a:solidFill>
                <a:prstClr val="black"/>
              </a:solidFill>
              <a:latin typeface="Century Gothic"/>
            </a:endParaRPr>
          </a:p>
        </p:txBody>
      </p:sp>
      <p:sp>
        <p:nvSpPr>
          <p:cNvPr id="5" name="Footer Placeholder 4"/>
          <p:cNvSpPr>
            <a:spLocks noGrp="1"/>
          </p:cNvSpPr>
          <p:nvPr>
            <p:ph type="ftr" sz="quarter" idx="11"/>
          </p:nvPr>
        </p:nvSpPr>
        <p:spPr/>
        <p:txBody>
          <a:bodyPr/>
          <a:lstStyle/>
          <a:p>
            <a:r>
              <a:rPr lang="en-US" smtClean="0">
                <a:latin typeface="Century Gothic"/>
              </a:rPr>
              <a:t>EOL External Advisory Committee, Nov  2012</a:t>
            </a:r>
            <a:endParaRPr lang="en-US">
              <a:latin typeface="Century Gothic"/>
            </a:endParaRPr>
          </a:p>
        </p:txBody>
      </p:sp>
      <p:sp>
        <p:nvSpPr>
          <p:cNvPr id="6" name="Slide Number Placeholder 5"/>
          <p:cNvSpPr>
            <a:spLocks noGrp="1"/>
          </p:cNvSpPr>
          <p:nvPr>
            <p:ph type="sldNum" sz="quarter" idx="12"/>
          </p:nvPr>
        </p:nvSpPr>
        <p:spPr/>
        <p:txBody>
          <a:bodyPr/>
          <a:lstStyle/>
          <a:p>
            <a:fld id="{9842927D-61D8-A746-A64C-6C461D36CB83}"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12905164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9"/>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4000"/>
            <a:ext cx="11054080" cy="2133599"/>
          </a:xfrm>
        </p:spPr>
        <p:txBody>
          <a:bodyPr anchor="b"/>
          <a:lstStyle>
            <a:lvl1pPr marL="0" indent="0">
              <a:buNone/>
              <a:defRPr sz="2800">
                <a:solidFill>
                  <a:schemeClr val="tx1">
                    <a:tint val="75000"/>
                  </a:schemeClr>
                </a:solidFill>
              </a:defRPr>
            </a:lvl1pPr>
            <a:lvl2pPr marL="650062" indent="0">
              <a:buNone/>
              <a:defRPr sz="2600">
                <a:solidFill>
                  <a:schemeClr val="tx1">
                    <a:tint val="75000"/>
                  </a:schemeClr>
                </a:solidFill>
              </a:defRPr>
            </a:lvl2pPr>
            <a:lvl3pPr marL="1300125" indent="0">
              <a:buNone/>
              <a:defRPr sz="2300">
                <a:solidFill>
                  <a:schemeClr val="tx1">
                    <a:tint val="75000"/>
                  </a:schemeClr>
                </a:solidFill>
              </a:defRPr>
            </a:lvl3pPr>
            <a:lvl4pPr marL="1950192" indent="0">
              <a:buNone/>
              <a:defRPr sz="2000">
                <a:solidFill>
                  <a:schemeClr val="tx1">
                    <a:tint val="75000"/>
                  </a:schemeClr>
                </a:solidFill>
              </a:defRPr>
            </a:lvl4pPr>
            <a:lvl5pPr marL="2600254" indent="0">
              <a:buNone/>
              <a:defRPr sz="2000">
                <a:solidFill>
                  <a:schemeClr val="tx1">
                    <a:tint val="75000"/>
                  </a:schemeClr>
                </a:solidFill>
              </a:defRPr>
            </a:lvl5pPr>
            <a:lvl6pPr marL="3250317" indent="0">
              <a:buNone/>
              <a:defRPr sz="2000">
                <a:solidFill>
                  <a:schemeClr val="tx1">
                    <a:tint val="75000"/>
                  </a:schemeClr>
                </a:solidFill>
              </a:defRPr>
            </a:lvl6pPr>
            <a:lvl7pPr marL="3900384" indent="0">
              <a:buNone/>
              <a:defRPr sz="2000">
                <a:solidFill>
                  <a:schemeClr val="tx1">
                    <a:tint val="75000"/>
                  </a:schemeClr>
                </a:solidFill>
              </a:defRPr>
            </a:lvl7pPr>
            <a:lvl8pPr marL="4550443" indent="0">
              <a:buNone/>
              <a:defRPr sz="2000">
                <a:solidFill>
                  <a:schemeClr val="tx1">
                    <a:tint val="75000"/>
                  </a:schemeClr>
                </a:solidFill>
              </a:defRPr>
            </a:lvl8pPr>
            <a:lvl9pPr marL="520050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solidFill>
                <a:latin typeface="Century Gothic"/>
              </a:rPr>
              <a:t>Nov 7, 2012</a:t>
            </a:r>
            <a:endParaRPr lang="en-US">
              <a:solidFill>
                <a:prstClr val="black"/>
              </a:solidFill>
              <a:latin typeface="Century Gothic"/>
            </a:endParaRPr>
          </a:p>
        </p:txBody>
      </p:sp>
      <p:sp>
        <p:nvSpPr>
          <p:cNvPr id="5" name="Footer Placeholder 4"/>
          <p:cNvSpPr>
            <a:spLocks noGrp="1"/>
          </p:cNvSpPr>
          <p:nvPr>
            <p:ph type="ftr" sz="quarter" idx="11"/>
          </p:nvPr>
        </p:nvSpPr>
        <p:spPr/>
        <p:txBody>
          <a:bodyPr/>
          <a:lstStyle/>
          <a:p>
            <a:r>
              <a:rPr lang="en-US" smtClean="0">
                <a:latin typeface="Century Gothic"/>
              </a:rPr>
              <a:t>EOL External Advisory Committee, Nov  2012</a:t>
            </a:r>
            <a:endParaRPr lang="en-US">
              <a:latin typeface="Century Gothic"/>
            </a:endParaRPr>
          </a:p>
        </p:txBody>
      </p:sp>
      <p:sp>
        <p:nvSpPr>
          <p:cNvPr id="6" name="Slide Number Placeholder 5"/>
          <p:cNvSpPr>
            <a:spLocks noGrp="1"/>
          </p:cNvSpPr>
          <p:nvPr>
            <p:ph type="sldNum" sz="quarter" idx="12"/>
          </p:nvPr>
        </p:nvSpPr>
        <p:spPr/>
        <p:txBody>
          <a:bodyPr/>
          <a:lstStyle/>
          <a:p>
            <a:fld id="{9842927D-61D8-A746-A64C-6C461D36CB83}"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8008555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8"/>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8"/>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solidFill>
                <a:latin typeface="Century Gothic"/>
              </a:rPr>
              <a:t>Nov 7, 2012</a:t>
            </a:r>
            <a:endParaRPr lang="en-US">
              <a:solidFill>
                <a:prstClr val="black"/>
              </a:solidFill>
              <a:latin typeface="Century Gothic"/>
            </a:endParaRPr>
          </a:p>
        </p:txBody>
      </p:sp>
      <p:sp>
        <p:nvSpPr>
          <p:cNvPr id="6" name="Footer Placeholder 5"/>
          <p:cNvSpPr>
            <a:spLocks noGrp="1"/>
          </p:cNvSpPr>
          <p:nvPr>
            <p:ph type="ftr" sz="quarter" idx="11"/>
          </p:nvPr>
        </p:nvSpPr>
        <p:spPr/>
        <p:txBody>
          <a:bodyPr/>
          <a:lstStyle/>
          <a:p>
            <a:r>
              <a:rPr lang="en-US" smtClean="0">
                <a:latin typeface="Century Gothic"/>
              </a:rPr>
              <a:t>EOL External Advisory Committee, Nov  2012</a:t>
            </a:r>
            <a:endParaRPr lang="en-US">
              <a:latin typeface="Century Gothic"/>
            </a:endParaRPr>
          </a:p>
        </p:txBody>
      </p:sp>
      <p:sp>
        <p:nvSpPr>
          <p:cNvPr id="7" name="Slide Number Placeholder 6"/>
          <p:cNvSpPr>
            <a:spLocks noGrp="1"/>
          </p:cNvSpPr>
          <p:nvPr>
            <p:ph type="sldNum" sz="quarter" idx="12"/>
          </p:nvPr>
        </p:nvSpPr>
        <p:spPr/>
        <p:txBody>
          <a:bodyPr/>
          <a:lstStyle/>
          <a:p>
            <a:fld id="{9842927D-61D8-A746-A64C-6C461D36CB83}"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18968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title"/>
          </p:nvPr>
        </p:nvSpPr>
        <p:spPr>
          <a:xfrm>
            <a:off x="1270021" y="7366000"/>
            <a:ext cx="10464801" cy="1701800"/>
          </a:xfrm>
          <a:prstGeom prst="rect">
            <a:avLst/>
          </a:prstGeom>
        </p:spPr>
        <p:txBody>
          <a:bodyPr/>
          <a:lstStyle/>
          <a:p>
            <a:pPr lvl="0">
              <a:defRPr sz="1800"/>
            </a:pPr>
            <a:r>
              <a:rPr sz="8400"/>
              <a:t>Title Text</a:t>
            </a: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062" indent="0">
              <a:buNone/>
              <a:defRPr sz="2800" b="1"/>
            </a:lvl2pPr>
            <a:lvl3pPr marL="1300125" indent="0">
              <a:buNone/>
              <a:defRPr sz="2600" b="1"/>
            </a:lvl3pPr>
            <a:lvl4pPr marL="1950192" indent="0">
              <a:buNone/>
              <a:defRPr sz="2300" b="1"/>
            </a:lvl4pPr>
            <a:lvl5pPr marL="2600254" indent="0">
              <a:buNone/>
              <a:defRPr sz="2300" b="1"/>
            </a:lvl5pPr>
            <a:lvl6pPr marL="3250317" indent="0">
              <a:buNone/>
              <a:defRPr sz="2300" b="1"/>
            </a:lvl6pPr>
            <a:lvl7pPr marL="3900384" indent="0">
              <a:buNone/>
              <a:defRPr sz="2300" b="1"/>
            </a:lvl7pPr>
            <a:lvl8pPr marL="4550443" indent="0">
              <a:buNone/>
              <a:defRPr sz="2300" b="1"/>
            </a:lvl8pPr>
            <a:lvl9pPr marL="520050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50062" indent="0">
              <a:buNone/>
              <a:defRPr sz="2800" b="1"/>
            </a:lvl2pPr>
            <a:lvl3pPr marL="1300125" indent="0">
              <a:buNone/>
              <a:defRPr sz="2600" b="1"/>
            </a:lvl3pPr>
            <a:lvl4pPr marL="1950192" indent="0">
              <a:buNone/>
              <a:defRPr sz="2300" b="1"/>
            </a:lvl4pPr>
            <a:lvl5pPr marL="2600254" indent="0">
              <a:buNone/>
              <a:defRPr sz="2300" b="1"/>
            </a:lvl5pPr>
            <a:lvl6pPr marL="3250317" indent="0">
              <a:buNone/>
              <a:defRPr sz="2300" b="1"/>
            </a:lvl6pPr>
            <a:lvl7pPr marL="3900384" indent="0">
              <a:buNone/>
              <a:defRPr sz="2300" b="1"/>
            </a:lvl7pPr>
            <a:lvl8pPr marL="4550443" indent="0">
              <a:buNone/>
              <a:defRPr sz="2300" b="1"/>
            </a:lvl8pPr>
            <a:lvl9pPr marL="520050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solidFill>
                <a:latin typeface="Century Gothic"/>
              </a:rPr>
              <a:t>Nov 7, 2012</a:t>
            </a:r>
            <a:endParaRPr lang="en-US">
              <a:solidFill>
                <a:prstClr val="black"/>
              </a:solidFill>
              <a:latin typeface="Century Gothic"/>
            </a:endParaRPr>
          </a:p>
        </p:txBody>
      </p:sp>
      <p:sp>
        <p:nvSpPr>
          <p:cNvPr id="8" name="Footer Placeholder 7"/>
          <p:cNvSpPr>
            <a:spLocks noGrp="1"/>
          </p:cNvSpPr>
          <p:nvPr>
            <p:ph type="ftr" sz="quarter" idx="11"/>
          </p:nvPr>
        </p:nvSpPr>
        <p:spPr/>
        <p:txBody>
          <a:bodyPr/>
          <a:lstStyle/>
          <a:p>
            <a:r>
              <a:rPr lang="en-US" smtClean="0">
                <a:latin typeface="Century Gothic"/>
              </a:rPr>
              <a:t>EOL External Advisory Committee, Nov  2012</a:t>
            </a:r>
            <a:endParaRPr lang="en-US">
              <a:latin typeface="Century Gothic"/>
            </a:endParaRPr>
          </a:p>
        </p:txBody>
      </p:sp>
      <p:sp>
        <p:nvSpPr>
          <p:cNvPr id="9" name="Slide Number Placeholder 8"/>
          <p:cNvSpPr>
            <a:spLocks noGrp="1"/>
          </p:cNvSpPr>
          <p:nvPr>
            <p:ph type="sldNum" sz="quarter" idx="12"/>
          </p:nvPr>
        </p:nvSpPr>
        <p:spPr/>
        <p:txBody>
          <a:bodyPr/>
          <a:lstStyle/>
          <a:p>
            <a:fld id="{9842927D-61D8-A746-A64C-6C461D36CB83}"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3518192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solidFill>
                <a:latin typeface="Century Gothic"/>
              </a:rPr>
              <a:t>Nov 7, 2012</a:t>
            </a:r>
            <a:endParaRPr lang="en-US">
              <a:solidFill>
                <a:prstClr val="black"/>
              </a:solidFill>
              <a:latin typeface="Century Gothic"/>
            </a:endParaRPr>
          </a:p>
        </p:txBody>
      </p:sp>
      <p:sp>
        <p:nvSpPr>
          <p:cNvPr id="4" name="Footer Placeholder 3"/>
          <p:cNvSpPr>
            <a:spLocks noGrp="1"/>
          </p:cNvSpPr>
          <p:nvPr>
            <p:ph type="ftr" sz="quarter" idx="11"/>
          </p:nvPr>
        </p:nvSpPr>
        <p:spPr/>
        <p:txBody>
          <a:bodyPr/>
          <a:lstStyle/>
          <a:p>
            <a:r>
              <a:rPr lang="en-US" smtClean="0">
                <a:latin typeface="Century Gothic"/>
              </a:rPr>
              <a:t>EOL External Advisory Committee, Nov  2012</a:t>
            </a:r>
            <a:endParaRPr lang="en-US">
              <a:latin typeface="Century Gothic"/>
            </a:endParaRPr>
          </a:p>
        </p:txBody>
      </p:sp>
      <p:sp>
        <p:nvSpPr>
          <p:cNvPr id="5" name="Slide Number Placeholder 4"/>
          <p:cNvSpPr>
            <a:spLocks noGrp="1"/>
          </p:cNvSpPr>
          <p:nvPr>
            <p:ph type="sldNum" sz="quarter" idx="12"/>
          </p:nvPr>
        </p:nvSpPr>
        <p:spPr/>
        <p:txBody>
          <a:bodyPr/>
          <a:lstStyle/>
          <a:p>
            <a:fld id="{9842927D-61D8-A746-A64C-6C461D36CB83}"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0541321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solidFill>
                <a:latin typeface="Century Gothic"/>
              </a:rPr>
              <a:t>Nov 7, 2012</a:t>
            </a:r>
            <a:endParaRPr lang="en-US">
              <a:solidFill>
                <a:prstClr val="black"/>
              </a:solidFill>
              <a:latin typeface="Century Gothic"/>
            </a:endParaRPr>
          </a:p>
        </p:txBody>
      </p:sp>
      <p:sp>
        <p:nvSpPr>
          <p:cNvPr id="3" name="Footer Placeholder 2"/>
          <p:cNvSpPr>
            <a:spLocks noGrp="1"/>
          </p:cNvSpPr>
          <p:nvPr>
            <p:ph type="ftr" sz="quarter" idx="11"/>
          </p:nvPr>
        </p:nvSpPr>
        <p:spPr/>
        <p:txBody>
          <a:bodyPr/>
          <a:lstStyle/>
          <a:p>
            <a:r>
              <a:rPr lang="en-US" smtClean="0">
                <a:latin typeface="Century Gothic"/>
              </a:rPr>
              <a:t>EOL External Advisory Committee, Nov  2012</a:t>
            </a:r>
            <a:endParaRPr lang="en-US">
              <a:latin typeface="Century Gothic"/>
            </a:endParaRPr>
          </a:p>
        </p:txBody>
      </p:sp>
      <p:sp>
        <p:nvSpPr>
          <p:cNvPr id="4" name="Slide Number Placeholder 3"/>
          <p:cNvSpPr>
            <a:spLocks noGrp="1"/>
          </p:cNvSpPr>
          <p:nvPr>
            <p:ph type="sldNum" sz="quarter" idx="12"/>
          </p:nvPr>
        </p:nvSpPr>
        <p:spPr/>
        <p:txBody>
          <a:bodyPr/>
          <a:lstStyle/>
          <a:p>
            <a:fld id="{9842927D-61D8-A746-A64C-6C461D36CB83}"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16028612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46"/>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50062" indent="0">
              <a:buNone/>
              <a:defRPr sz="1700"/>
            </a:lvl2pPr>
            <a:lvl3pPr marL="1300125" indent="0">
              <a:buNone/>
              <a:defRPr sz="1400"/>
            </a:lvl3pPr>
            <a:lvl4pPr marL="1950192" indent="0">
              <a:buNone/>
              <a:defRPr sz="1300"/>
            </a:lvl4pPr>
            <a:lvl5pPr marL="2600254" indent="0">
              <a:buNone/>
              <a:defRPr sz="1300"/>
            </a:lvl5pPr>
            <a:lvl6pPr marL="3250317" indent="0">
              <a:buNone/>
              <a:defRPr sz="1300"/>
            </a:lvl6pPr>
            <a:lvl7pPr marL="3900384" indent="0">
              <a:buNone/>
              <a:defRPr sz="1300"/>
            </a:lvl7pPr>
            <a:lvl8pPr marL="4550443" indent="0">
              <a:buNone/>
              <a:defRPr sz="1300"/>
            </a:lvl8pPr>
            <a:lvl9pPr marL="520050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solidFill>
                <a:latin typeface="Century Gothic"/>
              </a:rPr>
              <a:t>Nov 7, 2012</a:t>
            </a:r>
            <a:endParaRPr lang="en-US">
              <a:solidFill>
                <a:prstClr val="black"/>
              </a:solidFill>
              <a:latin typeface="Century Gothic"/>
            </a:endParaRPr>
          </a:p>
        </p:txBody>
      </p:sp>
      <p:sp>
        <p:nvSpPr>
          <p:cNvPr id="6" name="Footer Placeholder 5"/>
          <p:cNvSpPr>
            <a:spLocks noGrp="1"/>
          </p:cNvSpPr>
          <p:nvPr>
            <p:ph type="ftr" sz="quarter" idx="11"/>
          </p:nvPr>
        </p:nvSpPr>
        <p:spPr/>
        <p:txBody>
          <a:bodyPr/>
          <a:lstStyle/>
          <a:p>
            <a:r>
              <a:rPr lang="en-US" smtClean="0">
                <a:latin typeface="Century Gothic"/>
              </a:rPr>
              <a:t>EOL External Advisory Committee, Nov  2012</a:t>
            </a:r>
            <a:endParaRPr lang="en-US">
              <a:latin typeface="Century Gothic"/>
            </a:endParaRPr>
          </a:p>
        </p:txBody>
      </p:sp>
      <p:sp>
        <p:nvSpPr>
          <p:cNvPr id="7" name="Slide Number Placeholder 6"/>
          <p:cNvSpPr>
            <a:spLocks noGrp="1"/>
          </p:cNvSpPr>
          <p:nvPr>
            <p:ph type="sldNum" sz="quarter" idx="12"/>
          </p:nvPr>
        </p:nvSpPr>
        <p:spPr/>
        <p:txBody>
          <a:bodyPr/>
          <a:lstStyle/>
          <a:p>
            <a:fld id="{9842927D-61D8-A746-A64C-6C461D36CB83}"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40143625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062" indent="0">
              <a:buNone/>
              <a:defRPr sz="4000"/>
            </a:lvl2pPr>
            <a:lvl3pPr marL="1300125" indent="0">
              <a:buNone/>
              <a:defRPr sz="3400"/>
            </a:lvl3pPr>
            <a:lvl4pPr marL="1950192" indent="0">
              <a:buNone/>
              <a:defRPr sz="2800"/>
            </a:lvl4pPr>
            <a:lvl5pPr marL="2600254" indent="0">
              <a:buNone/>
              <a:defRPr sz="2800"/>
            </a:lvl5pPr>
            <a:lvl6pPr marL="3250317" indent="0">
              <a:buNone/>
              <a:defRPr sz="2800"/>
            </a:lvl6pPr>
            <a:lvl7pPr marL="3900384" indent="0">
              <a:buNone/>
              <a:defRPr sz="2800"/>
            </a:lvl7pPr>
            <a:lvl8pPr marL="4550443" indent="0">
              <a:buNone/>
              <a:defRPr sz="2800"/>
            </a:lvl8pPr>
            <a:lvl9pPr marL="5200509" indent="0">
              <a:buNone/>
              <a:defRPr sz="2800"/>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062" indent="0">
              <a:buNone/>
              <a:defRPr sz="1700"/>
            </a:lvl2pPr>
            <a:lvl3pPr marL="1300125" indent="0">
              <a:buNone/>
              <a:defRPr sz="1400"/>
            </a:lvl3pPr>
            <a:lvl4pPr marL="1950192" indent="0">
              <a:buNone/>
              <a:defRPr sz="1300"/>
            </a:lvl4pPr>
            <a:lvl5pPr marL="2600254" indent="0">
              <a:buNone/>
              <a:defRPr sz="1300"/>
            </a:lvl5pPr>
            <a:lvl6pPr marL="3250317" indent="0">
              <a:buNone/>
              <a:defRPr sz="1300"/>
            </a:lvl6pPr>
            <a:lvl7pPr marL="3900384" indent="0">
              <a:buNone/>
              <a:defRPr sz="1300"/>
            </a:lvl7pPr>
            <a:lvl8pPr marL="4550443" indent="0">
              <a:buNone/>
              <a:defRPr sz="1300"/>
            </a:lvl8pPr>
            <a:lvl9pPr marL="520050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solidFill>
                <a:latin typeface="Century Gothic"/>
              </a:rPr>
              <a:t>Nov 7, 2012</a:t>
            </a:r>
            <a:endParaRPr lang="en-US">
              <a:solidFill>
                <a:prstClr val="black"/>
              </a:solidFill>
              <a:latin typeface="Century Gothic"/>
            </a:endParaRPr>
          </a:p>
        </p:txBody>
      </p:sp>
      <p:sp>
        <p:nvSpPr>
          <p:cNvPr id="6" name="Footer Placeholder 5"/>
          <p:cNvSpPr>
            <a:spLocks noGrp="1"/>
          </p:cNvSpPr>
          <p:nvPr>
            <p:ph type="ftr" sz="quarter" idx="11"/>
          </p:nvPr>
        </p:nvSpPr>
        <p:spPr/>
        <p:txBody>
          <a:bodyPr/>
          <a:lstStyle/>
          <a:p>
            <a:r>
              <a:rPr lang="en-US" smtClean="0">
                <a:latin typeface="Century Gothic"/>
              </a:rPr>
              <a:t>EOL External Advisory Committee, Nov  2012</a:t>
            </a:r>
            <a:endParaRPr lang="en-US">
              <a:latin typeface="Century Gothic"/>
            </a:endParaRPr>
          </a:p>
        </p:txBody>
      </p:sp>
      <p:sp>
        <p:nvSpPr>
          <p:cNvPr id="7" name="Slide Number Placeholder 6"/>
          <p:cNvSpPr>
            <a:spLocks noGrp="1"/>
          </p:cNvSpPr>
          <p:nvPr>
            <p:ph type="sldNum" sz="quarter" idx="12"/>
          </p:nvPr>
        </p:nvSpPr>
        <p:spPr/>
        <p:txBody>
          <a:bodyPr/>
          <a:lstStyle/>
          <a:p>
            <a:fld id="{9842927D-61D8-A746-A64C-6C461D36CB83}"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2479616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solidFill>
                <a:latin typeface="Century Gothic"/>
              </a:rPr>
              <a:t>Nov 7, 2012</a:t>
            </a:r>
            <a:endParaRPr lang="en-US">
              <a:solidFill>
                <a:prstClr val="black"/>
              </a:solidFill>
              <a:latin typeface="Century Gothic"/>
            </a:endParaRPr>
          </a:p>
        </p:txBody>
      </p:sp>
      <p:sp>
        <p:nvSpPr>
          <p:cNvPr id="5" name="Footer Placeholder 4"/>
          <p:cNvSpPr>
            <a:spLocks noGrp="1"/>
          </p:cNvSpPr>
          <p:nvPr>
            <p:ph type="ftr" sz="quarter" idx="11"/>
          </p:nvPr>
        </p:nvSpPr>
        <p:spPr/>
        <p:txBody>
          <a:bodyPr/>
          <a:lstStyle/>
          <a:p>
            <a:r>
              <a:rPr lang="en-US" smtClean="0">
                <a:latin typeface="Century Gothic"/>
              </a:rPr>
              <a:t>EOL External Advisory Committee, Nov  2012</a:t>
            </a:r>
            <a:endParaRPr lang="en-US">
              <a:latin typeface="Century Gothic"/>
            </a:endParaRPr>
          </a:p>
        </p:txBody>
      </p:sp>
      <p:sp>
        <p:nvSpPr>
          <p:cNvPr id="6" name="Slide Number Placeholder 5"/>
          <p:cNvSpPr>
            <a:spLocks noGrp="1"/>
          </p:cNvSpPr>
          <p:nvPr>
            <p:ph type="sldNum" sz="quarter" idx="12"/>
          </p:nvPr>
        </p:nvSpPr>
        <p:spPr/>
        <p:txBody>
          <a:bodyPr/>
          <a:lstStyle/>
          <a:p>
            <a:fld id="{9842927D-61D8-A746-A64C-6C461D36CB83}"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41781975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04"/>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604"/>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solidFill>
                <a:latin typeface="Century Gothic"/>
              </a:rPr>
              <a:t>Nov 7, 2012</a:t>
            </a:r>
            <a:endParaRPr lang="en-US">
              <a:solidFill>
                <a:prstClr val="black"/>
              </a:solidFill>
              <a:latin typeface="Century Gothic"/>
            </a:endParaRPr>
          </a:p>
        </p:txBody>
      </p:sp>
      <p:sp>
        <p:nvSpPr>
          <p:cNvPr id="5" name="Footer Placeholder 4"/>
          <p:cNvSpPr>
            <a:spLocks noGrp="1"/>
          </p:cNvSpPr>
          <p:nvPr>
            <p:ph type="ftr" sz="quarter" idx="11"/>
          </p:nvPr>
        </p:nvSpPr>
        <p:spPr/>
        <p:txBody>
          <a:bodyPr/>
          <a:lstStyle/>
          <a:p>
            <a:r>
              <a:rPr lang="en-US" smtClean="0">
                <a:latin typeface="Century Gothic"/>
              </a:rPr>
              <a:t>EOL External Advisory Committee, Nov  2012</a:t>
            </a:r>
            <a:endParaRPr lang="en-US">
              <a:latin typeface="Century Gothic"/>
            </a:endParaRPr>
          </a:p>
        </p:txBody>
      </p:sp>
      <p:sp>
        <p:nvSpPr>
          <p:cNvPr id="6" name="Slide Number Placeholder 5"/>
          <p:cNvSpPr>
            <a:spLocks noGrp="1"/>
          </p:cNvSpPr>
          <p:nvPr>
            <p:ph type="sldNum" sz="quarter" idx="12"/>
          </p:nvPr>
        </p:nvSpPr>
        <p:spPr/>
        <p:txBody>
          <a:bodyPr/>
          <a:lstStyle/>
          <a:p>
            <a:fld id="{9842927D-61D8-A746-A64C-6C461D36CB83}"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863744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23" name="Shape 23"/>
          <p:cNvSpPr>
            <a:spLocks noGrp="1"/>
          </p:cNvSpPr>
          <p:nvPr>
            <p:ph type="title"/>
          </p:nvPr>
        </p:nvSpPr>
        <p:spPr>
          <a:xfrm>
            <a:off x="1270021" y="7366000"/>
            <a:ext cx="10464801" cy="1701800"/>
          </a:xfrm>
          <a:prstGeom prst="rect">
            <a:avLst/>
          </a:prstGeom>
        </p:spPr>
        <p:txBody>
          <a:bodyPr/>
          <a:lstStyle/>
          <a:p>
            <a:pPr lvl="0">
              <a:defRPr sz="1800"/>
            </a:pPr>
            <a:r>
              <a:rPr sz="8400"/>
              <a:t>Title Text</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theme" Target="../theme/theme2.xml"/><Relationship Id="rId17" Type="http://schemas.openxmlformats.org/officeDocument/2006/relationships/image" Target="../media/image3.gif"/><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theme" Target="../theme/theme3.xml"/><Relationship Id="rId17" Type="http://schemas.openxmlformats.org/officeDocument/2006/relationships/image" Target="../media/image3.gif"/><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4.xml"/><Relationship Id="rId13" Type="http://schemas.openxmlformats.org/officeDocument/2006/relationships/image" Target="../media/image6.png"/><Relationship Id="rId14" Type="http://schemas.openxmlformats.org/officeDocument/2006/relationships/image" Target="../media/image7.png"/><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11" Type="http://schemas.openxmlformats.org/officeDocument/2006/relationships/image" Target="../media/image3.gif"/><Relationship Id="rId12" Type="http://schemas.openxmlformats.org/officeDocument/2006/relationships/image" Target="../media/image9.png"/><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image" Target="../media/image3.gif"/><Relationship Id="rId12" Type="http://schemas.openxmlformats.org/officeDocument/2006/relationships/image" Target="../media/image9.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6.xml"/><Relationship Id="rId12" Type="http://schemas.openxmlformats.org/officeDocument/2006/relationships/theme" Target="../theme/theme7.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6.png"/><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70021" y="254000"/>
            <a:ext cx="10464801" cy="2438400"/>
          </a:xfrm>
          <a:prstGeom prst="rect">
            <a:avLst/>
          </a:prstGeom>
          <a:ln w="12700">
            <a:miter lim="400000"/>
          </a:ln>
          <a:extLst>
            <a:ext uri="{C572A759-6A51-4108-AA02-DFA0A04FC94B}">
              <ma14:wrappingTextBoxFlag xmlns:ma14="http://schemas.microsoft.com/office/mac/drawingml/2011/main" val="1"/>
            </a:ext>
          </a:extLst>
        </p:spPr>
        <p:txBody>
          <a:bodyPr lIns="50757" tIns="50757" rIns="50757" bIns="50757" anchor="ctr"/>
          <a:lstStyle/>
          <a:p>
            <a:pPr lvl="0">
              <a:defRPr sz="1800"/>
            </a:pPr>
            <a:r>
              <a:rPr sz="8400"/>
              <a:t>Title Text</a:t>
            </a:r>
          </a:p>
        </p:txBody>
      </p:sp>
      <p:sp>
        <p:nvSpPr>
          <p:cNvPr id="3" name="Shape 3"/>
          <p:cNvSpPr>
            <a:spLocks noGrp="1"/>
          </p:cNvSpPr>
          <p:nvPr>
            <p:ph type="body" idx="1"/>
          </p:nvPr>
        </p:nvSpPr>
        <p:spPr>
          <a:xfrm>
            <a:off x="1270021" y="2768621"/>
            <a:ext cx="10464801" cy="5714999"/>
          </a:xfrm>
          <a:prstGeom prst="rect">
            <a:avLst/>
          </a:prstGeom>
          <a:ln w="12700">
            <a:miter lim="400000"/>
          </a:ln>
          <a:extLst>
            <a:ext uri="{C572A759-6A51-4108-AA02-DFA0A04FC94B}">
              <ma14:wrappingTextBoxFlag xmlns:ma14="http://schemas.microsoft.com/office/mac/drawingml/2011/main" val="1"/>
            </a:ext>
          </a:extLst>
        </p:spPr>
        <p:txBody>
          <a:bodyPr lIns="50757" tIns="50757" rIns="50757" bIns="50757" anchor="ctr"/>
          <a:lstStyle/>
          <a:p>
            <a:pPr lvl="0">
              <a:defRPr sz="1800"/>
            </a:pPr>
            <a:r>
              <a:rPr sz="4300"/>
              <a:t>Body Level One</a:t>
            </a:r>
          </a:p>
          <a:p>
            <a:pPr lvl="1">
              <a:defRPr sz="1800"/>
            </a:pPr>
            <a:r>
              <a:rPr sz="4300"/>
              <a:t>Body Level Two</a:t>
            </a:r>
          </a:p>
          <a:p>
            <a:pPr lvl="2">
              <a:defRPr sz="1800"/>
            </a:pPr>
            <a:r>
              <a:rPr sz="4300"/>
              <a:t>Body Level Three</a:t>
            </a:r>
          </a:p>
          <a:p>
            <a:pPr lvl="3">
              <a:defRPr sz="1800"/>
            </a:pPr>
            <a:r>
              <a:rPr sz="4300"/>
              <a:t>Body Level Four</a:t>
            </a:r>
          </a:p>
          <a:p>
            <a:pPr lvl="4">
              <a:defRPr sz="1800"/>
            </a:pPr>
            <a:r>
              <a:rPr sz="43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xmlns:p14="http://schemas.microsoft.com/office/powerpoint/2010/main" spd="med"/>
  <p:txStyles>
    <p:titleStyle>
      <a:lvl1pPr algn="ctr" defTabSz="583752">
        <a:defRPr sz="8400">
          <a:latin typeface="+mn-lt"/>
          <a:ea typeface="+mn-ea"/>
          <a:cs typeface="+mn-cs"/>
          <a:sym typeface="Gill Sans"/>
        </a:defRPr>
      </a:lvl1pPr>
      <a:lvl2pPr indent="228425" algn="ctr" defTabSz="583752">
        <a:defRPr sz="8400">
          <a:latin typeface="+mn-lt"/>
          <a:ea typeface="+mn-ea"/>
          <a:cs typeface="+mn-cs"/>
          <a:sym typeface="Gill Sans"/>
        </a:defRPr>
      </a:lvl2pPr>
      <a:lvl3pPr indent="456846" algn="ctr" defTabSz="583752">
        <a:defRPr sz="8400">
          <a:latin typeface="+mn-lt"/>
          <a:ea typeface="+mn-ea"/>
          <a:cs typeface="+mn-cs"/>
          <a:sym typeface="Gill Sans"/>
        </a:defRPr>
      </a:lvl3pPr>
      <a:lvl4pPr indent="685273" algn="ctr" defTabSz="583752">
        <a:defRPr sz="8400">
          <a:latin typeface="+mn-lt"/>
          <a:ea typeface="+mn-ea"/>
          <a:cs typeface="+mn-cs"/>
          <a:sym typeface="Gill Sans"/>
        </a:defRPr>
      </a:lvl4pPr>
      <a:lvl5pPr indent="913697" algn="ctr" defTabSz="583752">
        <a:defRPr sz="8400">
          <a:latin typeface="+mn-lt"/>
          <a:ea typeface="+mn-ea"/>
          <a:cs typeface="+mn-cs"/>
          <a:sym typeface="Gill Sans"/>
        </a:defRPr>
      </a:lvl5pPr>
      <a:lvl6pPr indent="1142125" algn="ctr" defTabSz="583752">
        <a:defRPr sz="8400">
          <a:latin typeface="+mn-lt"/>
          <a:ea typeface="+mn-ea"/>
          <a:cs typeface="+mn-cs"/>
          <a:sym typeface="Gill Sans"/>
        </a:defRPr>
      </a:lvl6pPr>
      <a:lvl7pPr indent="1370543" algn="ctr" defTabSz="583752">
        <a:defRPr sz="8400">
          <a:latin typeface="+mn-lt"/>
          <a:ea typeface="+mn-ea"/>
          <a:cs typeface="+mn-cs"/>
          <a:sym typeface="Gill Sans"/>
        </a:defRPr>
      </a:lvl7pPr>
      <a:lvl8pPr indent="1598970" algn="ctr" defTabSz="583752">
        <a:defRPr sz="8400">
          <a:latin typeface="+mn-lt"/>
          <a:ea typeface="+mn-ea"/>
          <a:cs typeface="+mn-cs"/>
          <a:sym typeface="Gill Sans"/>
        </a:defRPr>
      </a:lvl8pPr>
      <a:lvl9pPr indent="1827396" algn="ctr" defTabSz="583752">
        <a:defRPr sz="8400">
          <a:latin typeface="+mn-lt"/>
          <a:ea typeface="+mn-ea"/>
          <a:cs typeface="+mn-cs"/>
          <a:sym typeface="Gill Sans"/>
        </a:defRPr>
      </a:lvl9pPr>
    </p:titleStyle>
    <p:bodyStyle>
      <a:lvl1pPr marL="888317" indent="-571057" defTabSz="583752">
        <a:spcBef>
          <a:spcPts val="2399"/>
        </a:spcBef>
        <a:buSzPct val="171000"/>
        <a:buChar char="•"/>
        <a:defRPr sz="4300">
          <a:latin typeface="+mn-lt"/>
          <a:ea typeface="+mn-ea"/>
          <a:cs typeface="+mn-cs"/>
          <a:sym typeface="Gill Sans"/>
        </a:defRPr>
      </a:lvl1pPr>
      <a:lvl2pPr marL="1332476" indent="-571057" defTabSz="583752">
        <a:spcBef>
          <a:spcPts val="2399"/>
        </a:spcBef>
        <a:buSzPct val="171000"/>
        <a:buChar char="•"/>
        <a:defRPr sz="4300">
          <a:latin typeface="+mn-lt"/>
          <a:ea typeface="+mn-ea"/>
          <a:cs typeface="+mn-cs"/>
          <a:sym typeface="Gill Sans"/>
        </a:defRPr>
      </a:lvl2pPr>
      <a:lvl3pPr marL="1776635" indent="-571057" defTabSz="583752">
        <a:spcBef>
          <a:spcPts val="2399"/>
        </a:spcBef>
        <a:buSzPct val="171000"/>
        <a:buChar char="•"/>
        <a:defRPr sz="4300">
          <a:latin typeface="+mn-lt"/>
          <a:ea typeface="+mn-ea"/>
          <a:cs typeface="+mn-cs"/>
          <a:sym typeface="Gill Sans"/>
        </a:defRPr>
      </a:lvl3pPr>
      <a:lvl4pPr marL="2220794" indent="-571057" defTabSz="583752">
        <a:spcBef>
          <a:spcPts val="2399"/>
        </a:spcBef>
        <a:buSzPct val="171000"/>
        <a:buChar char="•"/>
        <a:defRPr sz="4300">
          <a:latin typeface="+mn-lt"/>
          <a:ea typeface="+mn-ea"/>
          <a:cs typeface="+mn-cs"/>
          <a:sym typeface="Gill Sans"/>
        </a:defRPr>
      </a:lvl4pPr>
      <a:lvl5pPr marL="2664952" indent="-571057" defTabSz="583752">
        <a:spcBef>
          <a:spcPts val="2399"/>
        </a:spcBef>
        <a:buSzPct val="171000"/>
        <a:buChar char="•"/>
        <a:defRPr sz="4300">
          <a:latin typeface="+mn-lt"/>
          <a:ea typeface="+mn-ea"/>
          <a:cs typeface="+mn-cs"/>
          <a:sym typeface="Gill Sans"/>
        </a:defRPr>
      </a:lvl5pPr>
      <a:lvl6pPr marL="3020275" indent="-571057" defTabSz="583752">
        <a:spcBef>
          <a:spcPts val="2399"/>
        </a:spcBef>
        <a:buSzPct val="171000"/>
        <a:buChar char="•"/>
        <a:defRPr sz="4300">
          <a:latin typeface="+mn-lt"/>
          <a:ea typeface="+mn-ea"/>
          <a:cs typeface="+mn-cs"/>
          <a:sym typeface="Gill Sans"/>
        </a:defRPr>
      </a:lvl6pPr>
      <a:lvl7pPr marL="3375614" indent="-571057" defTabSz="583752">
        <a:spcBef>
          <a:spcPts val="2399"/>
        </a:spcBef>
        <a:buSzPct val="171000"/>
        <a:buChar char="•"/>
        <a:defRPr sz="4300">
          <a:latin typeface="+mn-lt"/>
          <a:ea typeface="+mn-ea"/>
          <a:cs typeface="+mn-cs"/>
          <a:sym typeface="Gill Sans"/>
        </a:defRPr>
      </a:lvl7pPr>
      <a:lvl8pPr marL="3730928" indent="-571057" defTabSz="583752">
        <a:spcBef>
          <a:spcPts val="2399"/>
        </a:spcBef>
        <a:buSzPct val="171000"/>
        <a:buChar char="•"/>
        <a:defRPr sz="4300">
          <a:latin typeface="+mn-lt"/>
          <a:ea typeface="+mn-ea"/>
          <a:cs typeface="+mn-cs"/>
          <a:sym typeface="Gill Sans"/>
        </a:defRPr>
      </a:lvl8pPr>
      <a:lvl9pPr marL="4086264" indent="-571057" defTabSz="583752">
        <a:spcBef>
          <a:spcPts val="2399"/>
        </a:spcBef>
        <a:buSzPct val="171000"/>
        <a:buChar char="•"/>
        <a:defRPr sz="4300">
          <a:latin typeface="+mn-lt"/>
          <a:ea typeface="+mn-ea"/>
          <a:cs typeface="+mn-cs"/>
          <a:sym typeface="Gill Sans"/>
        </a:defRPr>
      </a:lvl9pPr>
    </p:bodyStyle>
    <p:otherStyle>
      <a:lvl1pPr algn="ctr" defTabSz="583752">
        <a:defRPr>
          <a:solidFill>
            <a:schemeClr val="tx1"/>
          </a:solidFill>
          <a:latin typeface="+mn-lt"/>
          <a:ea typeface="+mn-ea"/>
          <a:cs typeface="+mn-cs"/>
          <a:sym typeface="Gill Sans"/>
        </a:defRPr>
      </a:lvl1pPr>
      <a:lvl2pPr indent="228425" algn="ctr" defTabSz="583752">
        <a:defRPr>
          <a:solidFill>
            <a:schemeClr val="tx1"/>
          </a:solidFill>
          <a:latin typeface="+mn-lt"/>
          <a:ea typeface="+mn-ea"/>
          <a:cs typeface="+mn-cs"/>
          <a:sym typeface="Gill Sans"/>
        </a:defRPr>
      </a:lvl2pPr>
      <a:lvl3pPr indent="456846" algn="ctr" defTabSz="583752">
        <a:defRPr>
          <a:solidFill>
            <a:schemeClr val="tx1"/>
          </a:solidFill>
          <a:latin typeface="+mn-lt"/>
          <a:ea typeface="+mn-ea"/>
          <a:cs typeface="+mn-cs"/>
          <a:sym typeface="Gill Sans"/>
        </a:defRPr>
      </a:lvl3pPr>
      <a:lvl4pPr indent="685273" algn="ctr" defTabSz="583752">
        <a:defRPr>
          <a:solidFill>
            <a:schemeClr val="tx1"/>
          </a:solidFill>
          <a:latin typeface="+mn-lt"/>
          <a:ea typeface="+mn-ea"/>
          <a:cs typeface="+mn-cs"/>
          <a:sym typeface="Gill Sans"/>
        </a:defRPr>
      </a:lvl4pPr>
      <a:lvl5pPr indent="913697" algn="ctr" defTabSz="583752">
        <a:defRPr>
          <a:solidFill>
            <a:schemeClr val="tx1"/>
          </a:solidFill>
          <a:latin typeface="+mn-lt"/>
          <a:ea typeface="+mn-ea"/>
          <a:cs typeface="+mn-cs"/>
          <a:sym typeface="Gill Sans"/>
        </a:defRPr>
      </a:lvl5pPr>
      <a:lvl6pPr indent="1142125" algn="ctr" defTabSz="583752">
        <a:defRPr>
          <a:solidFill>
            <a:schemeClr val="tx1"/>
          </a:solidFill>
          <a:latin typeface="+mn-lt"/>
          <a:ea typeface="+mn-ea"/>
          <a:cs typeface="+mn-cs"/>
          <a:sym typeface="Gill Sans"/>
        </a:defRPr>
      </a:lvl6pPr>
      <a:lvl7pPr indent="1370543" algn="ctr" defTabSz="583752">
        <a:defRPr>
          <a:solidFill>
            <a:schemeClr val="tx1"/>
          </a:solidFill>
          <a:latin typeface="+mn-lt"/>
          <a:ea typeface="+mn-ea"/>
          <a:cs typeface="+mn-cs"/>
          <a:sym typeface="Gill Sans"/>
        </a:defRPr>
      </a:lvl7pPr>
      <a:lvl8pPr indent="1598970" algn="ctr" defTabSz="583752">
        <a:defRPr>
          <a:solidFill>
            <a:schemeClr val="tx1"/>
          </a:solidFill>
          <a:latin typeface="+mn-lt"/>
          <a:ea typeface="+mn-ea"/>
          <a:cs typeface="+mn-cs"/>
          <a:sym typeface="Gill Sans"/>
        </a:defRPr>
      </a:lvl8pPr>
      <a:lvl9pPr indent="1827396" algn="ctr" defTabSz="583752">
        <a:defRPr>
          <a:solidFill>
            <a:schemeClr val="tx1"/>
          </a:solidFill>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0837333" cy="1625600"/>
          </a:xfrm>
          <a:prstGeom prst="rect">
            <a:avLst/>
          </a:prstGeom>
        </p:spPr>
        <p:txBody>
          <a:bodyPr vert="horz" lIns="129945" tIns="64973" rIns="129945" bIns="64973"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50240" y="2275840"/>
            <a:ext cx="10837333" cy="6827520"/>
          </a:xfrm>
          <a:prstGeom prst="rect">
            <a:avLst/>
          </a:prstGeom>
        </p:spPr>
        <p:txBody>
          <a:bodyPr vert="horz" lIns="129945" tIns="64973" rIns="129945" bIns="6497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2029440" y="0"/>
            <a:ext cx="97536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9945" tIns="64973" rIns="129945" bIns="64973" rtlCol="0" anchor="ctr"/>
          <a:lstStyle/>
          <a:p>
            <a:pPr defTabSz="1299458" rtl="0"/>
            <a:endParaRPr lang="en-US" sz="2600" kern="1200">
              <a:solidFill>
                <a:prstClr val="white"/>
              </a:solidFill>
              <a:latin typeface="Calibri"/>
            </a:endParaRPr>
          </a:p>
        </p:txBody>
      </p:sp>
      <p:sp>
        <p:nvSpPr>
          <p:cNvPr id="8" name="Rectangle 7"/>
          <p:cNvSpPr/>
          <p:nvPr/>
        </p:nvSpPr>
        <p:spPr>
          <a:xfrm>
            <a:off x="12029440" y="7802880"/>
            <a:ext cx="975360" cy="97536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lIns="129945" tIns="64973" rIns="129945" bIns="64973" rtlCol="0" anchor="ctr"/>
          <a:lstStyle/>
          <a:p>
            <a:pPr defTabSz="1299458" rtl="0"/>
            <a:endParaRPr lang="en-US" sz="2600" kern="1200">
              <a:solidFill>
                <a:prstClr val="white"/>
              </a:solidFill>
              <a:latin typeface="Calibri"/>
            </a:endParaRPr>
          </a:p>
        </p:txBody>
      </p:sp>
      <p:sp>
        <p:nvSpPr>
          <p:cNvPr id="6" name="Slide Number Placeholder 5"/>
          <p:cNvSpPr>
            <a:spLocks noGrp="1"/>
          </p:cNvSpPr>
          <p:nvPr>
            <p:ph type="sldNum" sz="quarter" idx="4"/>
          </p:nvPr>
        </p:nvSpPr>
        <p:spPr>
          <a:xfrm>
            <a:off x="12134098" y="8034078"/>
            <a:ext cx="780288" cy="563541"/>
          </a:xfrm>
          <a:prstGeom prst="bracketPair">
            <a:avLst>
              <a:gd name="adj" fmla="val 17949"/>
            </a:avLst>
          </a:prstGeom>
          <a:ln w="19050">
            <a:solidFill>
              <a:srgbClr val="FFFFFF"/>
            </a:solidFill>
          </a:ln>
        </p:spPr>
        <p:txBody>
          <a:bodyPr vert="horz" lIns="0" tIns="0" rIns="0" bIns="0" rtlCol="0" anchor="ctr"/>
          <a:lstStyle>
            <a:lvl1pPr algn="ctr">
              <a:defRPr sz="2600">
                <a:solidFill>
                  <a:srgbClr val="FFFFFF"/>
                </a:solidFill>
              </a:defRPr>
            </a:lvl1pPr>
          </a:lstStyle>
          <a:p>
            <a:pPr defTabSz="1299458" rtl="0"/>
            <a:fld id="{BFEBEB0A-9E3D-4B14-9782-E2AE3DA60D96}" type="slidenum">
              <a:rPr lang="en-US" kern="1200" smtClean="0">
                <a:latin typeface="Calibri"/>
              </a:rPr>
              <a:pPr defTabSz="1299458" rtl="0"/>
              <a:t>‹#›</a:t>
            </a:fld>
            <a:endParaRPr lang="en-US" kern="1200" dirty="0">
              <a:latin typeface="Calibri"/>
            </a:endParaRPr>
          </a:p>
        </p:txBody>
      </p:sp>
      <p:sp>
        <p:nvSpPr>
          <p:cNvPr id="5" name="Footer Placeholder 4"/>
          <p:cNvSpPr>
            <a:spLocks noGrp="1"/>
          </p:cNvSpPr>
          <p:nvPr>
            <p:ph type="ftr" sz="quarter" idx="3"/>
          </p:nvPr>
        </p:nvSpPr>
        <p:spPr>
          <a:xfrm rot="16200000">
            <a:off x="10790275" y="5758236"/>
            <a:ext cx="3366800" cy="520192"/>
          </a:xfrm>
          <a:prstGeom prst="rect">
            <a:avLst/>
          </a:prstGeom>
        </p:spPr>
        <p:txBody>
          <a:bodyPr vert="horz" lIns="129945" tIns="64973" rIns="129945" bIns="64973" rtlCol="0" anchor="ctr"/>
          <a:lstStyle>
            <a:lvl1pPr algn="r">
              <a:defRPr sz="1700">
                <a:solidFill>
                  <a:schemeClr val="bg2"/>
                </a:solidFill>
              </a:defRPr>
            </a:lvl1pPr>
          </a:lstStyle>
          <a:p>
            <a:pPr defTabSz="1299458" rtl="0"/>
            <a:r>
              <a:rPr lang="en-US" kern="1200" smtClean="0">
                <a:solidFill>
                  <a:srgbClr val="DEDED7"/>
                </a:solidFill>
                <a:latin typeface="Calibri"/>
              </a:rPr>
              <a:t>Mike Clark (OMB) Visit</a:t>
            </a:r>
            <a:endParaRPr lang="en-US" kern="1200" dirty="0">
              <a:solidFill>
                <a:srgbClr val="DEDED7"/>
              </a:solidFill>
              <a:latin typeface="Calibri"/>
            </a:endParaRPr>
          </a:p>
        </p:txBody>
      </p:sp>
      <p:sp>
        <p:nvSpPr>
          <p:cNvPr id="4" name="Date Placeholder 3"/>
          <p:cNvSpPr>
            <a:spLocks noGrp="1"/>
          </p:cNvSpPr>
          <p:nvPr>
            <p:ph type="dt" sz="half" idx="2"/>
          </p:nvPr>
        </p:nvSpPr>
        <p:spPr>
          <a:xfrm rot="16200000">
            <a:off x="10739721" y="2340864"/>
            <a:ext cx="3467945" cy="520192"/>
          </a:xfrm>
          <a:prstGeom prst="rect">
            <a:avLst/>
          </a:prstGeom>
        </p:spPr>
        <p:txBody>
          <a:bodyPr vert="horz" lIns="129945" tIns="64973" rIns="129945" bIns="64973" rtlCol="0" anchor="ctr"/>
          <a:lstStyle>
            <a:lvl1pPr algn="l">
              <a:defRPr sz="1700">
                <a:solidFill>
                  <a:schemeClr val="bg2"/>
                </a:solidFill>
              </a:defRPr>
            </a:lvl1pPr>
          </a:lstStyle>
          <a:p>
            <a:pPr defTabSz="1299458" rtl="0"/>
            <a:r>
              <a:rPr lang="en-US" kern="1200" smtClean="0">
                <a:solidFill>
                  <a:srgbClr val="DEDED7"/>
                </a:solidFill>
                <a:latin typeface="Calibri"/>
              </a:rPr>
              <a:t>August 25, 2014</a:t>
            </a:r>
            <a:endParaRPr lang="en-US" kern="1200" dirty="0">
              <a:solidFill>
                <a:srgbClr val="DEDED7"/>
              </a:solidFill>
              <a:latin typeface="Calibri"/>
            </a:endParaRPr>
          </a:p>
        </p:txBody>
      </p:sp>
      <p:pic>
        <p:nvPicPr>
          <p:cNvPr id="12" name="Picture 11" descr="EOL_Globe.gif"/>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12050561" y="376115"/>
            <a:ext cx="934629" cy="929436"/>
          </a:xfrm>
          <a:prstGeom prst="rect">
            <a:avLst/>
          </a:prstGeom>
        </p:spPr>
      </p:pic>
    </p:spTree>
    <p:extLst>
      <p:ext uri="{BB962C8B-B14F-4D97-AF65-F5344CB8AC3E}">
        <p14:creationId xmlns:p14="http://schemas.microsoft.com/office/powerpoint/2010/main" val="60658997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timing>
    <p:tnLst>
      <p:par>
        <p:cTn xmlns:p14="http://schemas.microsoft.com/office/powerpoint/2010/main" id="1" dur="indefinite" restart="never" nodeType="tmRoot"/>
      </p:par>
    </p:tnLst>
  </p:timing>
  <p:hf hdr="0"/>
  <p:txStyles>
    <p:titleStyle>
      <a:lvl1pPr algn="l" defTabSz="1299458" rtl="0" eaLnBrk="1" latinLnBrk="0" hangingPunct="1">
        <a:spcBef>
          <a:spcPct val="0"/>
        </a:spcBef>
        <a:buNone/>
        <a:defRPr sz="6500" kern="1200" cap="none" spc="-142" baseline="0">
          <a:ln>
            <a:noFill/>
          </a:ln>
          <a:solidFill>
            <a:schemeClr val="tx2"/>
          </a:solidFill>
          <a:effectLst/>
          <a:latin typeface="+mj-lt"/>
          <a:ea typeface="+mj-ea"/>
          <a:cs typeface="+mj-cs"/>
        </a:defRPr>
      </a:lvl1pPr>
    </p:titleStyle>
    <p:bodyStyle>
      <a:lvl1pPr marL="487303" indent="-324862" algn="l" defTabSz="1299458" rtl="0" eaLnBrk="1" latinLnBrk="0" hangingPunct="1">
        <a:spcBef>
          <a:spcPct val="20000"/>
        </a:spcBef>
        <a:buClr>
          <a:schemeClr val="accent1"/>
        </a:buClr>
        <a:buFont typeface="Arial" pitchFamily="34" charset="0"/>
        <a:buChar char="•"/>
        <a:defRPr sz="3100" kern="1200">
          <a:solidFill>
            <a:schemeClr val="tx1"/>
          </a:solidFill>
          <a:latin typeface="+mn-lt"/>
          <a:ea typeface="+mn-ea"/>
          <a:cs typeface="+mn-cs"/>
        </a:defRPr>
      </a:lvl1pPr>
      <a:lvl2pPr marL="909619" indent="-324862" algn="l" defTabSz="1299458" rtl="0" eaLnBrk="1" latinLnBrk="0" hangingPunct="1">
        <a:spcBef>
          <a:spcPct val="20000"/>
        </a:spcBef>
        <a:buClr>
          <a:schemeClr val="accent2"/>
        </a:buClr>
        <a:buFont typeface="Arial" pitchFamily="34" charset="0"/>
        <a:buChar char="•"/>
        <a:defRPr sz="2800" kern="1200">
          <a:solidFill>
            <a:schemeClr val="tx1"/>
          </a:solidFill>
          <a:latin typeface="+mn-lt"/>
          <a:ea typeface="+mn-ea"/>
          <a:cs typeface="+mn-cs"/>
        </a:defRPr>
      </a:lvl2pPr>
      <a:lvl3pPr marL="1429403" indent="-324862" algn="l" defTabSz="1299458" rtl="0" eaLnBrk="1" latinLnBrk="0" hangingPunct="1">
        <a:spcBef>
          <a:spcPct val="20000"/>
        </a:spcBef>
        <a:buClr>
          <a:schemeClr val="accent3"/>
        </a:buClr>
        <a:buFont typeface="Arial" pitchFamily="34" charset="0"/>
        <a:buChar char="•"/>
        <a:defRPr sz="2600" kern="1200">
          <a:solidFill>
            <a:schemeClr val="tx1"/>
          </a:solidFill>
          <a:latin typeface="+mn-lt"/>
          <a:ea typeface="+mn-ea"/>
          <a:cs typeface="+mn-cs"/>
        </a:defRPr>
      </a:lvl3pPr>
      <a:lvl4pPr marL="1819241" indent="-324862" algn="l" defTabSz="1299458" rtl="0" eaLnBrk="1" latinLnBrk="0" hangingPunct="1">
        <a:spcBef>
          <a:spcPct val="20000"/>
        </a:spcBef>
        <a:buClr>
          <a:schemeClr val="accent4"/>
        </a:buClr>
        <a:buFont typeface="Arial" pitchFamily="34" charset="0"/>
        <a:buChar char="•"/>
        <a:defRPr sz="2300" kern="1200">
          <a:solidFill>
            <a:schemeClr val="tx1"/>
          </a:solidFill>
          <a:latin typeface="+mn-lt"/>
          <a:ea typeface="+mn-ea"/>
          <a:cs typeface="+mn-cs"/>
        </a:defRPr>
      </a:lvl4pPr>
      <a:lvl5pPr marL="2209083" indent="-324862" algn="l" defTabSz="1299458" rtl="0" eaLnBrk="1" latinLnBrk="0" hangingPunct="1">
        <a:spcBef>
          <a:spcPct val="20000"/>
        </a:spcBef>
        <a:buClr>
          <a:schemeClr val="accent5"/>
        </a:buClr>
        <a:buFont typeface="Arial" pitchFamily="34" charset="0"/>
        <a:buChar char="•"/>
        <a:defRPr sz="2000" kern="1200" baseline="0">
          <a:solidFill>
            <a:schemeClr val="tx1"/>
          </a:solidFill>
          <a:latin typeface="+mn-lt"/>
          <a:ea typeface="+mn-ea"/>
          <a:cs typeface="+mn-cs"/>
        </a:defRPr>
      </a:lvl5pPr>
      <a:lvl6pPr marL="2468975" indent="-259891" algn="l" defTabSz="1299458" rtl="0" eaLnBrk="1" latinLnBrk="0" hangingPunct="1">
        <a:spcBef>
          <a:spcPct val="20000"/>
        </a:spcBef>
        <a:buClr>
          <a:schemeClr val="accent1"/>
        </a:buClr>
        <a:buFont typeface="Arial" pitchFamily="34" charset="0"/>
        <a:buChar char="•"/>
        <a:defRPr sz="2000" kern="1200" baseline="0">
          <a:solidFill>
            <a:schemeClr val="tx1"/>
          </a:solidFill>
          <a:latin typeface="+mn-lt"/>
          <a:ea typeface="+mn-ea"/>
          <a:cs typeface="+mn-cs"/>
        </a:defRPr>
      </a:lvl6pPr>
      <a:lvl7pPr marL="2728870" indent="-259891" algn="l" defTabSz="1299458"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7pPr>
      <a:lvl8pPr marL="2988765" indent="-259891" algn="l" defTabSz="1299458"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8pPr>
      <a:lvl9pPr marL="3248653" indent="-259891" algn="l" defTabSz="1299458" rtl="0" eaLnBrk="1" latinLnBrk="0" hangingPunct="1">
        <a:spcBef>
          <a:spcPct val="20000"/>
        </a:spcBef>
        <a:buClr>
          <a:schemeClr val="accent4"/>
        </a:buClr>
        <a:buFont typeface="Arial" pitchFamily="34" charset="0"/>
        <a:buChar char="•"/>
        <a:defRPr sz="2000" kern="1200">
          <a:solidFill>
            <a:schemeClr val="tx1"/>
          </a:solidFill>
          <a:latin typeface="+mn-lt"/>
          <a:ea typeface="+mn-ea"/>
          <a:cs typeface="+mn-cs"/>
        </a:defRPr>
      </a:lvl9pPr>
    </p:bodyStyle>
    <p:otherStyle>
      <a:defPPr>
        <a:defRPr lang="en-US"/>
      </a:defPPr>
      <a:lvl1pPr marL="0" algn="l" defTabSz="1299458" rtl="0" eaLnBrk="1" latinLnBrk="0" hangingPunct="1">
        <a:defRPr sz="2600" kern="1200">
          <a:solidFill>
            <a:schemeClr val="tx1"/>
          </a:solidFill>
          <a:latin typeface="+mn-lt"/>
          <a:ea typeface="+mn-ea"/>
          <a:cs typeface="+mn-cs"/>
        </a:defRPr>
      </a:lvl1pPr>
      <a:lvl2pPr marL="649726" algn="l" defTabSz="1299458" rtl="0" eaLnBrk="1" latinLnBrk="0" hangingPunct="1">
        <a:defRPr sz="2600" kern="1200">
          <a:solidFill>
            <a:schemeClr val="tx1"/>
          </a:solidFill>
          <a:latin typeface="+mn-lt"/>
          <a:ea typeface="+mn-ea"/>
          <a:cs typeface="+mn-cs"/>
        </a:defRPr>
      </a:lvl2pPr>
      <a:lvl3pPr marL="1299458" algn="l" defTabSz="1299458" rtl="0" eaLnBrk="1" latinLnBrk="0" hangingPunct="1">
        <a:defRPr sz="2600" kern="1200">
          <a:solidFill>
            <a:schemeClr val="tx1"/>
          </a:solidFill>
          <a:latin typeface="+mn-lt"/>
          <a:ea typeface="+mn-ea"/>
          <a:cs typeface="+mn-cs"/>
        </a:defRPr>
      </a:lvl3pPr>
      <a:lvl4pPr marL="1949196" algn="l" defTabSz="1299458" rtl="0" eaLnBrk="1" latinLnBrk="0" hangingPunct="1">
        <a:defRPr sz="2600" kern="1200">
          <a:solidFill>
            <a:schemeClr val="tx1"/>
          </a:solidFill>
          <a:latin typeface="+mn-lt"/>
          <a:ea typeface="+mn-ea"/>
          <a:cs typeface="+mn-cs"/>
        </a:defRPr>
      </a:lvl4pPr>
      <a:lvl5pPr marL="2598925" algn="l" defTabSz="1299458" rtl="0" eaLnBrk="1" latinLnBrk="0" hangingPunct="1">
        <a:defRPr sz="2600" kern="1200">
          <a:solidFill>
            <a:schemeClr val="tx1"/>
          </a:solidFill>
          <a:latin typeface="+mn-lt"/>
          <a:ea typeface="+mn-ea"/>
          <a:cs typeface="+mn-cs"/>
        </a:defRPr>
      </a:lvl5pPr>
      <a:lvl6pPr marL="3248653" algn="l" defTabSz="1299458" rtl="0" eaLnBrk="1" latinLnBrk="0" hangingPunct="1">
        <a:defRPr sz="2600" kern="1200">
          <a:solidFill>
            <a:schemeClr val="tx1"/>
          </a:solidFill>
          <a:latin typeface="+mn-lt"/>
          <a:ea typeface="+mn-ea"/>
          <a:cs typeface="+mn-cs"/>
        </a:defRPr>
      </a:lvl6pPr>
      <a:lvl7pPr marL="3898390" algn="l" defTabSz="1299458" rtl="0" eaLnBrk="1" latinLnBrk="0" hangingPunct="1">
        <a:defRPr sz="2600" kern="1200">
          <a:solidFill>
            <a:schemeClr val="tx1"/>
          </a:solidFill>
          <a:latin typeface="+mn-lt"/>
          <a:ea typeface="+mn-ea"/>
          <a:cs typeface="+mn-cs"/>
        </a:defRPr>
      </a:lvl7pPr>
      <a:lvl8pPr marL="4548112" algn="l" defTabSz="1299458" rtl="0" eaLnBrk="1" latinLnBrk="0" hangingPunct="1">
        <a:defRPr sz="2600" kern="1200">
          <a:solidFill>
            <a:schemeClr val="tx1"/>
          </a:solidFill>
          <a:latin typeface="+mn-lt"/>
          <a:ea typeface="+mn-ea"/>
          <a:cs typeface="+mn-cs"/>
        </a:defRPr>
      </a:lvl8pPr>
      <a:lvl9pPr marL="5197849" algn="l" defTabSz="1299458"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0837333" cy="1625600"/>
          </a:xfrm>
          <a:prstGeom prst="rect">
            <a:avLst/>
          </a:prstGeom>
        </p:spPr>
        <p:txBody>
          <a:bodyPr vert="horz" lIns="129972" tIns="64986" rIns="129972" bIns="64986"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50240" y="2275840"/>
            <a:ext cx="10837333" cy="6827520"/>
          </a:xfrm>
          <a:prstGeom prst="rect">
            <a:avLst/>
          </a:prstGeom>
        </p:spPr>
        <p:txBody>
          <a:bodyPr vert="horz" lIns="129972" tIns="64986" rIns="129972" bIns="6498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2029440" y="0"/>
            <a:ext cx="97536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9972" tIns="64986" rIns="129972" bIns="64986" rtlCol="0" anchor="ctr"/>
          <a:lstStyle/>
          <a:p>
            <a:pPr defTabSz="1299724" rtl="0"/>
            <a:endParaRPr lang="en-US" sz="2600" kern="1200">
              <a:solidFill>
                <a:prstClr val="white"/>
              </a:solidFill>
              <a:latin typeface="Calibri"/>
            </a:endParaRPr>
          </a:p>
        </p:txBody>
      </p:sp>
      <p:sp>
        <p:nvSpPr>
          <p:cNvPr id="8" name="Rectangle 7"/>
          <p:cNvSpPr/>
          <p:nvPr/>
        </p:nvSpPr>
        <p:spPr>
          <a:xfrm>
            <a:off x="12029440" y="7802880"/>
            <a:ext cx="975360" cy="97536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lIns="129972" tIns="64986" rIns="129972" bIns="64986" rtlCol="0" anchor="ctr"/>
          <a:lstStyle/>
          <a:p>
            <a:pPr defTabSz="1299724" rtl="0"/>
            <a:endParaRPr lang="en-US" sz="2600" kern="1200">
              <a:solidFill>
                <a:prstClr val="white"/>
              </a:solidFill>
              <a:latin typeface="Calibri"/>
            </a:endParaRPr>
          </a:p>
        </p:txBody>
      </p:sp>
      <p:sp>
        <p:nvSpPr>
          <p:cNvPr id="6" name="Slide Number Placeholder 5"/>
          <p:cNvSpPr>
            <a:spLocks noGrp="1"/>
          </p:cNvSpPr>
          <p:nvPr>
            <p:ph type="sldNum" sz="quarter" idx="4"/>
          </p:nvPr>
        </p:nvSpPr>
        <p:spPr>
          <a:xfrm>
            <a:off x="12134098" y="8034078"/>
            <a:ext cx="780288" cy="563541"/>
          </a:xfrm>
          <a:prstGeom prst="bracketPair">
            <a:avLst>
              <a:gd name="adj" fmla="val 17949"/>
            </a:avLst>
          </a:prstGeom>
          <a:ln w="19050">
            <a:solidFill>
              <a:srgbClr val="FFFFFF"/>
            </a:solidFill>
          </a:ln>
        </p:spPr>
        <p:txBody>
          <a:bodyPr vert="horz" lIns="0" tIns="0" rIns="0" bIns="0" rtlCol="0" anchor="ctr"/>
          <a:lstStyle>
            <a:lvl1pPr algn="ctr">
              <a:defRPr sz="2600">
                <a:solidFill>
                  <a:srgbClr val="FFFFFF"/>
                </a:solidFill>
              </a:defRPr>
            </a:lvl1pPr>
          </a:lstStyle>
          <a:p>
            <a:pPr defTabSz="1299724" rtl="0"/>
            <a:fld id="{BFEBEB0A-9E3D-4B14-9782-E2AE3DA60D96}" type="slidenum">
              <a:rPr lang="en-US" kern="1200" smtClean="0">
                <a:latin typeface="Calibri"/>
              </a:rPr>
              <a:pPr defTabSz="1299724" rtl="0"/>
              <a:t>‹#›</a:t>
            </a:fld>
            <a:endParaRPr lang="en-US" kern="1200" dirty="0">
              <a:latin typeface="Calibri"/>
            </a:endParaRPr>
          </a:p>
        </p:txBody>
      </p:sp>
      <p:sp>
        <p:nvSpPr>
          <p:cNvPr id="5" name="Footer Placeholder 4"/>
          <p:cNvSpPr>
            <a:spLocks noGrp="1"/>
          </p:cNvSpPr>
          <p:nvPr>
            <p:ph type="ftr" sz="quarter" idx="3"/>
          </p:nvPr>
        </p:nvSpPr>
        <p:spPr>
          <a:xfrm rot="16200000">
            <a:off x="10790275" y="5758236"/>
            <a:ext cx="3366800" cy="520192"/>
          </a:xfrm>
          <a:prstGeom prst="rect">
            <a:avLst/>
          </a:prstGeom>
        </p:spPr>
        <p:txBody>
          <a:bodyPr vert="horz" lIns="129972" tIns="64986" rIns="129972" bIns="64986" rtlCol="0" anchor="ctr"/>
          <a:lstStyle>
            <a:lvl1pPr algn="r">
              <a:defRPr sz="1700">
                <a:solidFill>
                  <a:schemeClr val="bg2"/>
                </a:solidFill>
              </a:defRPr>
            </a:lvl1pPr>
          </a:lstStyle>
          <a:p>
            <a:pPr defTabSz="1299724" rtl="0"/>
            <a:r>
              <a:rPr lang="en-US" kern="1200" smtClean="0">
                <a:solidFill>
                  <a:srgbClr val="DEDED7"/>
                </a:solidFill>
                <a:latin typeface="Calibri"/>
              </a:rPr>
              <a:t>Mike Clark (OMB) Visit</a:t>
            </a:r>
            <a:endParaRPr lang="en-US" kern="1200" dirty="0">
              <a:solidFill>
                <a:srgbClr val="DEDED7"/>
              </a:solidFill>
              <a:latin typeface="Calibri"/>
            </a:endParaRPr>
          </a:p>
        </p:txBody>
      </p:sp>
      <p:sp>
        <p:nvSpPr>
          <p:cNvPr id="4" name="Date Placeholder 3"/>
          <p:cNvSpPr>
            <a:spLocks noGrp="1"/>
          </p:cNvSpPr>
          <p:nvPr>
            <p:ph type="dt" sz="half" idx="2"/>
          </p:nvPr>
        </p:nvSpPr>
        <p:spPr>
          <a:xfrm rot="16200000">
            <a:off x="10739716" y="2340864"/>
            <a:ext cx="3467945" cy="520192"/>
          </a:xfrm>
          <a:prstGeom prst="rect">
            <a:avLst/>
          </a:prstGeom>
        </p:spPr>
        <p:txBody>
          <a:bodyPr vert="horz" lIns="129972" tIns="64986" rIns="129972" bIns="64986" rtlCol="0" anchor="ctr"/>
          <a:lstStyle>
            <a:lvl1pPr algn="l">
              <a:defRPr sz="1700">
                <a:solidFill>
                  <a:schemeClr val="bg2"/>
                </a:solidFill>
              </a:defRPr>
            </a:lvl1pPr>
          </a:lstStyle>
          <a:p>
            <a:pPr defTabSz="1299724" rtl="0"/>
            <a:r>
              <a:rPr lang="en-US" kern="1200" smtClean="0">
                <a:solidFill>
                  <a:srgbClr val="DEDED7"/>
                </a:solidFill>
                <a:latin typeface="Calibri"/>
              </a:rPr>
              <a:t>August 25, 2014</a:t>
            </a:r>
            <a:endParaRPr lang="en-US" kern="1200" dirty="0">
              <a:solidFill>
                <a:srgbClr val="DEDED7"/>
              </a:solidFill>
              <a:latin typeface="Calibri"/>
            </a:endParaRPr>
          </a:p>
        </p:txBody>
      </p:sp>
      <p:pic>
        <p:nvPicPr>
          <p:cNvPr id="12" name="Picture 11" descr="EOL_Globe.gif"/>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12050555" y="376115"/>
            <a:ext cx="934629" cy="929436"/>
          </a:xfrm>
          <a:prstGeom prst="rect">
            <a:avLst/>
          </a:prstGeom>
        </p:spPr>
      </p:pic>
    </p:spTree>
    <p:extLst>
      <p:ext uri="{BB962C8B-B14F-4D97-AF65-F5344CB8AC3E}">
        <p14:creationId xmlns:p14="http://schemas.microsoft.com/office/powerpoint/2010/main" val="166927374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timing>
    <p:tnLst>
      <p:par>
        <p:cTn xmlns:p14="http://schemas.microsoft.com/office/powerpoint/2010/main" id="1" dur="indefinite" restart="never" nodeType="tmRoot"/>
      </p:par>
    </p:tnLst>
  </p:timing>
  <p:hf hdr="0"/>
  <p:txStyles>
    <p:titleStyle>
      <a:lvl1pPr algn="l" defTabSz="1299724" rtl="0" eaLnBrk="1" latinLnBrk="0" hangingPunct="1">
        <a:spcBef>
          <a:spcPct val="0"/>
        </a:spcBef>
        <a:buNone/>
        <a:defRPr sz="6500" kern="1200" cap="none" spc="-142" baseline="0">
          <a:ln>
            <a:noFill/>
          </a:ln>
          <a:solidFill>
            <a:schemeClr val="tx2"/>
          </a:solidFill>
          <a:effectLst/>
          <a:latin typeface="+mj-lt"/>
          <a:ea typeface="+mj-ea"/>
          <a:cs typeface="+mj-cs"/>
        </a:defRPr>
      </a:lvl1pPr>
    </p:titleStyle>
    <p:bodyStyle>
      <a:lvl1pPr marL="487401" indent="-324930" algn="l" defTabSz="1299724" rtl="0" eaLnBrk="1" latinLnBrk="0" hangingPunct="1">
        <a:spcBef>
          <a:spcPct val="20000"/>
        </a:spcBef>
        <a:buClr>
          <a:schemeClr val="accent1"/>
        </a:buClr>
        <a:buFont typeface="Arial" pitchFamily="34" charset="0"/>
        <a:buChar char="•"/>
        <a:defRPr sz="3100" kern="1200">
          <a:solidFill>
            <a:schemeClr val="tx1"/>
          </a:solidFill>
          <a:latin typeface="+mn-lt"/>
          <a:ea typeface="+mn-ea"/>
          <a:cs typeface="+mn-cs"/>
        </a:defRPr>
      </a:lvl1pPr>
      <a:lvl2pPr marL="909806" indent="-324930" algn="l" defTabSz="1299724" rtl="0" eaLnBrk="1" latinLnBrk="0" hangingPunct="1">
        <a:spcBef>
          <a:spcPct val="20000"/>
        </a:spcBef>
        <a:buClr>
          <a:schemeClr val="accent2"/>
        </a:buClr>
        <a:buFont typeface="Arial" pitchFamily="34" charset="0"/>
        <a:buChar char="•"/>
        <a:defRPr sz="2800" kern="1200">
          <a:solidFill>
            <a:schemeClr val="tx1"/>
          </a:solidFill>
          <a:latin typeface="+mn-lt"/>
          <a:ea typeface="+mn-ea"/>
          <a:cs typeface="+mn-cs"/>
        </a:defRPr>
      </a:lvl2pPr>
      <a:lvl3pPr marL="1429695" indent="-324930" algn="l" defTabSz="1299724" rtl="0" eaLnBrk="1" latinLnBrk="0" hangingPunct="1">
        <a:spcBef>
          <a:spcPct val="20000"/>
        </a:spcBef>
        <a:buClr>
          <a:schemeClr val="accent3"/>
        </a:buClr>
        <a:buFont typeface="Arial" pitchFamily="34" charset="0"/>
        <a:buChar char="•"/>
        <a:defRPr sz="2600" kern="1200">
          <a:solidFill>
            <a:schemeClr val="tx1"/>
          </a:solidFill>
          <a:latin typeface="+mn-lt"/>
          <a:ea typeface="+mn-ea"/>
          <a:cs typeface="+mn-cs"/>
        </a:defRPr>
      </a:lvl3pPr>
      <a:lvl4pPr marL="1819615" indent="-324930" algn="l" defTabSz="1299724" rtl="0" eaLnBrk="1" latinLnBrk="0" hangingPunct="1">
        <a:spcBef>
          <a:spcPct val="20000"/>
        </a:spcBef>
        <a:buClr>
          <a:schemeClr val="accent4"/>
        </a:buClr>
        <a:buFont typeface="Arial" pitchFamily="34" charset="0"/>
        <a:buChar char="•"/>
        <a:defRPr sz="2300" kern="1200">
          <a:solidFill>
            <a:schemeClr val="tx1"/>
          </a:solidFill>
          <a:latin typeface="+mn-lt"/>
          <a:ea typeface="+mn-ea"/>
          <a:cs typeface="+mn-cs"/>
        </a:defRPr>
      </a:lvl4pPr>
      <a:lvl5pPr marL="2209536" indent="-324930" algn="l" defTabSz="1299724" rtl="0" eaLnBrk="1" latinLnBrk="0" hangingPunct="1">
        <a:spcBef>
          <a:spcPct val="20000"/>
        </a:spcBef>
        <a:buClr>
          <a:schemeClr val="accent5"/>
        </a:buClr>
        <a:buFont typeface="Arial" pitchFamily="34" charset="0"/>
        <a:buChar char="•"/>
        <a:defRPr sz="2000" kern="1200" baseline="0">
          <a:solidFill>
            <a:schemeClr val="tx1"/>
          </a:solidFill>
          <a:latin typeface="+mn-lt"/>
          <a:ea typeface="+mn-ea"/>
          <a:cs typeface="+mn-cs"/>
        </a:defRPr>
      </a:lvl5pPr>
      <a:lvl6pPr marL="2469481" indent="-259944" algn="l" defTabSz="1299724" rtl="0" eaLnBrk="1" latinLnBrk="0" hangingPunct="1">
        <a:spcBef>
          <a:spcPct val="20000"/>
        </a:spcBef>
        <a:buClr>
          <a:schemeClr val="accent1"/>
        </a:buClr>
        <a:buFont typeface="Arial" pitchFamily="34" charset="0"/>
        <a:buChar char="•"/>
        <a:defRPr sz="2000" kern="1200" baseline="0">
          <a:solidFill>
            <a:schemeClr val="tx1"/>
          </a:solidFill>
          <a:latin typeface="+mn-lt"/>
          <a:ea typeface="+mn-ea"/>
          <a:cs typeface="+mn-cs"/>
        </a:defRPr>
      </a:lvl6pPr>
      <a:lvl7pPr marL="2729428" indent="-259944" algn="l" defTabSz="1299724"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7pPr>
      <a:lvl8pPr marL="2989375" indent="-259944" algn="l" defTabSz="1299724"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8pPr>
      <a:lvl9pPr marL="3249319" indent="-259944" algn="l" defTabSz="1299724" rtl="0" eaLnBrk="1" latinLnBrk="0" hangingPunct="1">
        <a:spcBef>
          <a:spcPct val="20000"/>
        </a:spcBef>
        <a:buClr>
          <a:schemeClr val="accent4"/>
        </a:buClr>
        <a:buFont typeface="Arial" pitchFamily="34" charset="0"/>
        <a:buChar char="•"/>
        <a:defRPr sz="2000" kern="1200">
          <a:solidFill>
            <a:schemeClr val="tx1"/>
          </a:solidFill>
          <a:latin typeface="+mn-lt"/>
          <a:ea typeface="+mn-ea"/>
          <a:cs typeface="+mn-cs"/>
        </a:defRPr>
      </a:lvl9pPr>
    </p:bodyStyle>
    <p:otherStyle>
      <a:defPPr>
        <a:defRPr lang="en-US"/>
      </a:defPPr>
      <a:lvl1pPr marL="0" algn="l" defTabSz="1299724" rtl="0" eaLnBrk="1" latinLnBrk="0" hangingPunct="1">
        <a:defRPr sz="2600" kern="1200">
          <a:solidFill>
            <a:schemeClr val="tx1"/>
          </a:solidFill>
          <a:latin typeface="+mn-lt"/>
          <a:ea typeface="+mn-ea"/>
          <a:cs typeface="+mn-cs"/>
        </a:defRPr>
      </a:lvl1pPr>
      <a:lvl2pPr marL="649860" algn="l" defTabSz="1299724" rtl="0" eaLnBrk="1" latinLnBrk="0" hangingPunct="1">
        <a:defRPr sz="2600" kern="1200">
          <a:solidFill>
            <a:schemeClr val="tx1"/>
          </a:solidFill>
          <a:latin typeface="+mn-lt"/>
          <a:ea typeface="+mn-ea"/>
          <a:cs typeface="+mn-cs"/>
        </a:defRPr>
      </a:lvl2pPr>
      <a:lvl3pPr marL="1299724" algn="l" defTabSz="1299724" rtl="0" eaLnBrk="1" latinLnBrk="0" hangingPunct="1">
        <a:defRPr sz="2600" kern="1200">
          <a:solidFill>
            <a:schemeClr val="tx1"/>
          </a:solidFill>
          <a:latin typeface="+mn-lt"/>
          <a:ea typeface="+mn-ea"/>
          <a:cs typeface="+mn-cs"/>
        </a:defRPr>
      </a:lvl3pPr>
      <a:lvl4pPr marL="1949594" algn="l" defTabSz="1299724" rtl="0" eaLnBrk="1" latinLnBrk="0" hangingPunct="1">
        <a:defRPr sz="2600" kern="1200">
          <a:solidFill>
            <a:schemeClr val="tx1"/>
          </a:solidFill>
          <a:latin typeface="+mn-lt"/>
          <a:ea typeface="+mn-ea"/>
          <a:cs typeface="+mn-cs"/>
        </a:defRPr>
      </a:lvl4pPr>
      <a:lvl5pPr marL="2599457" algn="l" defTabSz="1299724" rtl="0" eaLnBrk="1" latinLnBrk="0" hangingPunct="1">
        <a:defRPr sz="2600" kern="1200">
          <a:solidFill>
            <a:schemeClr val="tx1"/>
          </a:solidFill>
          <a:latin typeface="+mn-lt"/>
          <a:ea typeface="+mn-ea"/>
          <a:cs typeface="+mn-cs"/>
        </a:defRPr>
      </a:lvl5pPr>
      <a:lvl6pPr marL="3249319" algn="l" defTabSz="1299724" rtl="0" eaLnBrk="1" latinLnBrk="0" hangingPunct="1">
        <a:defRPr sz="2600" kern="1200">
          <a:solidFill>
            <a:schemeClr val="tx1"/>
          </a:solidFill>
          <a:latin typeface="+mn-lt"/>
          <a:ea typeface="+mn-ea"/>
          <a:cs typeface="+mn-cs"/>
        </a:defRPr>
      </a:lvl6pPr>
      <a:lvl7pPr marL="3899187" algn="l" defTabSz="1299724" rtl="0" eaLnBrk="1" latinLnBrk="0" hangingPunct="1">
        <a:defRPr sz="2600" kern="1200">
          <a:solidFill>
            <a:schemeClr val="tx1"/>
          </a:solidFill>
          <a:latin typeface="+mn-lt"/>
          <a:ea typeface="+mn-ea"/>
          <a:cs typeface="+mn-cs"/>
        </a:defRPr>
      </a:lvl7pPr>
      <a:lvl8pPr marL="4549043" algn="l" defTabSz="1299724" rtl="0" eaLnBrk="1" latinLnBrk="0" hangingPunct="1">
        <a:defRPr sz="2600" kern="1200">
          <a:solidFill>
            <a:schemeClr val="tx1"/>
          </a:solidFill>
          <a:latin typeface="+mn-lt"/>
          <a:ea typeface="+mn-ea"/>
          <a:cs typeface="+mn-cs"/>
        </a:defRPr>
      </a:lvl8pPr>
      <a:lvl9pPr marL="5198913" algn="l" defTabSz="1299724"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866986" y="325120"/>
            <a:ext cx="11595947" cy="140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972" tIns="64986" rIns="129972" bIns="64986" numCol="1" anchor="ctr"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871502" y="2275856"/>
            <a:ext cx="11595947"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972" tIns="64986" rIns="129972" bIns="649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669868" y="8886630"/>
            <a:ext cx="3793067" cy="519289"/>
          </a:xfrm>
          <a:prstGeom prst="rect">
            <a:avLst/>
          </a:prstGeom>
        </p:spPr>
        <p:txBody>
          <a:bodyPr vert="horz" lIns="129972" tIns="64986" rIns="129972" bIns="64986" anchor="ctr" anchorCtr="0"/>
          <a:lstStyle>
            <a:lvl1pPr algn="l" eaLnBrk="1" latinLnBrk="0" hangingPunct="1">
              <a:defRPr kumimoji="0" sz="2000">
                <a:solidFill>
                  <a:srgbClr val="2F394A"/>
                </a:solidFill>
                <a:latin typeface="Arial" charset="0"/>
                <a:ea typeface="+mn-ea"/>
                <a:cs typeface="+mn-cs"/>
              </a:defRPr>
            </a:lvl1pPr>
          </a:lstStyle>
          <a:p>
            <a:pPr defTabSz="913884" rtl="0" fontAlgn="base">
              <a:spcBef>
                <a:spcPct val="0"/>
              </a:spcBef>
              <a:spcAft>
                <a:spcPct val="0"/>
              </a:spcAft>
              <a:defRPr/>
            </a:pPr>
            <a:r>
              <a:rPr lang="en-US" kern="1200" smtClean="0"/>
              <a:t>10 Jan 2012</a:t>
            </a:r>
            <a:endParaRPr lang="en-US" kern="1200" dirty="0"/>
          </a:p>
        </p:txBody>
      </p:sp>
      <p:sp>
        <p:nvSpPr>
          <p:cNvPr id="3" name="Footer Placeholder 2"/>
          <p:cNvSpPr>
            <a:spLocks noGrp="1"/>
          </p:cNvSpPr>
          <p:nvPr>
            <p:ph type="ftr" sz="quarter" idx="3"/>
          </p:nvPr>
        </p:nvSpPr>
        <p:spPr>
          <a:xfrm>
            <a:off x="866987" y="8886630"/>
            <a:ext cx="7710312" cy="519289"/>
          </a:xfrm>
          <a:prstGeom prst="rect">
            <a:avLst/>
          </a:prstGeom>
        </p:spPr>
        <p:txBody>
          <a:bodyPr vert="horz" wrap="square" lIns="129972" tIns="64986" rIns="129972" bIns="64986" numCol="1" anchor="ctr" anchorCtr="0" compatLnSpc="1">
            <a:prstTxWarp prst="textNoShape">
              <a:avLst/>
            </a:prstTxWarp>
          </a:bodyPr>
          <a:lstStyle>
            <a:lvl1pPr algn="r" eaLnBrk="1" hangingPunct="1">
              <a:defRPr sz="2000">
                <a:solidFill>
                  <a:srgbClr val="2F394A"/>
                </a:solidFill>
                <a:latin typeface="Arial" charset="0"/>
              </a:defRPr>
            </a:lvl1pPr>
          </a:lstStyle>
          <a:p>
            <a:pPr defTabSz="913884" rtl="0" fontAlgn="base">
              <a:spcBef>
                <a:spcPct val="0"/>
              </a:spcBef>
              <a:spcAft>
                <a:spcPct val="0"/>
              </a:spcAft>
              <a:defRPr/>
            </a:pPr>
            <a:r>
              <a:rPr lang="en-US" kern="1200" smtClean="0">
                <a:ea typeface="MS PGothic" charset="0"/>
                <a:cs typeface="MS PGothic" charset="0"/>
              </a:rPr>
              <a:t>NSF/NCAR Retreat          Vanda Grubišić  grubisic@ucar.edu    </a:t>
            </a:r>
            <a:endParaRPr lang="en-US" kern="1200">
              <a:ea typeface="MS PGothic" charset="0"/>
              <a:cs typeface="MS PGothic" charset="0"/>
            </a:endParaRPr>
          </a:p>
        </p:txBody>
      </p:sp>
      <p:sp>
        <p:nvSpPr>
          <p:cNvPr id="7" name="Rectangle 6"/>
          <p:cNvSpPr/>
          <p:nvPr/>
        </p:nvSpPr>
        <p:spPr bwMode="white">
          <a:xfrm>
            <a:off x="0" y="1756551"/>
            <a:ext cx="13004800" cy="45381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8" name="Rectangle 7"/>
          <p:cNvSpPr/>
          <p:nvPr/>
        </p:nvSpPr>
        <p:spPr>
          <a:xfrm>
            <a:off x="0" y="1819769"/>
            <a:ext cx="758613" cy="32512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9" name="Rectangle 8"/>
          <p:cNvSpPr/>
          <p:nvPr/>
        </p:nvSpPr>
        <p:spPr>
          <a:xfrm>
            <a:off x="839893" y="1819769"/>
            <a:ext cx="12164907" cy="32512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9972" tIns="64986" rIns="129972" bIns="64986" anchor="ctr"/>
          <a:lstStyle/>
          <a:p>
            <a:pPr defTabSz="913884" rtl="0" fontAlgn="base">
              <a:spcBef>
                <a:spcPct val="0"/>
              </a:spcBef>
              <a:spcAft>
                <a:spcPct val="0"/>
              </a:spcAft>
              <a:defRPr/>
            </a:pPr>
            <a:endParaRPr lang="en-US" sz="2000" kern="1200">
              <a:solidFill>
                <a:prstClr val="white"/>
              </a:solidFill>
              <a:latin typeface="Tw Cen MT"/>
            </a:endParaRPr>
          </a:p>
        </p:txBody>
      </p:sp>
      <p:sp>
        <p:nvSpPr>
          <p:cNvPr id="23" name="Slide Number Placeholder 22"/>
          <p:cNvSpPr>
            <a:spLocks noGrp="1"/>
          </p:cNvSpPr>
          <p:nvPr>
            <p:ph type="sldNum" sz="quarter" idx="4"/>
          </p:nvPr>
        </p:nvSpPr>
        <p:spPr>
          <a:xfrm>
            <a:off x="0" y="1808481"/>
            <a:ext cx="758613" cy="347698"/>
          </a:xfrm>
          <a:prstGeom prst="rect">
            <a:avLst/>
          </a:prstGeom>
        </p:spPr>
        <p:txBody>
          <a:bodyPr vert="horz" wrap="square" lIns="129972" tIns="64986" rIns="129972" bIns="64986" numCol="1" anchor="ctr" anchorCtr="0" compatLnSpc="1">
            <a:prstTxWarp prst="textNoShape">
              <a:avLst/>
            </a:prstTxWarp>
            <a:normAutofit/>
          </a:bodyPr>
          <a:lstStyle>
            <a:lvl1pPr algn="ctr" eaLnBrk="1" hangingPunct="1">
              <a:defRPr sz="2000" b="1">
                <a:solidFill>
                  <a:srgbClr val="FFFFFF"/>
                </a:solidFill>
                <a:latin typeface="Arial" charset="0"/>
              </a:defRPr>
            </a:lvl1pPr>
          </a:lstStyle>
          <a:p>
            <a:pPr defTabSz="913884" rtl="0" fontAlgn="base">
              <a:spcBef>
                <a:spcPct val="0"/>
              </a:spcBef>
              <a:spcAft>
                <a:spcPct val="0"/>
              </a:spcAft>
              <a:defRPr/>
            </a:pPr>
            <a:fld id="{7A1E3B9D-8661-3248-8A23-CDD1B0559B06}" type="slidenum">
              <a:rPr lang="en-US" kern="1200" smtClean="0">
                <a:ea typeface="MS PGothic" charset="0"/>
                <a:cs typeface="MS PGothic" charset="0"/>
              </a:rPr>
              <a:pPr defTabSz="913884" rtl="0" fontAlgn="base">
                <a:spcBef>
                  <a:spcPct val="0"/>
                </a:spcBef>
                <a:spcAft>
                  <a:spcPct val="0"/>
                </a:spcAft>
                <a:defRPr/>
              </a:pPr>
              <a:t>‹#›</a:t>
            </a:fld>
            <a:endParaRPr lang="en-US" kern="1200">
              <a:ea typeface="MS PGothic" charset="0"/>
              <a:cs typeface="MS PGothic" charset="0"/>
            </a:endParaRPr>
          </a:p>
        </p:txBody>
      </p:sp>
      <p:pic>
        <p:nvPicPr>
          <p:cNvPr id="1034" name="Picture 3" descr="nsf1.gif"/>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137813" y="867003"/>
            <a:ext cx="760872" cy="7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137813" y="108390"/>
            <a:ext cx="821831" cy="666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01375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xmlns:p14="http://schemas.microsoft.com/office/powerpoint/2010/main" id="1" dur="indefinite" restart="never" nodeType="tmRoot"/>
      </p:par>
    </p:tnLst>
  </p:timing>
  <p:hf hdr="0"/>
  <p:txStyles>
    <p:titleStyle>
      <a:lvl1pPr algn="l" rtl="0" eaLnBrk="0" fontAlgn="base" hangingPunct="0">
        <a:spcBef>
          <a:spcPct val="0"/>
        </a:spcBef>
        <a:spcAft>
          <a:spcPct val="0"/>
        </a:spcAft>
        <a:defRPr sz="6300" kern="12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sz="6300">
          <a:solidFill>
            <a:schemeClr val="tx2"/>
          </a:solidFill>
          <a:latin typeface="Tw Cen MT" charset="0"/>
          <a:ea typeface="MS PGothic" pitchFamily="34" charset="-128"/>
          <a:cs typeface="MS PGothic" pitchFamily="34" charset="-128"/>
        </a:defRPr>
      </a:lvl2pPr>
      <a:lvl3pPr algn="l" rtl="0" eaLnBrk="0" fontAlgn="base" hangingPunct="0">
        <a:spcBef>
          <a:spcPct val="0"/>
        </a:spcBef>
        <a:spcAft>
          <a:spcPct val="0"/>
        </a:spcAft>
        <a:defRPr sz="6300">
          <a:solidFill>
            <a:schemeClr val="tx2"/>
          </a:solidFill>
          <a:latin typeface="Tw Cen MT" charset="0"/>
          <a:ea typeface="MS PGothic" pitchFamily="34" charset="-128"/>
          <a:cs typeface="MS PGothic" pitchFamily="34" charset="-128"/>
        </a:defRPr>
      </a:lvl3pPr>
      <a:lvl4pPr algn="l" rtl="0" eaLnBrk="0" fontAlgn="base" hangingPunct="0">
        <a:spcBef>
          <a:spcPct val="0"/>
        </a:spcBef>
        <a:spcAft>
          <a:spcPct val="0"/>
        </a:spcAft>
        <a:defRPr sz="6300">
          <a:solidFill>
            <a:schemeClr val="tx2"/>
          </a:solidFill>
          <a:latin typeface="Tw Cen MT" charset="0"/>
          <a:ea typeface="MS PGothic" pitchFamily="34" charset="-128"/>
          <a:cs typeface="MS PGothic" pitchFamily="34" charset="-128"/>
        </a:defRPr>
      </a:lvl4pPr>
      <a:lvl5pPr algn="l" rtl="0" eaLnBrk="0" fontAlgn="base" hangingPunct="0">
        <a:spcBef>
          <a:spcPct val="0"/>
        </a:spcBef>
        <a:spcAft>
          <a:spcPct val="0"/>
        </a:spcAft>
        <a:defRPr sz="6300">
          <a:solidFill>
            <a:schemeClr val="tx2"/>
          </a:solidFill>
          <a:latin typeface="Tw Cen MT" charset="0"/>
          <a:ea typeface="MS PGothic" pitchFamily="34" charset="-128"/>
          <a:cs typeface="MS PGothic" pitchFamily="34" charset="-128"/>
        </a:defRPr>
      </a:lvl5pPr>
      <a:lvl6pPr marL="649860" algn="l" rtl="0" fontAlgn="base">
        <a:spcBef>
          <a:spcPct val="0"/>
        </a:spcBef>
        <a:spcAft>
          <a:spcPct val="0"/>
        </a:spcAft>
        <a:defRPr sz="6300">
          <a:solidFill>
            <a:schemeClr val="tx2"/>
          </a:solidFill>
          <a:latin typeface="Tw Cen MT" charset="0"/>
          <a:ea typeface="ＭＳ Ｐゴシック" charset="-128"/>
          <a:cs typeface="ＭＳ Ｐゴシック" charset="-128"/>
        </a:defRPr>
      </a:lvl6pPr>
      <a:lvl7pPr marL="1299724" algn="l" rtl="0" fontAlgn="base">
        <a:spcBef>
          <a:spcPct val="0"/>
        </a:spcBef>
        <a:spcAft>
          <a:spcPct val="0"/>
        </a:spcAft>
        <a:defRPr sz="6300">
          <a:solidFill>
            <a:schemeClr val="tx2"/>
          </a:solidFill>
          <a:latin typeface="Tw Cen MT" charset="0"/>
          <a:ea typeface="ＭＳ Ｐゴシック" charset="-128"/>
          <a:cs typeface="ＭＳ Ｐゴシック" charset="-128"/>
        </a:defRPr>
      </a:lvl7pPr>
      <a:lvl8pPr marL="1949594" algn="l" rtl="0" fontAlgn="base">
        <a:spcBef>
          <a:spcPct val="0"/>
        </a:spcBef>
        <a:spcAft>
          <a:spcPct val="0"/>
        </a:spcAft>
        <a:defRPr sz="6300">
          <a:solidFill>
            <a:schemeClr val="tx2"/>
          </a:solidFill>
          <a:latin typeface="Tw Cen MT" charset="0"/>
          <a:ea typeface="ＭＳ Ｐゴシック" charset="-128"/>
          <a:cs typeface="ＭＳ Ｐゴシック" charset="-128"/>
        </a:defRPr>
      </a:lvl8pPr>
      <a:lvl9pPr marL="2599457" algn="l" rtl="0" fontAlgn="base">
        <a:spcBef>
          <a:spcPct val="0"/>
        </a:spcBef>
        <a:spcAft>
          <a:spcPct val="0"/>
        </a:spcAft>
        <a:defRPr sz="6300">
          <a:solidFill>
            <a:schemeClr val="tx2"/>
          </a:solidFill>
          <a:latin typeface="Tw Cen MT" charset="0"/>
          <a:ea typeface="ＭＳ Ｐゴシック" charset="-128"/>
          <a:cs typeface="ＭＳ Ｐゴシック" charset="-128"/>
        </a:defRPr>
      </a:lvl9pPr>
    </p:titleStyle>
    <p:bodyStyle>
      <a:lvl1pPr marL="453548" indent="-453548" algn="l" rtl="0" eaLnBrk="0" fontAlgn="base" hangingPunct="0">
        <a:spcBef>
          <a:spcPts val="996"/>
        </a:spcBef>
        <a:spcAft>
          <a:spcPct val="0"/>
        </a:spcAft>
        <a:buClr>
          <a:schemeClr val="accent2"/>
        </a:buClr>
        <a:buSzPct val="60000"/>
        <a:buFont typeface="Wingdings" charset="0"/>
        <a:buChar char=""/>
        <a:defRPr sz="4100" kern="1200">
          <a:solidFill>
            <a:schemeClr val="tx1"/>
          </a:solidFill>
          <a:latin typeface="+mn-lt"/>
          <a:ea typeface="MS PGothic" pitchFamily="34" charset="-128"/>
          <a:cs typeface="MS PGothic" pitchFamily="34" charset="-128"/>
        </a:defRPr>
      </a:lvl1pPr>
      <a:lvl2pPr marL="909356" indent="-388113" algn="l" rtl="0" eaLnBrk="0" fontAlgn="base" hangingPunct="0">
        <a:spcBef>
          <a:spcPts val="782"/>
        </a:spcBef>
        <a:spcAft>
          <a:spcPct val="0"/>
        </a:spcAft>
        <a:buClr>
          <a:schemeClr val="accent1"/>
        </a:buClr>
        <a:buSzPct val="70000"/>
        <a:buFont typeface="Wingdings 2" charset="0"/>
        <a:buChar char=""/>
        <a:defRPr sz="3700" kern="1200">
          <a:solidFill>
            <a:schemeClr val="tx1"/>
          </a:solidFill>
          <a:latin typeface="+mn-lt"/>
          <a:ea typeface="MS PGothic" pitchFamily="34" charset="-128"/>
          <a:cs typeface="MS PGothic" charset="0"/>
        </a:defRPr>
      </a:lvl2pPr>
      <a:lvl3pPr marL="1299724" indent="-324930" algn="l" rtl="0" eaLnBrk="0" fontAlgn="base" hangingPunct="0">
        <a:spcBef>
          <a:spcPts val="711"/>
        </a:spcBef>
        <a:spcAft>
          <a:spcPct val="0"/>
        </a:spcAft>
        <a:buClr>
          <a:schemeClr val="accent2"/>
        </a:buClr>
        <a:buSzPct val="75000"/>
        <a:buFont typeface="Wingdings" charset="0"/>
        <a:buChar char=""/>
        <a:defRPr sz="3300" kern="1200">
          <a:solidFill>
            <a:schemeClr val="tx1"/>
          </a:solidFill>
          <a:latin typeface="+mn-lt"/>
          <a:ea typeface="MS PGothic" pitchFamily="34" charset="-128"/>
          <a:cs typeface="MS PGothic" charset="0"/>
        </a:defRPr>
      </a:lvl3pPr>
      <a:lvl4pPr marL="1949594" indent="-324930" algn="l" rtl="0" eaLnBrk="0" fontAlgn="base" hangingPunct="0">
        <a:spcBef>
          <a:spcPts val="569"/>
        </a:spcBef>
        <a:spcAft>
          <a:spcPct val="0"/>
        </a:spcAft>
        <a:buClr>
          <a:srgbClr val="204333"/>
        </a:buClr>
        <a:buSzPct val="75000"/>
        <a:buFont typeface="Wingdings" charset="0"/>
        <a:buChar char=""/>
        <a:defRPr sz="2800" kern="1200">
          <a:solidFill>
            <a:schemeClr val="tx1"/>
          </a:solidFill>
          <a:latin typeface="+mn-lt"/>
          <a:ea typeface="MS PGothic" pitchFamily="34" charset="-128"/>
          <a:cs typeface="MS PGothic" charset="0"/>
        </a:defRPr>
      </a:lvl4pPr>
      <a:lvl5pPr marL="2599457" indent="-324930" algn="l" rtl="0" eaLnBrk="0" fontAlgn="base" hangingPunct="0">
        <a:spcBef>
          <a:spcPts val="569"/>
        </a:spcBef>
        <a:spcAft>
          <a:spcPct val="0"/>
        </a:spcAft>
        <a:buClr>
          <a:srgbClr val="C17D29"/>
        </a:buClr>
        <a:buSzPct val="65000"/>
        <a:buFont typeface="Wingdings" charset="0"/>
        <a:buChar char=""/>
        <a:defRPr sz="2800" kern="1200">
          <a:solidFill>
            <a:schemeClr val="tx1"/>
          </a:solidFill>
          <a:latin typeface="+mn-lt"/>
          <a:ea typeface="MS PGothic" pitchFamily="34" charset="-128"/>
          <a:cs typeface="MS PGothic" charset="0"/>
        </a:defRPr>
      </a:lvl5pPr>
      <a:lvl6pPr marL="2989375" indent="-324930" algn="l" rtl="0" eaLnBrk="1" latinLnBrk="0" hangingPunct="1">
        <a:spcBef>
          <a:spcPct val="20000"/>
        </a:spcBef>
        <a:buClr>
          <a:schemeClr val="accent1"/>
        </a:buClr>
        <a:buFont typeface="Wingdings"/>
        <a:buChar char="§"/>
        <a:defRPr kumimoji="0" sz="2600" kern="1200" baseline="0">
          <a:solidFill>
            <a:schemeClr val="tx1"/>
          </a:solidFill>
          <a:latin typeface="+mn-lt"/>
          <a:ea typeface="+mn-ea"/>
          <a:cs typeface="+mn-cs"/>
        </a:defRPr>
      </a:lvl6pPr>
      <a:lvl7pPr marL="3379289" indent="-324930" algn="l" rtl="0" eaLnBrk="1" latinLnBrk="0" hangingPunct="1">
        <a:spcBef>
          <a:spcPct val="20000"/>
        </a:spcBef>
        <a:buClr>
          <a:schemeClr val="accent2"/>
        </a:buClr>
        <a:buFont typeface="Wingdings"/>
        <a:buChar char="§"/>
        <a:defRPr kumimoji="0" sz="2600" kern="1200" baseline="0">
          <a:solidFill>
            <a:schemeClr val="tx1"/>
          </a:solidFill>
          <a:latin typeface="+mn-lt"/>
          <a:ea typeface="+mn-ea"/>
          <a:cs typeface="+mn-cs"/>
        </a:defRPr>
      </a:lvl7pPr>
      <a:lvl8pPr marL="3769220" indent="-324930" algn="l" rtl="0" eaLnBrk="1" latinLnBrk="0" hangingPunct="1">
        <a:spcBef>
          <a:spcPct val="20000"/>
        </a:spcBef>
        <a:buClr>
          <a:schemeClr val="accent3"/>
        </a:buClr>
        <a:buFont typeface="Wingdings"/>
        <a:buChar char="§"/>
        <a:defRPr kumimoji="0" sz="2600" kern="1200" baseline="0">
          <a:solidFill>
            <a:schemeClr val="tx1"/>
          </a:solidFill>
          <a:latin typeface="+mn-lt"/>
          <a:ea typeface="+mn-ea"/>
          <a:cs typeface="+mn-cs"/>
        </a:defRPr>
      </a:lvl8pPr>
      <a:lvl9pPr marL="4159126" indent="-324930" algn="l" rtl="0" eaLnBrk="1" latinLnBrk="0" hangingPunct="1">
        <a:spcBef>
          <a:spcPct val="20000"/>
        </a:spcBef>
        <a:buClr>
          <a:schemeClr val="accent4"/>
        </a:buClr>
        <a:buFont typeface="Wingdings"/>
        <a:buChar char="§"/>
        <a:defRPr kumimoji="0" sz="2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49860" algn="l" rtl="0" eaLnBrk="1" latinLnBrk="0" hangingPunct="1">
        <a:defRPr kumimoji="0" kern="1200">
          <a:solidFill>
            <a:schemeClr val="tx1"/>
          </a:solidFill>
          <a:latin typeface="+mn-lt"/>
          <a:ea typeface="+mn-ea"/>
          <a:cs typeface="+mn-cs"/>
        </a:defRPr>
      </a:lvl2pPr>
      <a:lvl3pPr marL="1299724" algn="l" rtl="0" eaLnBrk="1" latinLnBrk="0" hangingPunct="1">
        <a:defRPr kumimoji="0" kern="1200">
          <a:solidFill>
            <a:schemeClr val="tx1"/>
          </a:solidFill>
          <a:latin typeface="+mn-lt"/>
          <a:ea typeface="+mn-ea"/>
          <a:cs typeface="+mn-cs"/>
        </a:defRPr>
      </a:lvl3pPr>
      <a:lvl4pPr marL="1949594" algn="l" rtl="0" eaLnBrk="1" latinLnBrk="0" hangingPunct="1">
        <a:defRPr kumimoji="0" kern="1200">
          <a:solidFill>
            <a:schemeClr val="tx1"/>
          </a:solidFill>
          <a:latin typeface="+mn-lt"/>
          <a:ea typeface="+mn-ea"/>
          <a:cs typeface="+mn-cs"/>
        </a:defRPr>
      </a:lvl4pPr>
      <a:lvl5pPr marL="2599457" algn="l" rtl="0" eaLnBrk="1" latinLnBrk="0" hangingPunct="1">
        <a:defRPr kumimoji="0" kern="1200">
          <a:solidFill>
            <a:schemeClr val="tx1"/>
          </a:solidFill>
          <a:latin typeface="+mn-lt"/>
          <a:ea typeface="+mn-ea"/>
          <a:cs typeface="+mn-cs"/>
        </a:defRPr>
      </a:lvl5pPr>
      <a:lvl6pPr marL="3249319" algn="l" rtl="0" eaLnBrk="1" latinLnBrk="0" hangingPunct="1">
        <a:defRPr kumimoji="0" kern="1200">
          <a:solidFill>
            <a:schemeClr val="tx1"/>
          </a:solidFill>
          <a:latin typeface="+mn-lt"/>
          <a:ea typeface="+mn-ea"/>
          <a:cs typeface="+mn-cs"/>
        </a:defRPr>
      </a:lvl6pPr>
      <a:lvl7pPr marL="3899187" algn="l" rtl="0" eaLnBrk="1" latinLnBrk="0" hangingPunct="1">
        <a:defRPr kumimoji="0" kern="1200">
          <a:solidFill>
            <a:schemeClr val="tx1"/>
          </a:solidFill>
          <a:latin typeface="+mn-lt"/>
          <a:ea typeface="+mn-ea"/>
          <a:cs typeface="+mn-cs"/>
        </a:defRPr>
      </a:lvl7pPr>
      <a:lvl8pPr marL="4549043" algn="l" rtl="0" eaLnBrk="1" latinLnBrk="0" hangingPunct="1">
        <a:defRPr kumimoji="0" kern="1200">
          <a:solidFill>
            <a:schemeClr val="tx1"/>
          </a:solidFill>
          <a:latin typeface="+mn-lt"/>
          <a:ea typeface="+mn-ea"/>
          <a:cs typeface="+mn-cs"/>
        </a:defRPr>
      </a:lvl8pPr>
      <a:lvl9pPr marL="5198913"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0837333" cy="1625600"/>
          </a:xfrm>
          <a:prstGeom prst="rect">
            <a:avLst/>
          </a:prstGeom>
        </p:spPr>
        <p:txBody>
          <a:bodyPr vert="horz" lIns="129999" tIns="65000" rIns="129999" bIns="6500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240" y="2275840"/>
            <a:ext cx="10837333" cy="6827520"/>
          </a:xfrm>
          <a:prstGeom prst="rect">
            <a:avLst/>
          </a:prstGeom>
        </p:spPr>
        <p:txBody>
          <a:bodyPr vert="horz" lIns="129999" tIns="65000" rIns="129999" bIns="6500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2029440" y="0"/>
            <a:ext cx="97536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9999" tIns="65000" rIns="129999" bIns="65000" rtlCol="0" anchor="ctr"/>
          <a:lstStyle/>
          <a:p>
            <a:pPr defTabSz="1299992" rtl="0"/>
            <a:endParaRPr lang="en-US" sz="2600" kern="1200">
              <a:solidFill>
                <a:prstClr val="white"/>
              </a:solidFill>
              <a:latin typeface="Calibri"/>
            </a:endParaRPr>
          </a:p>
        </p:txBody>
      </p:sp>
      <p:sp>
        <p:nvSpPr>
          <p:cNvPr id="8" name="Rectangle 7"/>
          <p:cNvSpPr/>
          <p:nvPr/>
        </p:nvSpPr>
        <p:spPr>
          <a:xfrm>
            <a:off x="12029440" y="7802880"/>
            <a:ext cx="975360" cy="97536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lIns="129999" tIns="65000" rIns="129999" bIns="65000" rtlCol="0" anchor="ctr"/>
          <a:lstStyle/>
          <a:p>
            <a:pPr defTabSz="1299992" rtl="0"/>
            <a:endParaRPr lang="en-US" sz="2600" kern="1200">
              <a:solidFill>
                <a:prstClr val="white"/>
              </a:solidFill>
              <a:latin typeface="Calibri"/>
            </a:endParaRPr>
          </a:p>
        </p:txBody>
      </p:sp>
      <p:sp>
        <p:nvSpPr>
          <p:cNvPr id="6" name="Slide Number Placeholder 5"/>
          <p:cNvSpPr>
            <a:spLocks noGrp="1"/>
          </p:cNvSpPr>
          <p:nvPr>
            <p:ph type="sldNum" sz="quarter" idx="4"/>
          </p:nvPr>
        </p:nvSpPr>
        <p:spPr>
          <a:xfrm>
            <a:off x="12134098" y="8034078"/>
            <a:ext cx="780288" cy="563541"/>
          </a:xfrm>
          <a:prstGeom prst="bracketPair">
            <a:avLst>
              <a:gd name="adj" fmla="val 17949"/>
            </a:avLst>
          </a:prstGeom>
          <a:ln w="19050">
            <a:solidFill>
              <a:srgbClr val="FFFFFF"/>
            </a:solidFill>
          </a:ln>
        </p:spPr>
        <p:txBody>
          <a:bodyPr vert="horz" lIns="0" tIns="0" rIns="0" bIns="0" rtlCol="0" anchor="ctr"/>
          <a:lstStyle>
            <a:lvl1pPr algn="ctr">
              <a:defRPr sz="2600">
                <a:solidFill>
                  <a:srgbClr val="FFFFFF"/>
                </a:solidFill>
              </a:defRPr>
            </a:lvl1pPr>
          </a:lstStyle>
          <a:p>
            <a:pPr defTabSz="1299992" rtl="0"/>
            <a:r>
              <a:rPr lang="en-US" kern="1200" smtClean="0">
                <a:latin typeface="Calibri"/>
              </a:rPr>
              <a:t>1</a:t>
            </a:r>
            <a:endParaRPr lang="en-US" kern="1200" dirty="0">
              <a:latin typeface="Calibri"/>
            </a:endParaRPr>
          </a:p>
        </p:txBody>
      </p:sp>
      <p:sp>
        <p:nvSpPr>
          <p:cNvPr id="5" name="Footer Placeholder 4"/>
          <p:cNvSpPr>
            <a:spLocks noGrp="1"/>
          </p:cNvSpPr>
          <p:nvPr>
            <p:ph type="ftr" sz="quarter" idx="3"/>
          </p:nvPr>
        </p:nvSpPr>
        <p:spPr>
          <a:xfrm rot="16200000">
            <a:off x="10790275" y="5758236"/>
            <a:ext cx="3366800" cy="520192"/>
          </a:xfrm>
          <a:prstGeom prst="rect">
            <a:avLst/>
          </a:prstGeom>
        </p:spPr>
        <p:txBody>
          <a:bodyPr vert="horz" lIns="129999" tIns="65000" rIns="129999" bIns="65000" rtlCol="0" anchor="ctr"/>
          <a:lstStyle>
            <a:lvl1pPr algn="r">
              <a:defRPr sz="1700">
                <a:solidFill>
                  <a:schemeClr val="bg2"/>
                </a:solidFill>
              </a:defRPr>
            </a:lvl1pPr>
          </a:lstStyle>
          <a:p>
            <a:pPr defTabSz="1299992" rtl="0"/>
            <a:r>
              <a:rPr lang="en-US" kern="1200" smtClean="0">
                <a:solidFill>
                  <a:srgbClr val="DEDED7"/>
                </a:solidFill>
                <a:latin typeface="Calibri"/>
              </a:rPr>
              <a:t>External Advisory Committee</a:t>
            </a:r>
            <a:endParaRPr lang="en-US" kern="1200" dirty="0">
              <a:solidFill>
                <a:srgbClr val="DEDED7"/>
              </a:solidFill>
              <a:latin typeface="Calibri"/>
            </a:endParaRPr>
          </a:p>
        </p:txBody>
      </p:sp>
      <p:sp>
        <p:nvSpPr>
          <p:cNvPr id="4" name="Date Placeholder 3"/>
          <p:cNvSpPr>
            <a:spLocks noGrp="1"/>
          </p:cNvSpPr>
          <p:nvPr>
            <p:ph type="dt" sz="half" idx="2"/>
          </p:nvPr>
        </p:nvSpPr>
        <p:spPr>
          <a:xfrm rot="16200000">
            <a:off x="10739710" y="2340864"/>
            <a:ext cx="3467945" cy="520192"/>
          </a:xfrm>
          <a:prstGeom prst="rect">
            <a:avLst/>
          </a:prstGeom>
        </p:spPr>
        <p:txBody>
          <a:bodyPr vert="horz" lIns="129999" tIns="65000" rIns="129999" bIns="65000" rtlCol="0" anchor="ctr"/>
          <a:lstStyle>
            <a:lvl1pPr algn="l">
              <a:defRPr sz="1700">
                <a:solidFill>
                  <a:schemeClr val="bg2"/>
                </a:solidFill>
              </a:defRPr>
            </a:lvl1pPr>
          </a:lstStyle>
          <a:p>
            <a:pPr defTabSz="1299992" rtl="0"/>
            <a:r>
              <a:rPr lang="en-US" kern="1200" smtClean="0">
                <a:solidFill>
                  <a:srgbClr val="DEDED7"/>
                </a:solidFill>
                <a:latin typeface="Calibri"/>
              </a:rPr>
              <a:t>December 3, 2013</a:t>
            </a:r>
            <a:endParaRPr lang="en-US" kern="1200" dirty="0">
              <a:solidFill>
                <a:srgbClr val="DEDED7"/>
              </a:solidFill>
              <a:latin typeface="Calibri"/>
            </a:endParaRPr>
          </a:p>
        </p:txBody>
      </p:sp>
      <p:pic>
        <p:nvPicPr>
          <p:cNvPr id="12" name="Picture 11" descr="EOL_Globe.gif"/>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2050549" y="376115"/>
            <a:ext cx="934629" cy="929436"/>
          </a:xfrm>
          <a:prstGeom prst="rect">
            <a:avLst/>
          </a:prstGeom>
        </p:spPr>
      </p:pic>
      <p:pic>
        <p:nvPicPr>
          <p:cNvPr id="10" name="Picture 3" descr="nsf1.gif"/>
          <p:cNvPicPr>
            <a:picLocks noChangeAspect="1"/>
          </p:cNvPicPr>
          <p:nvPr userDrawn="1"/>
        </p:nvPicPr>
        <p:blipFill>
          <a:blip r:embed="rId12" cstate="email">
            <a:extLst>
              <a:ext uri="{28A0092B-C50C-407E-A947-70E740481C1C}">
                <a14:useLocalDpi xmlns:a14="http://schemas.microsoft.com/office/drawing/2010/main" val="0"/>
              </a:ext>
            </a:extLst>
          </a:blip>
          <a:srcRect/>
          <a:stretch>
            <a:fillRect/>
          </a:stretch>
        </p:blipFill>
        <p:spPr bwMode="auto">
          <a:xfrm>
            <a:off x="12153617" y="8940811"/>
            <a:ext cx="760872" cy="7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44301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iming>
    <p:tnLst>
      <p:par>
        <p:cTn xmlns:p14="http://schemas.microsoft.com/office/powerpoint/2010/main" id="1" dur="indefinite" restart="never" nodeType="tmRoot"/>
      </p:par>
    </p:tnLst>
  </p:timing>
  <p:hf hdr="0"/>
  <p:txStyles>
    <p:titleStyle>
      <a:lvl1pPr algn="l" defTabSz="1299992" rtl="0" eaLnBrk="1" latinLnBrk="0" hangingPunct="1">
        <a:spcBef>
          <a:spcPct val="0"/>
        </a:spcBef>
        <a:buNone/>
        <a:defRPr sz="6500" kern="1200" cap="none" spc="-142" baseline="0">
          <a:ln>
            <a:noFill/>
          </a:ln>
          <a:solidFill>
            <a:schemeClr val="tx2"/>
          </a:solidFill>
          <a:effectLst/>
          <a:latin typeface="+mj-lt"/>
          <a:ea typeface="+mj-ea"/>
          <a:cs typeface="+mj-cs"/>
        </a:defRPr>
      </a:lvl1pPr>
    </p:titleStyle>
    <p:bodyStyle>
      <a:lvl1pPr marL="487499" indent="-324997" algn="l" defTabSz="1299992" rtl="0" eaLnBrk="1" latinLnBrk="0" hangingPunct="1">
        <a:spcBef>
          <a:spcPct val="20000"/>
        </a:spcBef>
        <a:buClr>
          <a:schemeClr val="accent1"/>
        </a:buClr>
        <a:buFont typeface="Arial" pitchFamily="34" charset="0"/>
        <a:buChar char="•"/>
        <a:defRPr sz="3100" kern="1200">
          <a:solidFill>
            <a:schemeClr val="tx1"/>
          </a:solidFill>
          <a:latin typeface="+mn-lt"/>
          <a:ea typeface="+mn-ea"/>
          <a:cs typeface="+mn-cs"/>
        </a:defRPr>
      </a:lvl1pPr>
      <a:lvl2pPr marL="909993" indent="-324997" algn="l" defTabSz="1299992" rtl="0" eaLnBrk="1" latinLnBrk="0" hangingPunct="1">
        <a:spcBef>
          <a:spcPct val="20000"/>
        </a:spcBef>
        <a:buClr>
          <a:schemeClr val="accent2"/>
        </a:buClr>
        <a:buFont typeface="Arial" pitchFamily="34" charset="0"/>
        <a:buChar char="•"/>
        <a:defRPr sz="2800" kern="1200">
          <a:solidFill>
            <a:schemeClr val="tx1"/>
          </a:solidFill>
          <a:latin typeface="+mn-lt"/>
          <a:ea typeface="+mn-ea"/>
          <a:cs typeface="+mn-cs"/>
        </a:defRPr>
      </a:lvl2pPr>
      <a:lvl3pPr marL="1429989" indent="-324997" algn="l" defTabSz="1299992" rtl="0" eaLnBrk="1" latinLnBrk="0" hangingPunct="1">
        <a:spcBef>
          <a:spcPct val="20000"/>
        </a:spcBef>
        <a:buClr>
          <a:schemeClr val="accent3"/>
        </a:buClr>
        <a:buFont typeface="Arial" pitchFamily="34" charset="0"/>
        <a:buChar char="•"/>
        <a:defRPr sz="2600" kern="1200">
          <a:solidFill>
            <a:schemeClr val="tx1"/>
          </a:solidFill>
          <a:latin typeface="+mn-lt"/>
          <a:ea typeface="+mn-ea"/>
          <a:cs typeface="+mn-cs"/>
        </a:defRPr>
      </a:lvl3pPr>
      <a:lvl4pPr marL="1819989" indent="-324997" algn="l" defTabSz="1299992" rtl="0" eaLnBrk="1" latinLnBrk="0" hangingPunct="1">
        <a:spcBef>
          <a:spcPct val="20000"/>
        </a:spcBef>
        <a:buClr>
          <a:schemeClr val="accent4"/>
        </a:buClr>
        <a:buFont typeface="Arial" pitchFamily="34" charset="0"/>
        <a:buChar char="•"/>
        <a:defRPr sz="2300" kern="1200">
          <a:solidFill>
            <a:schemeClr val="tx1"/>
          </a:solidFill>
          <a:latin typeface="+mn-lt"/>
          <a:ea typeface="+mn-ea"/>
          <a:cs typeface="+mn-cs"/>
        </a:defRPr>
      </a:lvl4pPr>
      <a:lvl5pPr marL="2209989" indent="-324997" algn="l" defTabSz="1299992" rtl="0" eaLnBrk="1" latinLnBrk="0" hangingPunct="1">
        <a:spcBef>
          <a:spcPct val="20000"/>
        </a:spcBef>
        <a:buClr>
          <a:schemeClr val="accent5"/>
        </a:buClr>
        <a:buFont typeface="Arial" pitchFamily="34" charset="0"/>
        <a:buChar char="•"/>
        <a:defRPr sz="2000" kern="1200" baseline="0">
          <a:solidFill>
            <a:schemeClr val="tx1"/>
          </a:solidFill>
          <a:latin typeface="+mn-lt"/>
          <a:ea typeface="+mn-ea"/>
          <a:cs typeface="+mn-cs"/>
        </a:defRPr>
      </a:lvl5pPr>
      <a:lvl6pPr marL="2469987" indent="-259998" algn="l" defTabSz="1299992" rtl="0" eaLnBrk="1" latinLnBrk="0" hangingPunct="1">
        <a:spcBef>
          <a:spcPct val="20000"/>
        </a:spcBef>
        <a:buClr>
          <a:schemeClr val="accent1"/>
        </a:buClr>
        <a:buFont typeface="Arial" pitchFamily="34" charset="0"/>
        <a:buChar char="•"/>
        <a:defRPr sz="2000" kern="1200" baseline="0">
          <a:solidFill>
            <a:schemeClr val="tx1"/>
          </a:solidFill>
          <a:latin typeface="+mn-lt"/>
          <a:ea typeface="+mn-ea"/>
          <a:cs typeface="+mn-cs"/>
        </a:defRPr>
      </a:lvl6pPr>
      <a:lvl7pPr marL="2729987" indent="-259998" algn="l" defTabSz="1299992"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7pPr>
      <a:lvl8pPr marL="2989986" indent="-259998" algn="l" defTabSz="1299992"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8pPr>
      <a:lvl9pPr marL="3249984" indent="-259998" algn="l" defTabSz="1299992" rtl="0" eaLnBrk="1" latinLnBrk="0" hangingPunct="1">
        <a:spcBef>
          <a:spcPct val="20000"/>
        </a:spcBef>
        <a:buClr>
          <a:schemeClr val="accent4"/>
        </a:buClr>
        <a:buFont typeface="Arial" pitchFamily="34" charset="0"/>
        <a:buChar char="•"/>
        <a:defRPr sz="2000" kern="1200">
          <a:solidFill>
            <a:schemeClr val="tx1"/>
          </a:solidFill>
          <a:latin typeface="+mn-lt"/>
          <a:ea typeface="+mn-ea"/>
          <a:cs typeface="+mn-cs"/>
        </a:defRPr>
      </a:lvl9pPr>
    </p:bodyStyle>
    <p:otherStyle>
      <a:defPPr>
        <a:defRPr lang="en-US"/>
      </a:defPPr>
      <a:lvl1pPr marL="0" algn="l" defTabSz="1299992" rtl="0" eaLnBrk="1" latinLnBrk="0" hangingPunct="1">
        <a:defRPr sz="2600" kern="1200">
          <a:solidFill>
            <a:schemeClr val="tx1"/>
          </a:solidFill>
          <a:latin typeface="+mn-lt"/>
          <a:ea typeface="+mn-ea"/>
          <a:cs typeface="+mn-cs"/>
        </a:defRPr>
      </a:lvl1pPr>
      <a:lvl2pPr marL="649995" algn="l" defTabSz="1299992" rtl="0" eaLnBrk="1" latinLnBrk="0" hangingPunct="1">
        <a:defRPr sz="2600" kern="1200">
          <a:solidFill>
            <a:schemeClr val="tx1"/>
          </a:solidFill>
          <a:latin typeface="+mn-lt"/>
          <a:ea typeface="+mn-ea"/>
          <a:cs typeface="+mn-cs"/>
        </a:defRPr>
      </a:lvl2pPr>
      <a:lvl3pPr marL="1299992" algn="l" defTabSz="1299992" rtl="0" eaLnBrk="1" latinLnBrk="0" hangingPunct="1">
        <a:defRPr sz="2600" kern="1200">
          <a:solidFill>
            <a:schemeClr val="tx1"/>
          </a:solidFill>
          <a:latin typeface="+mn-lt"/>
          <a:ea typeface="+mn-ea"/>
          <a:cs typeface="+mn-cs"/>
        </a:defRPr>
      </a:lvl3pPr>
      <a:lvl4pPr marL="1949993" algn="l" defTabSz="1299992" rtl="0" eaLnBrk="1" latinLnBrk="0" hangingPunct="1">
        <a:defRPr sz="2600" kern="1200">
          <a:solidFill>
            <a:schemeClr val="tx1"/>
          </a:solidFill>
          <a:latin typeface="+mn-lt"/>
          <a:ea typeface="+mn-ea"/>
          <a:cs typeface="+mn-cs"/>
        </a:defRPr>
      </a:lvl4pPr>
      <a:lvl5pPr marL="2599989" algn="l" defTabSz="1299992" rtl="0" eaLnBrk="1" latinLnBrk="0" hangingPunct="1">
        <a:defRPr sz="2600" kern="1200">
          <a:solidFill>
            <a:schemeClr val="tx1"/>
          </a:solidFill>
          <a:latin typeface="+mn-lt"/>
          <a:ea typeface="+mn-ea"/>
          <a:cs typeface="+mn-cs"/>
        </a:defRPr>
      </a:lvl5pPr>
      <a:lvl6pPr marL="3249984" algn="l" defTabSz="1299992" rtl="0" eaLnBrk="1" latinLnBrk="0" hangingPunct="1">
        <a:defRPr sz="2600" kern="1200">
          <a:solidFill>
            <a:schemeClr val="tx1"/>
          </a:solidFill>
          <a:latin typeface="+mn-lt"/>
          <a:ea typeface="+mn-ea"/>
          <a:cs typeface="+mn-cs"/>
        </a:defRPr>
      </a:lvl6pPr>
      <a:lvl7pPr marL="3899984" algn="l" defTabSz="1299992" rtl="0" eaLnBrk="1" latinLnBrk="0" hangingPunct="1">
        <a:defRPr sz="2600" kern="1200">
          <a:solidFill>
            <a:schemeClr val="tx1"/>
          </a:solidFill>
          <a:latin typeface="+mn-lt"/>
          <a:ea typeface="+mn-ea"/>
          <a:cs typeface="+mn-cs"/>
        </a:defRPr>
      </a:lvl7pPr>
      <a:lvl8pPr marL="4549976" algn="l" defTabSz="1299992" rtl="0" eaLnBrk="1" latinLnBrk="0" hangingPunct="1">
        <a:defRPr sz="2600" kern="1200">
          <a:solidFill>
            <a:schemeClr val="tx1"/>
          </a:solidFill>
          <a:latin typeface="+mn-lt"/>
          <a:ea typeface="+mn-ea"/>
          <a:cs typeface="+mn-cs"/>
        </a:defRPr>
      </a:lvl8pPr>
      <a:lvl9pPr marL="5199977" algn="l" defTabSz="1299992"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0837333" cy="1625600"/>
          </a:xfrm>
          <a:prstGeom prst="rect">
            <a:avLst/>
          </a:prstGeom>
        </p:spPr>
        <p:txBody>
          <a:bodyPr vert="horz" lIns="130019" tIns="65010" rIns="130019" bIns="6501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240" y="2275840"/>
            <a:ext cx="10837333" cy="6827520"/>
          </a:xfrm>
          <a:prstGeom prst="rect">
            <a:avLst/>
          </a:prstGeom>
        </p:spPr>
        <p:txBody>
          <a:bodyPr vert="horz" lIns="130019" tIns="65010" rIns="130019" bIns="650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2029440" y="0"/>
            <a:ext cx="97536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019" tIns="65010" rIns="130019" bIns="65010" rtlCol="0" anchor="ctr"/>
          <a:lstStyle/>
          <a:p>
            <a:pPr defTabSz="1300192" rtl="0"/>
            <a:endParaRPr lang="en-US" sz="2600" kern="1200">
              <a:solidFill>
                <a:prstClr val="white"/>
              </a:solidFill>
              <a:latin typeface="Calibri"/>
            </a:endParaRPr>
          </a:p>
        </p:txBody>
      </p:sp>
      <p:sp>
        <p:nvSpPr>
          <p:cNvPr id="8" name="Rectangle 7"/>
          <p:cNvSpPr/>
          <p:nvPr/>
        </p:nvSpPr>
        <p:spPr>
          <a:xfrm>
            <a:off x="12029440" y="7802880"/>
            <a:ext cx="975360" cy="97536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lIns="130019" tIns="65010" rIns="130019" bIns="65010" rtlCol="0" anchor="ctr"/>
          <a:lstStyle/>
          <a:p>
            <a:pPr defTabSz="1300192" rtl="0"/>
            <a:endParaRPr lang="en-US" sz="2600" kern="1200">
              <a:solidFill>
                <a:prstClr val="white"/>
              </a:solidFill>
              <a:latin typeface="Calibri"/>
            </a:endParaRPr>
          </a:p>
        </p:txBody>
      </p:sp>
      <p:sp>
        <p:nvSpPr>
          <p:cNvPr id="6" name="Slide Number Placeholder 5"/>
          <p:cNvSpPr>
            <a:spLocks noGrp="1"/>
          </p:cNvSpPr>
          <p:nvPr>
            <p:ph type="sldNum" sz="quarter" idx="4"/>
          </p:nvPr>
        </p:nvSpPr>
        <p:spPr>
          <a:xfrm>
            <a:off x="12134098" y="8034078"/>
            <a:ext cx="780288" cy="563541"/>
          </a:xfrm>
          <a:prstGeom prst="bracketPair">
            <a:avLst>
              <a:gd name="adj" fmla="val 17949"/>
            </a:avLst>
          </a:prstGeom>
          <a:ln w="19050">
            <a:solidFill>
              <a:srgbClr val="FFFFFF"/>
            </a:solidFill>
          </a:ln>
        </p:spPr>
        <p:txBody>
          <a:bodyPr vert="horz" lIns="0" tIns="0" rIns="0" bIns="0" rtlCol="0" anchor="ctr"/>
          <a:lstStyle>
            <a:lvl1pPr algn="ctr">
              <a:defRPr sz="2600">
                <a:solidFill>
                  <a:srgbClr val="FFFFFF"/>
                </a:solidFill>
              </a:defRPr>
            </a:lvl1pPr>
          </a:lstStyle>
          <a:p>
            <a:pPr defTabSz="1300192" rtl="0"/>
            <a:r>
              <a:rPr lang="en-US" kern="1200" smtClean="0">
                <a:latin typeface="Calibri"/>
              </a:rPr>
              <a:t>1</a:t>
            </a:r>
            <a:endParaRPr lang="en-US" kern="1200" dirty="0">
              <a:latin typeface="Calibri"/>
            </a:endParaRPr>
          </a:p>
        </p:txBody>
      </p:sp>
      <p:sp>
        <p:nvSpPr>
          <p:cNvPr id="5" name="Footer Placeholder 4"/>
          <p:cNvSpPr>
            <a:spLocks noGrp="1"/>
          </p:cNvSpPr>
          <p:nvPr>
            <p:ph type="ftr" sz="quarter" idx="3"/>
          </p:nvPr>
        </p:nvSpPr>
        <p:spPr>
          <a:xfrm rot="16200000">
            <a:off x="10790275" y="5758236"/>
            <a:ext cx="3366800" cy="520192"/>
          </a:xfrm>
          <a:prstGeom prst="rect">
            <a:avLst/>
          </a:prstGeom>
        </p:spPr>
        <p:txBody>
          <a:bodyPr vert="horz" lIns="130019" tIns="65010" rIns="130019" bIns="65010" rtlCol="0" anchor="ctr"/>
          <a:lstStyle>
            <a:lvl1pPr algn="r">
              <a:defRPr sz="1700">
                <a:solidFill>
                  <a:schemeClr val="bg2"/>
                </a:solidFill>
              </a:defRPr>
            </a:lvl1pPr>
          </a:lstStyle>
          <a:p>
            <a:pPr defTabSz="1300192" rtl="0"/>
            <a:r>
              <a:rPr lang="en-US" kern="1200" smtClean="0">
                <a:solidFill>
                  <a:srgbClr val="DEDED7"/>
                </a:solidFill>
                <a:latin typeface="Calibri"/>
              </a:rPr>
              <a:t>External Advisory Committee</a:t>
            </a:r>
            <a:endParaRPr lang="en-US" kern="1200" dirty="0">
              <a:solidFill>
                <a:srgbClr val="DEDED7"/>
              </a:solidFill>
              <a:latin typeface="Calibri"/>
            </a:endParaRPr>
          </a:p>
        </p:txBody>
      </p:sp>
      <p:sp>
        <p:nvSpPr>
          <p:cNvPr id="4" name="Date Placeholder 3"/>
          <p:cNvSpPr>
            <a:spLocks noGrp="1"/>
          </p:cNvSpPr>
          <p:nvPr>
            <p:ph type="dt" sz="half" idx="2"/>
          </p:nvPr>
        </p:nvSpPr>
        <p:spPr>
          <a:xfrm rot="16200000">
            <a:off x="10739706" y="2340864"/>
            <a:ext cx="3467945" cy="520192"/>
          </a:xfrm>
          <a:prstGeom prst="rect">
            <a:avLst/>
          </a:prstGeom>
        </p:spPr>
        <p:txBody>
          <a:bodyPr vert="horz" lIns="130019" tIns="65010" rIns="130019" bIns="65010" rtlCol="0" anchor="ctr"/>
          <a:lstStyle>
            <a:lvl1pPr algn="l">
              <a:defRPr sz="1700">
                <a:solidFill>
                  <a:schemeClr val="bg2"/>
                </a:solidFill>
              </a:defRPr>
            </a:lvl1pPr>
          </a:lstStyle>
          <a:p>
            <a:pPr defTabSz="1300192" rtl="0"/>
            <a:r>
              <a:rPr lang="en-US" kern="1200" smtClean="0">
                <a:solidFill>
                  <a:srgbClr val="DEDED7"/>
                </a:solidFill>
                <a:latin typeface="Calibri"/>
              </a:rPr>
              <a:t>December 3, 2013</a:t>
            </a:r>
            <a:endParaRPr lang="en-US" kern="1200" dirty="0">
              <a:solidFill>
                <a:srgbClr val="DEDED7"/>
              </a:solidFill>
              <a:latin typeface="Calibri"/>
            </a:endParaRPr>
          </a:p>
        </p:txBody>
      </p:sp>
      <p:pic>
        <p:nvPicPr>
          <p:cNvPr id="12" name="Picture 11" descr="EOL_Globe.gif"/>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2050545" y="376115"/>
            <a:ext cx="934629" cy="929436"/>
          </a:xfrm>
          <a:prstGeom prst="rect">
            <a:avLst/>
          </a:prstGeom>
        </p:spPr>
      </p:pic>
      <p:pic>
        <p:nvPicPr>
          <p:cNvPr id="10" name="Picture 3" descr="nsf1.gif"/>
          <p:cNvPicPr>
            <a:picLocks noChangeAspect="1"/>
          </p:cNvPicPr>
          <p:nvPr userDrawn="1"/>
        </p:nvPicPr>
        <p:blipFill>
          <a:blip r:embed="rId12" cstate="email">
            <a:extLst>
              <a:ext uri="{28A0092B-C50C-407E-A947-70E740481C1C}">
                <a14:useLocalDpi xmlns:a14="http://schemas.microsoft.com/office/drawing/2010/main" val="0"/>
              </a:ext>
            </a:extLst>
          </a:blip>
          <a:srcRect/>
          <a:stretch>
            <a:fillRect/>
          </a:stretch>
        </p:blipFill>
        <p:spPr bwMode="auto">
          <a:xfrm>
            <a:off x="12153617" y="8940807"/>
            <a:ext cx="760872" cy="7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93655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iming>
    <p:tnLst>
      <p:par>
        <p:cTn xmlns:p14="http://schemas.microsoft.com/office/powerpoint/2010/main" id="1" dur="indefinite" restart="never" nodeType="tmRoot"/>
      </p:par>
    </p:tnLst>
  </p:timing>
  <p:hf hdr="0"/>
  <p:txStyles>
    <p:titleStyle>
      <a:lvl1pPr algn="l" defTabSz="1300192" rtl="0" eaLnBrk="1" latinLnBrk="0" hangingPunct="1">
        <a:spcBef>
          <a:spcPct val="0"/>
        </a:spcBef>
        <a:buNone/>
        <a:defRPr sz="6500" kern="1200" cap="none" spc="-142" baseline="0">
          <a:ln>
            <a:noFill/>
          </a:ln>
          <a:solidFill>
            <a:schemeClr val="tx2"/>
          </a:solidFill>
          <a:effectLst/>
          <a:latin typeface="+mj-lt"/>
          <a:ea typeface="+mj-ea"/>
          <a:cs typeface="+mj-cs"/>
        </a:defRPr>
      </a:lvl1pPr>
    </p:titleStyle>
    <p:bodyStyle>
      <a:lvl1pPr marL="487573" indent="-325047" algn="l" defTabSz="1300192" rtl="0" eaLnBrk="1" latinLnBrk="0" hangingPunct="1">
        <a:spcBef>
          <a:spcPct val="20000"/>
        </a:spcBef>
        <a:buClr>
          <a:schemeClr val="accent1"/>
        </a:buClr>
        <a:buFont typeface="Arial" pitchFamily="34" charset="0"/>
        <a:buChar char="•"/>
        <a:defRPr sz="3100" kern="1200">
          <a:solidFill>
            <a:schemeClr val="tx1"/>
          </a:solidFill>
          <a:latin typeface="+mn-lt"/>
          <a:ea typeface="+mn-ea"/>
          <a:cs typeface="+mn-cs"/>
        </a:defRPr>
      </a:lvl1pPr>
      <a:lvl2pPr marL="910134" indent="-325047" algn="l" defTabSz="1300192" rtl="0" eaLnBrk="1" latinLnBrk="0" hangingPunct="1">
        <a:spcBef>
          <a:spcPct val="20000"/>
        </a:spcBef>
        <a:buClr>
          <a:schemeClr val="accent2"/>
        </a:buClr>
        <a:buFont typeface="Arial" pitchFamily="34" charset="0"/>
        <a:buChar char="•"/>
        <a:defRPr sz="2800" kern="1200">
          <a:solidFill>
            <a:schemeClr val="tx1"/>
          </a:solidFill>
          <a:latin typeface="+mn-lt"/>
          <a:ea typeface="+mn-ea"/>
          <a:cs typeface="+mn-cs"/>
        </a:defRPr>
      </a:lvl2pPr>
      <a:lvl3pPr marL="1430211" indent="-325047" algn="l" defTabSz="1300192" rtl="0" eaLnBrk="1" latinLnBrk="0" hangingPunct="1">
        <a:spcBef>
          <a:spcPct val="20000"/>
        </a:spcBef>
        <a:buClr>
          <a:schemeClr val="accent3"/>
        </a:buClr>
        <a:buFont typeface="Arial" pitchFamily="34" charset="0"/>
        <a:buChar char="•"/>
        <a:defRPr sz="2600" kern="1200">
          <a:solidFill>
            <a:schemeClr val="tx1"/>
          </a:solidFill>
          <a:latin typeface="+mn-lt"/>
          <a:ea typeface="+mn-ea"/>
          <a:cs typeface="+mn-cs"/>
        </a:defRPr>
      </a:lvl3pPr>
      <a:lvl4pPr marL="1820270" indent="-325047" algn="l" defTabSz="1300192" rtl="0" eaLnBrk="1" latinLnBrk="0" hangingPunct="1">
        <a:spcBef>
          <a:spcPct val="20000"/>
        </a:spcBef>
        <a:buClr>
          <a:schemeClr val="accent4"/>
        </a:buClr>
        <a:buFont typeface="Arial" pitchFamily="34" charset="0"/>
        <a:buChar char="•"/>
        <a:defRPr sz="2300" kern="1200">
          <a:solidFill>
            <a:schemeClr val="tx1"/>
          </a:solidFill>
          <a:latin typeface="+mn-lt"/>
          <a:ea typeface="+mn-ea"/>
          <a:cs typeface="+mn-cs"/>
        </a:defRPr>
      </a:lvl4pPr>
      <a:lvl5pPr marL="2210329" indent="-325047" algn="l" defTabSz="1300192" rtl="0" eaLnBrk="1" latinLnBrk="0" hangingPunct="1">
        <a:spcBef>
          <a:spcPct val="20000"/>
        </a:spcBef>
        <a:buClr>
          <a:schemeClr val="accent5"/>
        </a:buClr>
        <a:buFont typeface="Arial" pitchFamily="34" charset="0"/>
        <a:buChar char="•"/>
        <a:defRPr sz="2000" kern="1200" baseline="0">
          <a:solidFill>
            <a:schemeClr val="tx1"/>
          </a:solidFill>
          <a:latin typeface="+mn-lt"/>
          <a:ea typeface="+mn-ea"/>
          <a:cs typeface="+mn-cs"/>
        </a:defRPr>
      </a:lvl5pPr>
      <a:lvl6pPr marL="2470367" indent="-260039" algn="l" defTabSz="1300192" rtl="0" eaLnBrk="1" latinLnBrk="0" hangingPunct="1">
        <a:spcBef>
          <a:spcPct val="20000"/>
        </a:spcBef>
        <a:buClr>
          <a:schemeClr val="accent1"/>
        </a:buClr>
        <a:buFont typeface="Arial" pitchFamily="34" charset="0"/>
        <a:buChar char="•"/>
        <a:defRPr sz="2000" kern="1200" baseline="0">
          <a:solidFill>
            <a:schemeClr val="tx1"/>
          </a:solidFill>
          <a:latin typeface="+mn-lt"/>
          <a:ea typeface="+mn-ea"/>
          <a:cs typeface="+mn-cs"/>
        </a:defRPr>
      </a:lvl6pPr>
      <a:lvl7pPr marL="2730406" indent="-260039" algn="l" defTabSz="1300192"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7pPr>
      <a:lvl8pPr marL="2990444" indent="-260039" algn="l" defTabSz="1300192"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8pPr>
      <a:lvl9pPr marL="3250484" indent="-260039" algn="l" defTabSz="1300192" rtl="0" eaLnBrk="1" latinLnBrk="0" hangingPunct="1">
        <a:spcBef>
          <a:spcPct val="20000"/>
        </a:spcBef>
        <a:buClr>
          <a:schemeClr val="accent4"/>
        </a:buClr>
        <a:buFont typeface="Arial" pitchFamily="34" charset="0"/>
        <a:buChar char="•"/>
        <a:defRPr sz="2000" kern="1200">
          <a:solidFill>
            <a:schemeClr val="tx1"/>
          </a:solidFill>
          <a:latin typeface="+mn-lt"/>
          <a:ea typeface="+mn-ea"/>
          <a:cs typeface="+mn-cs"/>
        </a:defRPr>
      </a:lvl9pPr>
    </p:bodyStyle>
    <p:otherStyle>
      <a:defPPr>
        <a:defRPr lang="en-US"/>
      </a:defPPr>
      <a:lvl1pPr marL="0" algn="l" defTabSz="1300192" rtl="0" eaLnBrk="1" latinLnBrk="0" hangingPunct="1">
        <a:defRPr sz="2600" kern="1200">
          <a:solidFill>
            <a:schemeClr val="tx1"/>
          </a:solidFill>
          <a:latin typeface="+mn-lt"/>
          <a:ea typeface="+mn-ea"/>
          <a:cs typeface="+mn-cs"/>
        </a:defRPr>
      </a:lvl1pPr>
      <a:lvl2pPr marL="650096" algn="l" defTabSz="1300192" rtl="0" eaLnBrk="1" latinLnBrk="0" hangingPunct="1">
        <a:defRPr sz="2600" kern="1200">
          <a:solidFill>
            <a:schemeClr val="tx1"/>
          </a:solidFill>
          <a:latin typeface="+mn-lt"/>
          <a:ea typeface="+mn-ea"/>
          <a:cs typeface="+mn-cs"/>
        </a:defRPr>
      </a:lvl2pPr>
      <a:lvl3pPr marL="1300192" algn="l" defTabSz="1300192" rtl="0" eaLnBrk="1" latinLnBrk="0" hangingPunct="1">
        <a:defRPr sz="2600" kern="1200">
          <a:solidFill>
            <a:schemeClr val="tx1"/>
          </a:solidFill>
          <a:latin typeface="+mn-lt"/>
          <a:ea typeface="+mn-ea"/>
          <a:cs typeface="+mn-cs"/>
        </a:defRPr>
      </a:lvl3pPr>
      <a:lvl4pPr marL="1950291" algn="l" defTabSz="1300192" rtl="0" eaLnBrk="1" latinLnBrk="0" hangingPunct="1">
        <a:defRPr sz="2600" kern="1200">
          <a:solidFill>
            <a:schemeClr val="tx1"/>
          </a:solidFill>
          <a:latin typeface="+mn-lt"/>
          <a:ea typeface="+mn-ea"/>
          <a:cs typeface="+mn-cs"/>
        </a:defRPr>
      </a:lvl4pPr>
      <a:lvl5pPr marL="2600387" algn="l" defTabSz="1300192" rtl="0" eaLnBrk="1" latinLnBrk="0" hangingPunct="1">
        <a:defRPr sz="2600" kern="1200">
          <a:solidFill>
            <a:schemeClr val="tx1"/>
          </a:solidFill>
          <a:latin typeface="+mn-lt"/>
          <a:ea typeface="+mn-ea"/>
          <a:cs typeface="+mn-cs"/>
        </a:defRPr>
      </a:lvl5pPr>
      <a:lvl6pPr marL="3250484" algn="l" defTabSz="1300192" rtl="0" eaLnBrk="1" latinLnBrk="0" hangingPunct="1">
        <a:defRPr sz="2600" kern="1200">
          <a:solidFill>
            <a:schemeClr val="tx1"/>
          </a:solidFill>
          <a:latin typeface="+mn-lt"/>
          <a:ea typeface="+mn-ea"/>
          <a:cs typeface="+mn-cs"/>
        </a:defRPr>
      </a:lvl6pPr>
      <a:lvl7pPr marL="3900583" algn="l" defTabSz="1300192" rtl="0" eaLnBrk="1" latinLnBrk="0" hangingPunct="1">
        <a:defRPr sz="2600" kern="1200">
          <a:solidFill>
            <a:schemeClr val="tx1"/>
          </a:solidFill>
          <a:latin typeface="+mn-lt"/>
          <a:ea typeface="+mn-ea"/>
          <a:cs typeface="+mn-cs"/>
        </a:defRPr>
      </a:lvl7pPr>
      <a:lvl8pPr marL="4550676" algn="l" defTabSz="1300192" rtl="0" eaLnBrk="1" latinLnBrk="0" hangingPunct="1">
        <a:defRPr sz="2600" kern="1200">
          <a:solidFill>
            <a:schemeClr val="tx1"/>
          </a:solidFill>
          <a:latin typeface="+mn-lt"/>
          <a:ea typeface="+mn-ea"/>
          <a:cs typeface="+mn-cs"/>
        </a:defRPr>
      </a:lvl8pPr>
      <a:lvl9pPr marL="5200775" algn="l" defTabSz="1300192" rtl="0" eaLnBrk="1" latinLnBrk="0" hangingPunct="1">
        <a:defRPr sz="2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30012" tIns="65007" rIns="130012" bIns="6500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240" y="2275848"/>
            <a:ext cx="11704320" cy="6436925"/>
          </a:xfrm>
          <a:prstGeom prst="rect">
            <a:avLst/>
          </a:prstGeom>
        </p:spPr>
        <p:txBody>
          <a:bodyPr vert="horz" lIns="130012" tIns="65007" rIns="130012" bIns="6500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64355" y="9040150"/>
            <a:ext cx="2727396" cy="519289"/>
          </a:xfrm>
          <a:prstGeom prst="rect">
            <a:avLst/>
          </a:prstGeom>
        </p:spPr>
        <p:txBody>
          <a:bodyPr vert="horz" lIns="130012" tIns="65007" rIns="130012" bIns="65007" rtlCol="0" anchor="ctr"/>
          <a:lstStyle>
            <a:lvl1pPr algn="l">
              <a:defRPr sz="1700">
                <a:solidFill>
                  <a:schemeClr val="tx1"/>
                </a:solidFill>
              </a:defRPr>
            </a:lvl1pPr>
          </a:lstStyle>
          <a:p>
            <a:pPr defTabSz="650062" rtl="0"/>
            <a:r>
              <a:rPr lang="en-US" kern="1200" smtClean="0">
                <a:solidFill>
                  <a:prstClr val="black"/>
                </a:solidFill>
                <a:latin typeface="Century Gothic"/>
              </a:rPr>
              <a:t>Nov 7, 2012</a:t>
            </a:r>
            <a:endParaRPr lang="en-US" kern="1200" dirty="0">
              <a:solidFill>
                <a:prstClr val="black"/>
              </a:solidFill>
              <a:latin typeface="Century Gothic"/>
            </a:endParaRPr>
          </a:p>
        </p:txBody>
      </p:sp>
      <p:sp>
        <p:nvSpPr>
          <p:cNvPr id="5" name="Footer Placeholder 4"/>
          <p:cNvSpPr>
            <a:spLocks noGrp="1"/>
          </p:cNvSpPr>
          <p:nvPr>
            <p:ph type="ftr" sz="quarter" idx="3"/>
          </p:nvPr>
        </p:nvSpPr>
        <p:spPr>
          <a:xfrm>
            <a:off x="4118187" y="9040150"/>
            <a:ext cx="4912924" cy="519289"/>
          </a:xfrm>
          <a:prstGeom prst="rect">
            <a:avLst/>
          </a:prstGeom>
        </p:spPr>
        <p:txBody>
          <a:bodyPr vert="horz" lIns="130012" tIns="65007" rIns="130012" bIns="65007" rtlCol="0" anchor="ctr"/>
          <a:lstStyle>
            <a:lvl1pPr algn="ctr">
              <a:defRPr sz="1700">
                <a:solidFill>
                  <a:srgbClr val="000000"/>
                </a:solidFill>
              </a:defRPr>
            </a:lvl1pPr>
          </a:lstStyle>
          <a:p>
            <a:pPr defTabSz="650062" rtl="0"/>
            <a:r>
              <a:rPr lang="en-US" kern="1200" smtClean="0">
                <a:latin typeface="Century Gothic"/>
              </a:rPr>
              <a:t>EOL External Advisory Committee, Nov  2012</a:t>
            </a:r>
            <a:endParaRPr lang="en-US" kern="1200" dirty="0">
              <a:latin typeface="Century Gothic"/>
            </a:endParaRPr>
          </a:p>
        </p:txBody>
      </p:sp>
      <p:sp>
        <p:nvSpPr>
          <p:cNvPr id="6" name="Slide Number Placeholder 5"/>
          <p:cNvSpPr>
            <a:spLocks noGrp="1"/>
          </p:cNvSpPr>
          <p:nvPr>
            <p:ph type="sldNum" sz="quarter" idx="4"/>
          </p:nvPr>
        </p:nvSpPr>
        <p:spPr>
          <a:xfrm>
            <a:off x="9175609" y="9040150"/>
            <a:ext cx="1155982" cy="519289"/>
          </a:xfrm>
          <a:prstGeom prst="rect">
            <a:avLst/>
          </a:prstGeom>
        </p:spPr>
        <p:txBody>
          <a:bodyPr vert="horz" lIns="130012" tIns="65007" rIns="130012" bIns="65007" rtlCol="0" anchor="ctr"/>
          <a:lstStyle>
            <a:lvl1pPr algn="r">
              <a:defRPr sz="1700">
                <a:solidFill>
                  <a:srgbClr val="000000"/>
                </a:solidFill>
              </a:defRPr>
            </a:lvl1pPr>
          </a:lstStyle>
          <a:p>
            <a:pPr defTabSz="650062" rtl="0"/>
            <a:fld id="{9842927D-61D8-A746-A64C-6C461D36CB83}" type="slidenum">
              <a:rPr lang="en-US" kern="1200" smtClean="0">
                <a:latin typeface="Century Gothic"/>
              </a:rPr>
              <a:pPr defTabSz="650062" rtl="0"/>
              <a:t>‹#›</a:t>
            </a:fld>
            <a:endParaRPr lang="en-US" kern="1200" dirty="0">
              <a:latin typeface="Century Gothic"/>
            </a:endParaRPr>
          </a:p>
        </p:txBody>
      </p:sp>
      <p:pic>
        <p:nvPicPr>
          <p:cNvPr id="11" name="Picture 10" descr="ncar_highres_transback.psd"/>
          <p:cNvPicPr>
            <a:picLocks noChangeAspect="1"/>
          </p:cNvPicPr>
          <p:nvPr/>
        </p:nvPicPr>
        <p:blipFill>
          <a:blip r:embed="rId13"/>
          <a:stretch>
            <a:fillRect/>
          </a:stretch>
        </p:blipFill>
        <p:spPr>
          <a:xfrm>
            <a:off x="10690668" y="9040143"/>
            <a:ext cx="1230399" cy="580376"/>
          </a:xfrm>
          <a:prstGeom prst="rect">
            <a:avLst/>
          </a:prstGeom>
        </p:spPr>
      </p:pic>
      <p:pic>
        <p:nvPicPr>
          <p:cNvPr id="7" name="Picture 6"/>
          <p:cNvPicPr>
            <a:picLocks noChangeAspect="1"/>
          </p:cNvPicPr>
          <p:nvPr userDrawn="1"/>
        </p:nvPicPr>
        <p:blipFill>
          <a:blip r:embed="rId14"/>
          <a:stretch>
            <a:fillRect/>
          </a:stretch>
        </p:blipFill>
        <p:spPr>
          <a:xfrm>
            <a:off x="160068" y="8868551"/>
            <a:ext cx="799721" cy="794738"/>
          </a:xfrm>
          <a:prstGeom prst="rect">
            <a:avLst/>
          </a:prstGeom>
        </p:spPr>
      </p:pic>
      <p:pic>
        <p:nvPicPr>
          <p:cNvPr id="9" name="Picture 3" descr="nsf1.gif"/>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153617" y="8940808"/>
            <a:ext cx="760872" cy="7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82040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p:txStyles>
    <p:titleStyle>
      <a:lvl1pPr algn="ctr" defTabSz="650062" rtl="0" eaLnBrk="1" latinLnBrk="0" hangingPunct="1">
        <a:spcBef>
          <a:spcPct val="0"/>
        </a:spcBef>
        <a:buNone/>
        <a:defRPr sz="6300" kern="1200">
          <a:solidFill>
            <a:schemeClr val="tx1"/>
          </a:solidFill>
          <a:latin typeface="+mj-lt"/>
          <a:ea typeface="+mj-ea"/>
          <a:cs typeface="+mj-cs"/>
        </a:defRPr>
      </a:lvl1pPr>
    </p:titleStyle>
    <p:bodyStyle>
      <a:lvl1pPr marL="487549" indent="-487549" algn="l" defTabSz="650062" rtl="0" eaLnBrk="1" latinLnBrk="0" hangingPunct="1">
        <a:spcBef>
          <a:spcPct val="20000"/>
        </a:spcBef>
        <a:buFont typeface="Arial"/>
        <a:buChar char="•"/>
        <a:defRPr sz="4600" kern="1200">
          <a:solidFill>
            <a:schemeClr val="tx1"/>
          </a:solidFill>
          <a:latin typeface="+mn-lt"/>
          <a:ea typeface="+mn-ea"/>
          <a:cs typeface="+mn-cs"/>
        </a:defRPr>
      </a:lvl1pPr>
      <a:lvl2pPr marL="1056353" indent="-406290" algn="l" defTabSz="650062" rtl="0" eaLnBrk="1" latinLnBrk="0" hangingPunct="1">
        <a:spcBef>
          <a:spcPct val="20000"/>
        </a:spcBef>
        <a:buFont typeface="Arial"/>
        <a:buChar char="–"/>
        <a:defRPr sz="4000" kern="1200">
          <a:solidFill>
            <a:schemeClr val="tx1"/>
          </a:solidFill>
          <a:latin typeface="+mn-lt"/>
          <a:ea typeface="+mn-ea"/>
          <a:cs typeface="+mn-cs"/>
        </a:defRPr>
      </a:lvl2pPr>
      <a:lvl3pPr marL="1625156" indent="-325031" algn="l" defTabSz="650062" rtl="0" eaLnBrk="1" latinLnBrk="0" hangingPunct="1">
        <a:spcBef>
          <a:spcPct val="20000"/>
        </a:spcBef>
        <a:buFont typeface="Arial"/>
        <a:buChar char="•"/>
        <a:defRPr sz="3400" kern="1200">
          <a:solidFill>
            <a:schemeClr val="tx1"/>
          </a:solidFill>
          <a:latin typeface="+mn-lt"/>
          <a:ea typeface="+mn-ea"/>
          <a:cs typeface="+mn-cs"/>
        </a:defRPr>
      </a:lvl3pPr>
      <a:lvl4pPr marL="2275221" indent="-325031" algn="l" defTabSz="650062" rtl="0" eaLnBrk="1" latinLnBrk="0" hangingPunct="1">
        <a:spcBef>
          <a:spcPct val="20000"/>
        </a:spcBef>
        <a:buFont typeface="Arial"/>
        <a:buChar char="–"/>
        <a:defRPr sz="2800" kern="1200">
          <a:solidFill>
            <a:schemeClr val="tx1"/>
          </a:solidFill>
          <a:latin typeface="+mn-lt"/>
          <a:ea typeface="+mn-ea"/>
          <a:cs typeface="+mn-cs"/>
        </a:defRPr>
      </a:lvl4pPr>
      <a:lvl5pPr marL="2925288" indent="-325031" algn="l" defTabSz="650062" rtl="0" eaLnBrk="1" latinLnBrk="0" hangingPunct="1">
        <a:spcBef>
          <a:spcPct val="20000"/>
        </a:spcBef>
        <a:buFont typeface="Arial"/>
        <a:buChar char="»"/>
        <a:defRPr sz="2800" kern="1200">
          <a:solidFill>
            <a:schemeClr val="tx1"/>
          </a:solidFill>
          <a:latin typeface="+mn-lt"/>
          <a:ea typeface="+mn-ea"/>
          <a:cs typeface="+mn-cs"/>
        </a:defRPr>
      </a:lvl5pPr>
      <a:lvl6pPr marL="3575352" indent="-325031" algn="l" defTabSz="650062" rtl="0" eaLnBrk="1" latinLnBrk="0" hangingPunct="1">
        <a:spcBef>
          <a:spcPct val="20000"/>
        </a:spcBef>
        <a:buFont typeface="Arial"/>
        <a:buChar char="•"/>
        <a:defRPr sz="2800" kern="1200">
          <a:solidFill>
            <a:schemeClr val="tx1"/>
          </a:solidFill>
          <a:latin typeface="+mn-lt"/>
          <a:ea typeface="+mn-ea"/>
          <a:cs typeface="+mn-cs"/>
        </a:defRPr>
      </a:lvl6pPr>
      <a:lvl7pPr marL="4225413" indent="-325031" algn="l" defTabSz="650062" rtl="0" eaLnBrk="1" latinLnBrk="0" hangingPunct="1">
        <a:spcBef>
          <a:spcPct val="20000"/>
        </a:spcBef>
        <a:buFont typeface="Arial"/>
        <a:buChar char="•"/>
        <a:defRPr sz="2800" kern="1200">
          <a:solidFill>
            <a:schemeClr val="tx1"/>
          </a:solidFill>
          <a:latin typeface="+mn-lt"/>
          <a:ea typeface="+mn-ea"/>
          <a:cs typeface="+mn-cs"/>
        </a:defRPr>
      </a:lvl7pPr>
      <a:lvl8pPr marL="4875478" indent="-325031" algn="l" defTabSz="650062" rtl="0" eaLnBrk="1" latinLnBrk="0" hangingPunct="1">
        <a:spcBef>
          <a:spcPct val="20000"/>
        </a:spcBef>
        <a:buFont typeface="Arial"/>
        <a:buChar char="•"/>
        <a:defRPr sz="2800" kern="1200">
          <a:solidFill>
            <a:schemeClr val="tx1"/>
          </a:solidFill>
          <a:latin typeface="+mn-lt"/>
          <a:ea typeface="+mn-ea"/>
          <a:cs typeface="+mn-cs"/>
        </a:defRPr>
      </a:lvl8pPr>
      <a:lvl9pPr marL="5525539" indent="-325031" algn="l" defTabSz="650062"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50062" rtl="0" eaLnBrk="1" latinLnBrk="0" hangingPunct="1">
        <a:defRPr sz="2600" kern="1200">
          <a:solidFill>
            <a:schemeClr val="tx1"/>
          </a:solidFill>
          <a:latin typeface="+mn-lt"/>
          <a:ea typeface="+mn-ea"/>
          <a:cs typeface="+mn-cs"/>
        </a:defRPr>
      </a:lvl1pPr>
      <a:lvl2pPr marL="650062" algn="l" defTabSz="650062" rtl="0" eaLnBrk="1" latinLnBrk="0" hangingPunct="1">
        <a:defRPr sz="2600" kern="1200">
          <a:solidFill>
            <a:schemeClr val="tx1"/>
          </a:solidFill>
          <a:latin typeface="+mn-lt"/>
          <a:ea typeface="+mn-ea"/>
          <a:cs typeface="+mn-cs"/>
        </a:defRPr>
      </a:lvl2pPr>
      <a:lvl3pPr marL="1300125" algn="l" defTabSz="650062" rtl="0" eaLnBrk="1" latinLnBrk="0" hangingPunct="1">
        <a:defRPr sz="2600" kern="1200">
          <a:solidFill>
            <a:schemeClr val="tx1"/>
          </a:solidFill>
          <a:latin typeface="+mn-lt"/>
          <a:ea typeface="+mn-ea"/>
          <a:cs typeface="+mn-cs"/>
        </a:defRPr>
      </a:lvl3pPr>
      <a:lvl4pPr marL="1950192" algn="l" defTabSz="650062" rtl="0" eaLnBrk="1" latinLnBrk="0" hangingPunct="1">
        <a:defRPr sz="2600" kern="1200">
          <a:solidFill>
            <a:schemeClr val="tx1"/>
          </a:solidFill>
          <a:latin typeface="+mn-lt"/>
          <a:ea typeface="+mn-ea"/>
          <a:cs typeface="+mn-cs"/>
        </a:defRPr>
      </a:lvl4pPr>
      <a:lvl5pPr marL="2600254" algn="l" defTabSz="650062" rtl="0" eaLnBrk="1" latinLnBrk="0" hangingPunct="1">
        <a:defRPr sz="2600" kern="1200">
          <a:solidFill>
            <a:schemeClr val="tx1"/>
          </a:solidFill>
          <a:latin typeface="+mn-lt"/>
          <a:ea typeface="+mn-ea"/>
          <a:cs typeface="+mn-cs"/>
        </a:defRPr>
      </a:lvl5pPr>
      <a:lvl6pPr marL="3250317" algn="l" defTabSz="650062" rtl="0" eaLnBrk="1" latinLnBrk="0" hangingPunct="1">
        <a:defRPr sz="2600" kern="1200">
          <a:solidFill>
            <a:schemeClr val="tx1"/>
          </a:solidFill>
          <a:latin typeface="+mn-lt"/>
          <a:ea typeface="+mn-ea"/>
          <a:cs typeface="+mn-cs"/>
        </a:defRPr>
      </a:lvl6pPr>
      <a:lvl7pPr marL="3900384" algn="l" defTabSz="650062" rtl="0" eaLnBrk="1" latinLnBrk="0" hangingPunct="1">
        <a:defRPr sz="2600" kern="1200">
          <a:solidFill>
            <a:schemeClr val="tx1"/>
          </a:solidFill>
          <a:latin typeface="+mn-lt"/>
          <a:ea typeface="+mn-ea"/>
          <a:cs typeface="+mn-cs"/>
        </a:defRPr>
      </a:lvl7pPr>
      <a:lvl8pPr marL="4550443" algn="l" defTabSz="650062" rtl="0" eaLnBrk="1" latinLnBrk="0" hangingPunct="1">
        <a:defRPr sz="2600" kern="1200">
          <a:solidFill>
            <a:schemeClr val="tx1"/>
          </a:solidFill>
          <a:latin typeface="+mn-lt"/>
          <a:ea typeface="+mn-ea"/>
          <a:cs typeface="+mn-cs"/>
        </a:defRPr>
      </a:lvl8pPr>
      <a:lvl9pPr marL="5200509" algn="l" defTabSz="650062"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5.xml"/><Relationship Id="rId3"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xml"/><Relationship Id="rId3"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png"/><Relationship Id="rId8" Type="http://schemas.openxmlformats.org/officeDocument/2006/relationships/image" Target="../media/image20.jpeg"/><Relationship Id="rId9" Type="http://schemas.openxmlformats.org/officeDocument/2006/relationships/image" Target="../media/image21.png"/><Relationship Id="rId10" Type="http://schemas.openxmlformats.org/officeDocument/2006/relationships/image" Target="../media/image22.jpeg"/><Relationship Id="rId11" Type="http://schemas.openxmlformats.org/officeDocument/2006/relationships/image" Target="../media/image23.png"/><Relationship Id="rId1" Type="http://schemas.openxmlformats.org/officeDocument/2006/relationships/slideLayout" Target="../slideLayouts/slideLayout48.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4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gif"/><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237" y="2386138"/>
            <a:ext cx="10728960" cy="3689209"/>
          </a:xfrm>
        </p:spPr>
        <p:txBody>
          <a:bodyPr/>
          <a:lstStyle/>
          <a:p>
            <a:pPr>
              <a:lnSpc>
                <a:spcPct val="80000"/>
              </a:lnSpc>
            </a:pPr>
            <a:r>
              <a:rPr lang="en-US" sz="8000" dirty="0">
                <a:latin typeface="Century Gothic"/>
                <a:cs typeface="Century Gothic"/>
              </a:rPr>
              <a:t>NCAR Perspective and EOL Resources </a:t>
            </a:r>
            <a:r>
              <a:rPr lang="en-US" dirty="0" smtClean="0"/>
              <a:t>	</a:t>
            </a:r>
            <a:endParaRPr lang="en-US" dirty="0"/>
          </a:p>
        </p:txBody>
      </p:sp>
      <p:sp>
        <p:nvSpPr>
          <p:cNvPr id="3" name="Subtitle 2"/>
          <p:cNvSpPr>
            <a:spLocks noGrp="1"/>
          </p:cNvSpPr>
          <p:nvPr>
            <p:ph type="subTitle" idx="1"/>
          </p:nvPr>
        </p:nvSpPr>
        <p:spPr>
          <a:xfrm>
            <a:off x="975360" y="6502412"/>
            <a:ext cx="9190059" cy="2424179"/>
          </a:xfrm>
        </p:spPr>
        <p:txBody>
          <a:bodyPr>
            <a:normAutofit/>
          </a:bodyPr>
          <a:lstStyle/>
          <a:p>
            <a:pPr>
              <a:spcBef>
                <a:spcPct val="0"/>
              </a:spcBef>
            </a:pPr>
            <a:r>
              <a:rPr lang="en-US" altLang="en-US" sz="4800" dirty="0">
                <a:solidFill>
                  <a:srgbClr val="262626"/>
                </a:solidFill>
                <a:latin typeface="Avenir Book"/>
                <a:cs typeface="Avenir Book"/>
              </a:rPr>
              <a:t>Vanda Grubi</a:t>
            </a:r>
            <a:r>
              <a:rPr lang="ta-IN" altLang="en-US" sz="4800" dirty="0">
                <a:solidFill>
                  <a:srgbClr val="262626"/>
                </a:solidFill>
                <a:latin typeface="Avenir Book"/>
                <a:cs typeface="Avenir Book"/>
              </a:rPr>
              <a:t>šić</a:t>
            </a:r>
          </a:p>
          <a:p>
            <a:pPr>
              <a:spcBef>
                <a:spcPct val="0"/>
              </a:spcBef>
            </a:pPr>
            <a:r>
              <a:rPr lang="en-US" altLang="en-US" sz="4800" dirty="0">
                <a:solidFill>
                  <a:srgbClr val="262626"/>
                </a:solidFill>
                <a:latin typeface="Avenir Book"/>
                <a:cs typeface="Avenir Book"/>
              </a:rPr>
              <a:t>NCAR Associate Director for Earth Observing Laboratory</a:t>
            </a:r>
          </a:p>
          <a:p>
            <a:endParaRPr lang="en-US" dirty="0">
              <a:latin typeface="Century Gothic" panose="020B0502020202020204" pitchFamily="34" charset="0"/>
            </a:endParaRPr>
          </a:p>
        </p:txBody>
      </p:sp>
      <p:sp>
        <p:nvSpPr>
          <p:cNvPr id="6" name="Date Placeholder 3"/>
          <p:cNvSpPr>
            <a:spLocks noGrp="1"/>
          </p:cNvSpPr>
          <p:nvPr>
            <p:ph type="dt" sz="half" idx="10"/>
          </p:nvPr>
        </p:nvSpPr>
        <p:spPr>
          <a:prstGeom prst="rect">
            <a:avLst/>
          </a:prstGeom>
        </p:spPr>
        <p:txBody>
          <a:bodyPr vert="horz" lIns="129985" tIns="64993" rIns="129985" bIns="64993" rtlCol="0" anchor="ctr"/>
          <a:lstStyle>
            <a:lvl1pPr algn="l">
              <a:defRPr sz="1700">
                <a:solidFill>
                  <a:schemeClr val="bg2"/>
                </a:solidFill>
              </a:defRPr>
            </a:lvl1pPr>
          </a:lstStyle>
          <a:p>
            <a:r>
              <a:rPr lang="en-US" smtClean="0"/>
              <a:t>September 25, 2014</a:t>
            </a:r>
            <a:endParaRPr lang="en-US" dirty="0"/>
          </a:p>
        </p:txBody>
      </p:sp>
      <p:sp>
        <p:nvSpPr>
          <p:cNvPr id="5" name="Footer Placeholder 4"/>
          <p:cNvSpPr>
            <a:spLocks noGrp="1"/>
          </p:cNvSpPr>
          <p:nvPr>
            <p:ph type="ftr" sz="quarter" idx="11"/>
          </p:nvPr>
        </p:nvSpPr>
        <p:spPr>
          <a:prstGeom prst="rect">
            <a:avLst/>
          </a:prstGeom>
        </p:spPr>
        <p:txBody>
          <a:bodyPr vert="horz" lIns="129985" tIns="64993" rIns="129985" bIns="64993" rtlCol="0" anchor="ctr"/>
          <a:lstStyle>
            <a:lvl1pPr algn="r">
              <a:defRPr sz="1700">
                <a:solidFill>
                  <a:schemeClr val="bg2"/>
                </a:solidFill>
              </a:defRPr>
            </a:lvl1pPr>
          </a:lstStyle>
          <a:p>
            <a:r>
              <a:rPr lang="en-US" smtClean="0"/>
              <a:t>MMCT Workshop, Notre Dame</a:t>
            </a:r>
            <a:endParaRPr lang="en-US" dirty="0"/>
          </a:p>
        </p:txBody>
      </p:sp>
      <p:sp>
        <p:nvSpPr>
          <p:cNvPr id="4" name="Rectangle 3"/>
          <p:cNvSpPr/>
          <p:nvPr/>
        </p:nvSpPr>
        <p:spPr>
          <a:xfrm>
            <a:off x="12029440" y="7802880"/>
            <a:ext cx="975360" cy="97536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lIns="129985" tIns="64993" rIns="129985" bIns="64993" rtlCol="0" anchor="ctr"/>
          <a:lstStyle/>
          <a:p>
            <a:pPr algn="ctr"/>
            <a:endParaRPr lang="en-US">
              <a:solidFill>
                <a:schemeClr val="lt1"/>
              </a:solidFill>
            </a:endParaRPr>
          </a:p>
        </p:txBody>
      </p:sp>
      <p:pic>
        <p:nvPicPr>
          <p:cNvPr id="8" name="Picture 7" descr="strip.tif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742"/>
            <a:ext cx="12029440" cy="1823781"/>
          </a:xfrm>
          <a:prstGeom prst="rect">
            <a:avLst/>
          </a:prstGeom>
          <a:ln>
            <a:noFill/>
          </a:ln>
          <a:effectLst>
            <a:outerShdw blurRad="292100" dist="139700" dir="2700000" algn="tl" rotWithShape="0">
              <a:srgbClr val="333333">
                <a:alpha val="65000"/>
              </a:srgbClr>
            </a:outerShdw>
          </a:effectLst>
        </p:spPr>
      </p:pic>
      <p:sp>
        <p:nvSpPr>
          <p:cNvPr id="9" name="Slide Number Placeholder 8"/>
          <p:cNvSpPr>
            <a:spLocks noGrp="1"/>
          </p:cNvSpPr>
          <p:nvPr>
            <p:ph type="sldNum" sz="quarter" idx="12"/>
          </p:nvPr>
        </p:nvSpPr>
        <p:spPr/>
        <p:txBody>
          <a:bodyPr/>
          <a:lstStyle/>
          <a:p>
            <a:fld id="{BFEBEB0A-9E3D-4B14-9782-E2AE3DA60D96}" type="slidenum">
              <a:rPr lang="en-US" smtClean="0">
                <a:latin typeface="Calibri"/>
              </a:rPr>
              <a:pPr/>
              <a:t>1</a:t>
            </a:fld>
            <a:endParaRPr lang="en-US" dirty="0">
              <a:latin typeface="Calibri"/>
            </a:endParaRPr>
          </a:p>
        </p:txBody>
      </p:sp>
    </p:spTree>
    <p:extLst>
      <p:ext uri="{BB962C8B-B14F-4D97-AF65-F5344CB8AC3E}">
        <p14:creationId xmlns:p14="http://schemas.microsoft.com/office/powerpoint/2010/main" val="40936877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9-22 at 4.28.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758963" cy="9753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9-22 at 4.29.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a:off x="-55034" y="-60919"/>
            <a:ext cx="8524988" cy="1352088"/>
          </a:xfrm>
          <a:prstGeom prst="rect">
            <a:avLst/>
          </a:prstGeom>
          <a:gradFill>
            <a:gsLst>
              <a:gs pos="0">
                <a:srgbClr val="C82506"/>
              </a:gs>
              <a:gs pos="100000">
                <a:srgbClr val="570706"/>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1" indent="0">
              <a:spcBef>
                <a:spcPts val="1000"/>
              </a:spcBef>
              <a:defRPr sz="1800"/>
            </a:pPr>
            <a:r>
              <a:rPr sz="5500" b="1" cap="small">
                <a:solidFill>
                  <a:srgbClr val="FFFFFF"/>
                </a:solidFill>
                <a:latin typeface="ArialUnicodeMS"/>
                <a:ea typeface="ArialUnicodeMS"/>
                <a:cs typeface="ArialUnicodeMS"/>
                <a:sym typeface="ArialUnicodeMS"/>
              </a:rPr>
              <a:t>Responsibilities</a:t>
            </a:r>
          </a:p>
        </p:txBody>
      </p:sp>
      <p:pic>
        <p:nvPicPr>
          <p:cNvPr id="81" name="patient-cat.png"/>
          <p:cNvPicPr/>
          <p:nvPr/>
        </p:nvPicPr>
        <p:blipFill>
          <a:blip r:embed="rId2">
            <a:extLst/>
          </a:blip>
          <a:srcRect l="23632" t="10218" r="38281" b="918"/>
          <a:stretch>
            <a:fillRect/>
          </a:stretch>
        </p:blipFill>
        <p:spPr>
          <a:xfrm>
            <a:off x="8064501" y="-38100"/>
            <a:ext cx="4953000" cy="9829800"/>
          </a:xfrm>
          <a:prstGeom prst="rect">
            <a:avLst/>
          </a:prstGeom>
          <a:ln w="12700">
            <a:miter lim="400000"/>
          </a:ln>
        </p:spPr>
      </p:pic>
      <p:sp>
        <p:nvSpPr>
          <p:cNvPr id="82" name="Shape 82"/>
          <p:cNvSpPr>
            <a:spLocks noGrp="1"/>
          </p:cNvSpPr>
          <p:nvPr>
            <p:ph type="body" idx="1"/>
          </p:nvPr>
        </p:nvSpPr>
        <p:spPr>
          <a:xfrm>
            <a:off x="353032" y="1440947"/>
            <a:ext cx="7708901" cy="8113705"/>
          </a:xfrm>
          <a:prstGeom prst="rect">
            <a:avLst/>
          </a:prstGeom>
        </p:spPr>
        <p:txBody>
          <a:bodyPr/>
          <a:lstStyle/>
          <a:p>
            <a:pPr marL="0" lvl="1" indent="0">
              <a:spcBef>
                <a:spcPts val="1000"/>
              </a:spcBef>
              <a:buSzTx/>
              <a:buNone/>
              <a:defRPr sz="1800"/>
            </a:pPr>
            <a:r>
              <a:rPr sz="4000" b="1" dirty="0">
                <a:solidFill>
                  <a:srgbClr val="861001"/>
                </a:solidFill>
                <a:latin typeface="ArialUnicodeMS"/>
                <a:ea typeface="ArialUnicodeMS"/>
                <a:cs typeface="ArialUnicodeMS"/>
                <a:sym typeface="ArialUnicodeMS"/>
              </a:rPr>
              <a:t>Principal Investigators:</a:t>
            </a:r>
          </a:p>
          <a:p>
            <a:pPr marL="0" lvl="1" indent="0">
              <a:spcBef>
                <a:spcPts val="1000"/>
              </a:spcBef>
              <a:buSzPct val="100000"/>
              <a:defRPr sz="1800"/>
            </a:pPr>
            <a:r>
              <a:rPr sz="3100" dirty="0">
                <a:latin typeface="Futura"/>
                <a:ea typeface="Futura"/>
                <a:cs typeface="Futura"/>
                <a:sym typeface="Futura"/>
              </a:rPr>
              <a:t>  Write Scientific Pro</a:t>
            </a:r>
            <a:r>
              <a:rPr lang="en-US" sz="3100" dirty="0">
                <a:latin typeface="Futura"/>
                <a:ea typeface="Futura"/>
                <a:cs typeface="Futura"/>
                <a:sym typeface="Futura"/>
              </a:rPr>
              <a:t>ject Overview (SPO), 	Experimental Design Overview (EDO) 	and Science Proposals</a:t>
            </a:r>
            <a:endParaRPr sz="3100" dirty="0">
              <a:latin typeface="Futura"/>
              <a:ea typeface="Futura"/>
              <a:cs typeface="Futura"/>
              <a:sym typeface="Futura"/>
            </a:endParaRPr>
          </a:p>
          <a:p>
            <a:pPr marL="0" lvl="1" indent="0">
              <a:spcBef>
                <a:spcPts val="1000"/>
              </a:spcBef>
              <a:buSzPct val="100000"/>
              <a:defRPr sz="1800"/>
            </a:pPr>
            <a:r>
              <a:rPr sz="3100" dirty="0">
                <a:latin typeface="Futura"/>
                <a:ea typeface="Futura"/>
                <a:cs typeface="Futura"/>
                <a:sym typeface="Futura"/>
              </a:rPr>
              <a:t>  Submit </a:t>
            </a:r>
            <a:r>
              <a:rPr lang="en-US" sz="3100" dirty="0">
                <a:latin typeface="Futura"/>
                <a:ea typeface="Futura"/>
                <a:cs typeface="Futura"/>
                <a:sym typeface="Futura"/>
              </a:rPr>
              <a:t>Facility </a:t>
            </a:r>
            <a:r>
              <a:rPr sz="3100" dirty="0">
                <a:latin typeface="Futura"/>
                <a:ea typeface="Futura"/>
                <a:cs typeface="Futura"/>
                <a:sym typeface="Futura"/>
              </a:rPr>
              <a:t>Request Forms </a:t>
            </a:r>
            <a:br>
              <a:rPr sz="3100" dirty="0">
                <a:latin typeface="Futura"/>
                <a:ea typeface="Futura"/>
                <a:cs typeface="Futura"/>
                <a:sym typeface="Futura"/>
              </a:rPr>
            </a:br>
            <a:endParaRPr sz="3100" dirty="0">
              <a:latin typeface="Futura"/>
              <a:ea typeface="Futura"/>
              <a:cs typeface="Futura"/>
              <a:sym typeface="Futura"/>
            </a:endParaRPr>
          </a:p>
          <a:p>
            <a:pPr marL="0" lvl="1" indent="0">
              <a:spcBef>
                <a:spcPts val="1000"/>
              </a:spcBef>
              <a:buSzTx/>
              <a:buNone/>
              <a:defRPr sz="1800"/>
            </a:pPr>
            <a:r>
              <a:rPr lang="en-US" sz="4000" b="1" dirty="0">
                <a:solidFill>
                  <a:srgbClr val="861001"/>
                </a:solidFill>
                <a:latin typeface="ArialUnicodeMS"/>
                <a:ea typeface="ArialUnicodeMS"/>
                <a:cs typeface="ArialUnicodeMS"/>
                <a:sym typeface="ArialUnicodeMS"/>
              </a:rPr>
              <a:t>EOL and other </a:t>
            </a:r>
            <a:r>
              <a:rPr sz="4000" b="1" dirty="0">
                <a:solidFill>
                  <a:srgbClr val="861001"/>
                </a:solidFill>
                <a:latin typeface="ArialUnicodeMS"/>
                <a:ea typeface="ArialUnicodeMS"/>
                <a:cs typeface="ArialUnicodeMS"/>
                <a:sym typeface="ArialUnicodeMS"/>
              </a:rPr>
              <a:t>Facility Providers: </a:t>
            </a:r>
          </a:p>
          <a:p>
            <a:pPr marL="571057" lvl="1">
              <a:spcBef>
                <a:spcPts val="1000"/>
              </a:spcBef>
              <a:buSzPct val="100000"/>
              <a:defRPr sz="1800"/>
            </a:pPr>
            <a:r>
              <a:rPr sz="3100" dirty="0">
                <a:latin typeface="Futura"/>
                <a:ea typeface="Futura"/>
                <a:cs typeface="Futura"/>
                <a:sym typeface="Futura"/>
              </a:rPr>
              <a:t>Prepare EDO assessments, feasibilities, cost estimates, &amp; risk assessments</a:t>
            </a:r>
          </a:p>
          <a:p>
            <a:pPr marL="571057" lvl="1">
              <a:spcBef>
                <a:spcPts val="1000"/>
              </a:spcBef>
              <a:buSzPct val="100000"/>
              <a:defRPr sz="1800"/>
            </a:pPr>
            <a:r>
              <a:rPr sz="3100" dirty="0">
                <a:latin typeface="Futura"/>
                <a:ea typeface="Futura"/>
                <a:cs typeface="Futura"/>
                <a:sym typeface="Futura"/>
              </a:rPr>
              <a:t>Conduct OFAP Meeting</a:t>
            </a:r>
            <a:br>
              <a:rPr sz="3100" dirty="0">
                <a:latin typeface="Futura"/>
                <a:ea typeface="Futura"/>
                <a:cs typeface="Futura"/>
                <a:sym typeface="Futura"/>
              </a:rPr>
            </a:br>
            <a:endParaRPr sz="3100" dirty="0">
              <a:latin typeface="Futura"/>
              <a:ea typeface="Futura"/>
              <a:cs typeface="Futura"/>
              <a:sym typeface="Futura"/>
            </a:endParaRPr>
          </a:p>
          <a:p>
            <a:pPr marL="0" lvl="1" indent="0">
              <a:spcBef>
                <a:spcPts val="1000"/>
              </a:spcBef>
              <a:buSzTx/>
              <a:buNone/>
              <a:defRPr sz="1800"/>
            </a:pPr>
            <a:r>
              <a:rPr sz="4000" b="1" dirty="0">
                <a:solidFill>
                  <a:srgbClr val="861001"/>
                </a:solidFill>
                <a:latin typeface="ArialUnicodeMS"/>
                <a:ea typeface="ArialUnicodeMS"/>
                <a:cs typeface="ArialUnicodeMS"/>
                <a:sym typeface="ArialUnicodeMS"/>
              </a:rPr>
              <a:t>NSF Program Officers:</a:t>
            </a:r>
          </a:p>
          <a:p>
            <a:pPr marL="571057">
              <a:spcBef>
                <a:spcPts val="1000"/>
              </a:spcBef>
              <a:buClr>
                <a:srgbClr val="000000"/>
              </a:buClr>
              <a:buSzPct val="100000"/>
              <a:defRPr sz="1800"/>
            </a:pPr>
            <a:r>
              <a:rPr sz="3100" dirty="0">
                <a:latin typeface="Futura"/>
                <a:ea typeface="Futura"/>
                <a:cs typeface="Futura"/>
                <a:sym typeface="Futura"/>
              </a:rPr>
              <a:t>Conduct p</a:t>
            </a:r>
            <a:r>
              <a:rPr lang="en-US" sz="3100" dirty="0">
                <a:latin typeface="Futura"/>
                <a:ea typeface="Futura"/>
                <a:cs typeface="Futura"/>
                <a:sym typeface="ArialUnicodeMS"/>
              </a:rPr>
              <a:t>eer review </a:t>
            </a:r>
            <a:r>
              <a:rPr sz="3100" b="1" dirty="0">
                <a:latin typeface="Futura"/>
                <a:ea typeface="Futura"/>
                <a:cs typeface="Futura"/>
                <a:sym typeface="Futura"/>
              </a:rPr>
              <a:t>of</a:t>
            </a:r>
            <a:r>
              <a:rPr sz="3100" dirty="0">
                <a:latin typeface="Futura"/>
                <a:ea typeface="Futura"/>
                <a:cs typeface="Futura"/>
                <a:sym typeface="Futura"/>
              </a:rPr>
              <a:t> Science Proposals &amp; SPOs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OF_Large_Projec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50" y="-311856"/>
            <a:ext cx="13652187" cy="10373046"/>
          </a:xfrm>
          <a:prstGeom prst="rect">
            <a:avLst/>
          </a:prstGeom>
        </p:spPr>
      </p:pic>
      <p:sp>
        <p:nvSpPr>
          <p:cNvPr id="10" name="Oval 9"/>
          <p:cNvSpPr/>
          <p:nvPr/>
        </p:nvSpPr>
        <p:spPr>
          <a:xfrm>
            <a:off x="4081454" y="7834699"/>
            <a:ext cx="4881742" cy="528769"/>
          </a:xfrm>
          <a:prstGeom prst="ellipse">
            <a:avLst/>
          </a:prstGeom>
          <a:noFill/>
          <a:ln w="57150" cap="flat" cmpd="sng">
            <a:solidFill>
              <a:schemeClr val="accent5"/>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68" tIns="50768" rIns="50768" bIns="50768" numCol="1" spcCol="38077" rtlCol="0" anchor="ctr">
            <a:spAutoFit/>
          </a:bodyPr>
          <a:lstStyle/>
          <a:p>
            <a:pPr defTabSz="583871" rtl="0" latinLnBrk="1" hangingPunct="0"/>
            <a:endParaRPr lang="en-US" sz="4000">
              <a:solidFill>
                <a:srgbClr val="FFFFFF"/>
              </a:solidFill>
              <a:effectLst>
                <a:outerShdw blurRad="38100" dist="12700" dir="5400000" rotWithShape="0">
                  <a:srgbClr val="000000">
                    <a:alpha val="50000"/>
                  </a:srgbClr>
                </a:outerShdw>
              </a:effectLst>
            </a:endParaRPr>
          </a:p>
        </p:txBody>
      </p:sp>
      <p:sp>
        <p:nvSpPr>
          <p:cNvPr id="11" name="Oval 10"/>
          <p:cNvSpPr/>
          <p:nvPr/>
        </p:nvSpPr>
        <p:spPr>
          <a:xfrm>
            <a:off x="2401298" y="5537927"/>
            <a:ext cx="4881742" cy="528769"/>
          </a:xfrm>
          <a:prstGeom prst="ellipse">
            <a:avLst/>
          </a:prstGeom>
          <a:noFill/>
          <a:ln w="57150" cap="flat" cmpd="sng">
            <a:solidFill>
              <a:schemeClr val="accent5"/>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68" tIns="50768" rIns="50768" bIns="50768" numCol="1" spcCol="38077" rtlCol="0" anchor="ctr">
            <a:spAutoFit/>
          </a:bodyPr>
          <a:lstStyle/>
          <a:p>
            <a:pPr defTabSz="583871" rtl="0" latinLnBrk="1" hangingPunct="0"/>
            <a:endParaRPr lang="en-US" sz="4000">
              <a:solidFill>
                <a:srgbClr val="FFFFFF"/>
              </a:solidFill>
              <a:effectLst>
                <a:outerShdw blurRad="38100" dist="12700" dir="5400000" rotWithShape="0">
                  <a:srgbClr val="000000">
                    <a:alpha val="50000"/>
                  </a:srgbClr>
                </a:outerShdw>
              </a:effectLst>
            </a:endParaRPr>
          </a:p>
        </p:txBody>
      </p:sp>
    </p:spTree>
    <p:extLst>
      <p:ext uri="{BB962C8B-B14F-4D97-AF65-F5344CB8AC3E}">
        <p14:creationId xmlns:p14="http://schemas.microsoft.com/office/powerpoint/2010/main" val="10999265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droppedImage.tiff"/>
          <p:cNvPicPr/>
          <p:nvPr/>
        </p:nvPicPr>
        <p:blipFill>
          <a:blip r:embed="rId2">
            <a:extLst/>
          </a:blip>
          <a:stretch>
            <a:fillRect/>
          </a:stretch>
        </p:blipFill>
        <p:spPr>
          <a:xfrm>
            <a:off x="7137399" y="422026"/>
            <a:ext cx="6502400" cy="8902702"/>
          </a:xfrm>
          <a:prstGeom prst="rect">
            <a:avLst/>
          </a:prstGeom>
          <a:ln w="12700">
            <a:miter lim="400000"/>
          </a:ln>
        </p:spPr>
      </p:pic>
      <p:sp>
        <p:nvSpPr>
          <p:cNvPr id="96" name="Shape 96"/>
          <p:cNvSpPr>
            <a:spLocks noGrp="1"/>
          </p:cNvSpPr>
          <p:nvPr>
            <p:ph type="body" idx="1"/>
          </p:nvPr>
        </p:nvSpPr>
        <p:spPr>
          <a:xfrm>
            <a:off x="626535" y="1949452"/>
            <a:ext cx="7569200" cy="7353300"/>
          </a:xfrm>
          <a:prstGeom prst="rect">
            <a:avLst/>
          </a:prstGeom>
        </p:spPr>
        <p:txBody>
          <a:bodyPr/>
          <a:lstStyle/>
          <a:p>
            <a:pPr marL="304566" indent="-304566">
              <a:spcBef>
                <a:spcPts val="600"/>
              </a:spcBef>
              <a:buSzPct val="100000"/>
              <a:defRPr sz="1800"/>
            </a:pPr>
            <a:r>
              <a:rPr sz="3600" dirty="0">
                <a:latin typeface="Futura"/>
                <a:ea typeface="Futura"/>
                <a:cs typeface="Futura"/>
                <a:sym typeface="Futura"/>
              </a:rPr>
              <a:t>Importance and uniqueness of program</a:t>
            </a:r>
          </a:p>
          <a:p>
            <a:pPr marL="304566" indent="-304566">
              <a:spcBef>
                <a:spcPts val="600"/>
              </a:spcBef>
              <a:buSzPct val="100000"/>
              <a:defRPr sz="1800"/>
            </a:pPr>
            <a:r>
              <a:rPr sz="3600" dirty="0">
                <a:latin typeface="Futura"/>
                <a:ea typeface="Futura"/>
                <a:cs typeface="Futura"/>
                <a:sym typeface="Futura"/>
              </a:rPr>
              <a:t>Experiment design</a:t>
            </a:r>
          </a:p>
          <a:p>
            <a:pPr marL="304566" indent="-304566">
              <a:spcBef>
                <a:spcPts val="600"/>
              </a:spcBef>
              <a:buSzPct val="100000"/>
              <a:defRPr sz="1800"/>
            </a:pPr>
            <a:r>
              <a:rPr sz="3600" dirty="0">
                <a:latin typeface="Futura"/>
                <a:ea typeface="Futura"/>
                <a:cs typeface="Futura"/>
                <a:sym typeface="Futura"/>
              </a:rPr>
              <a:t>Operations</a:t>
            </a:r>
          </a:p>
          <a:p>
            <a:pPr marL="304566" indent="-304566">
              <a:spcBef>
                <a:spcPts val="600"/>
              </a:spcBef>
              <a:buSzPct val="100000"/>
              <a:defRPr sz="1800"/>
            </a:pPr>
            <a:r>
              <a:rPr sz="3600" dirty="0">
                <a:latin typeface="Futura"/>
                <a:ea typeface="Futura"/>
                <a:cs typeface="Futura"/>
                <a:sym typeface="Futura"/>
              </a:rPr>
              <a:t>Platforms and instrumentation</a:t>
            </a:r>
          </a:p>
          <a:p>
            <a:pPr marL="304566" indent="-304566">
              <a:spcBef>
                <a:spcPts val="600"/>
              </a:spcBef>
              <a:buSzPct val="100000"/>
              <a:defRPr sz="1800"/>
            </a:pPr>
            <a:r>
              <a:rPr sz="3600" dirty="0">
                <a:latin typeface="Futura"/>
                <a:ea typeface="Futura"/>
                <a:cs typeface="Futura"/>
                <a:sym typeface="Futura"/>
              </a:rPr>
              <a:t>Project planning, management &amp; implementation</a:t>
            </a:r>
          </a:p>
          <a:p>
            <a:pPr marL="304566" indent="-304566">
              <a:spcBef>
                <a:spcPts val="600"/>
              </a:spcBef>
              <a:buSzPct val="100000"/>
              <a:defRPr sz="1800"/>
            </a:pPr>
            <a:r>
              <a:rPr sz="3600" dirty="0">
                <a:latin typeface="Futura"/>
                <a:ea typeface="Futura"/>
                <a:cs typeface="Futura"/>
                <a:sym typeface="Futura"/>
              </a:rPr>
              <a:t>Data management</a:t>
            </a:r>
          </a:p>
          <a:p>
            <a:pPr marL="304566" indent="-304566">
              <a:spcBef>
                <a:spcPts val="600"/>
              </a:spcBef>
              <a:buSzPct val="100000"/>
              <a:defRPr sz="1800"/>
            </a:pPr>
            <a:r>
              <a:rPr sz="3600" dirty="0">
                <a:latin typeface="Futura"/>
                <a:ea typeface="Futura"/>
                <a:cs typeface="Futura"/>
                <a:sym typeface="Futura"/>
              </a:rPr>
              <a:t>Science team</a:t>
            </a:r>
          </a:p>
          <a:p>
            <a:pPr marL="304566" indent="-304566">
              <a:spcBef>
                <a:spcPts val="600"/>
              </a:spcBef>
              <a:buSzPct val="100000"/>
              <a:defRPr sz="1800"/>
            </a:pPr>
            <a:r>
              <a:rPr sz="3600" dirty="0">
                <a:latin typeface="Futura"/>
                <a:ea typeface="Futura"/>
                <a:cs typeface="Futura"/>
                <a:sym typeface="Futura"/>
              </a:rPr>
              <a:t>Safety/security</a:t>
            </a:r>
          </a:p>
          <a:p>
            <a:pPr marL="304566" indent="-304566">
              <a:spcBef>
                <a:spcPts val="600"/>
              </a:spcBef>
              <a:buSzPct val="100000"/>
              <a:defRPr sz="1800"/>
            </a:pPr>
            <a:r>
              <a:rPr sz="3600" dirty="0">
                <a:latin typeface="Futura"/>
                <a:ea typeface="Futura"/>
                <a:cs typeface="Futura"/>
                <a:sym typeface="Futura"/>
              </a:rPr>
              <a:t>Resource and cost</a:t>
            </a:r>
          </a:p>
        </p:txBody>
      </p:sp>
      <p:sp>
        <p:nvSpPr>
          <p:cNvPr id="98" name="Shape 98"/>
          <p:cNvSpPr/>
          <p:nvPr/>
        </p:nvSpPr>
        <p:spPr>
          <a:xfrm rot="1808608">
            <a:off x="6371" y="3386882"/>
            <a:ext cx="12992101" cy="3195740"/>
          </a:xfrm>
          <a:prstGeom prst="rect">
            <a:avLst/>
          </a:prstGeom>
          <a:ln w="12700">
            <a:miter lim="400000"/>
          </a:ln>
          <a:extLst>
            <a:ext uri="{C572A759-6A51-4108-AA02-DFA0A04FC94B}">
              <ma14:wrappingTextBoxFlag xmlns:ma14="http://schemas.microsoft.com/office/mac/drawingml/2011/main" val="1"/>
            </a:ext>
          </a:extLst>
        </p:spPr>
        <p:txBody>
          <a:bodyPr lIns="50757" tIns="50757" rIns="50757" bIns="50757" anchor="ctr">
            <a:spAutoFit/>
          </a:bodyPr>
          <a:lstStyle>
            <a:lvl1pPr>
              <a:defRPr sz="20000">
                <a:solidFill>
                  <a:srgbClr val="F97A19"/>
                </a:solidFill>
                <a:effectLst>
                  <a:outerShdw blurRad="38100" dist="38100" dir="5400000" rotWithShape="0">
                    <a:srgbClr val="000000">
                      <a:alpha val="50000"/>
                    </a:srgbClr>
                  </a:outerShdw>
                </a:effectLst>
                <a:latin typeface="Futura Condensed"/>
                <a:ea typeface="Futura Condensed"/>
                <a:cs typeface="Futura Condensed"/>
                <a:sym typeface="Futura Condensed"/>
              </a:defRPr>
            </a:lvl1pPr>
          </a:lstStyle>
          <a:p>
            <a:pPr lvl="0">
              <a:defRPr sz="1800">
                <a:solidFill>
                  <a:srgbClr val="000000"/>
                </a:solidFill>
                <a:effectLst/>
              </a:defRPr>
            </a:pPr>
            <a:r>
              <a:rPr sz="20100" dirty="0">
                <a:solidFill>
                  <a:srgbClr val="FF6600"/>
                </a:solidFill>
              </a:rPr>
              <a:t>Optimization</a:t>
            </a:r>
          </a:p>
        </p:txBody>
      </p:sp>
      <p:sp>
        <p:nvSpPr>
          <p:cNvPr id="2" name="TextBox 1"/>
          <p:cNvSpPr txBox="1"/>
          <p:nvPr/>
        </p:nvSpPr>
        <p:spPr>
          <a:xfrm>
            <a:off x="5439" y="187221"/>
            <a:ext cx="8480148" cy="14157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768" tIns="50768" rIns="50768" bIns="50768" numCol="1" spcCol="38077" rtlCol="0" anchor="ctr">
            <a:spAutoFit/>
          </a:bodyPr>
          <a:lstStyle/>
          <a:p>
            <a:pPr defTabSz="583871" rtl="0" latinLnBrk="1" hangingPunct="0"/>
            <a:r>
              <a:rPr lang="en-US" dirty="0">
                <a:solidFill>
                  <a:srgbClr val="000000"/>
                </a:solidFill>
              </a:rPr>
              <a:t>Observing Facilities Assessment Panel</a:t>
            </a:r>
          </a:p>
          <a:p>
            <a:pPr defTabSz="583871" rtl="0" latinLnBrk="1" hangingPunct="0"/>
            <a:r>
              <a:rPr lang="en-US" dirty="0">
                <a:solidFill>
                  <a:srgbClr val="000000"/>
                </a:solidFill>
              </a:rPr>
              <a:t> (OFAP) Charge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98"/>
                                        </p:tgtEl>
                                        <p:attrNameLst>
                                          <p:attrName>style.visibility</p:attrName>
                                        </p:attrNameLst>
                                      </p:cBhvr>
                                      <p:to>
                                        <p:strVal val="visible"/>
                                      </p:to>
                                    </p:set>
                                    <p:anim calcmode="lin" valueType="num">
                                      <p:cBhvr>
                                        <p:cTn id="7" dur="1000" fill="hold"/>
                                        <p:tgtEl>
                                          <p:spTgt spid="98"/>
                                        </p:tgtEl>
                                        <p:attrNameLst>
                                          <p:attrName>ppt_w</p:attrName>
                                        </p:attrNameLst>
                                      </p:cBhvr>
                                      <p:tavLst>
                                        <p:tav tm="0">
                                          <p:val>
                                            <p:strVal val="4*#ppt_w"/>
                                          </p:val>
                                        </p:tav>
                                        <p:tav tm="100000">
                                          <p:val>
                                            <p:strVal val="#ppt_w"/>
                                          </p:val>
                                        </p:tav>
                                      </p:tavLst>
                                    </p:anim>
                                    <p:anim calcmode="lin" valueType="num">
                                      <p:cBhvr>
                                        <p:cTn id="8" dur="1000" fill="hold"/>
                                        <p:tgtEl>
                                          <p:spTgt spid="98"/>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8">
                                            <p:txEl>
                                              <p:pRg st="0" end="0"/>
                                            </p:txEl>
                                          </p:spTgt>
                                        </p:tgtEl>
                                        <p:attrNameLst>
                                          <p:attrName>style.visibility</p:attrName>
                                        </p:attrNameLst>
                                      </p:cBhvr>
                                      <p:to>
                                        <p:strVal val="visible"/>
                                      </p:to>
                                    </p:set>
                                    <p:animEffect transition="in" filter="barn(inVertical)">
                                      <p:cBhvr>
                                        <p:cTn id="13" dur="500"/>
                                        <p:tgtEl>
                                          <p:spTgt spid="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shutterstock_20657971.pdf"/>
          <p:cNvPicPr/>
          <p:nvPr/>
        </p:nvPicPr>
        <p:blipFill>
          <a:blip r:embed="rId2">
            <a:alphaModFix amt="14715"/>
            <a:extLst/>
          </a:blip>
          <a:stretch>
            <a:fillRect/>
          </a:stretch>
        </p:blipFill>
        <p:spPr>
          <a:xfrm>
            <a:off x="-3711277" y="-5099051"/>
            <a:ext cx="20002502" cy="20002500"/>
          </a:xfrm>
          <a:prstGeom prst="rect">
            <a:avLst/>
          </a:prstGeom>
          <a:ln w="12700">
            <a:miter lim="400000"/>
          </a:ln>
        </p:spPr>
      </p:pic>
      <p:sp>
        <p:nvSpPr>
          <p:cNvPr id="89" name="Shape 89"/>
          <p:cNvSpPr>
            <a:spLocks noGrp="1"/>
          </p:cNvSpPr>
          <p:nvPr>
            <p:ph type="title"/>
          </p:nvPr>
        </p:nvSpPr>
        <p:spPr>
          <a:xfrm>
            <a:off x="1205960" y="59879"/>
            <a:ext cx="10464801" cy="1270000"/>
          </a:xfrm>
          <a:prstGeom prst="rect">
            <a:avLst/>
          </a:prstGeom>
          <a:effectLst>
            <a:outerShdw blurRad="38100" dist="25400" dir="5400000" rotWithShape="0">
              <a:srgbClr val="000000">
                <a:alpha val="50000"/>
              </a:srgbClr>
            </a:outerShdw>
          </a:effectLst>
        </p:spPr>
        <p:txBody>
          <a:bodyPr lIns="0" tIns="0" rIns="0" bIns="0"/>
          <a:lstStyle>
            <a:lvl1pPr>
              <a:defRPr sz="8200">
                <a:solidFill>
                  <a:srgbClr val="8F140A"/>
                </a:solidFill>
                <a:latin typeface="Futura"/>
                <a:ea typeface="Futura"/>
                <a:cs typeface="Futura"/>
                <a:sym typeface="Futura"/>
              </a:defRPr>
            </a:lvl1pPr>
          </a:lstStyle>
          <a:p>
            <a:pPr lvl="0">
              <a:defRPr sz="1800">
                <a:solidFill>
                  <a:srgbClr val="000000"/>
                </a:solidFill>
              </a:defRPr>
            </a:pPr>
            <a:r>
              <a:rPr/>
              <a:t>Cost Recovery</a:t>
            </a:r>
          </a:p>
        </p:txBody>
      </p:sp>
      <p:sp>
        <p:nvSpPr>
          <p:cNvPr id="90" name="Shape 90"/>
          <p:cNvSpPr>
            <a:spLocks noGrp="1"/>
          </p:cNvSpPr>
          <p:nvPr>
            <p:ph type="body" idx="1"/>
          </p:nvPr>
        </p:nvSpPr>
        <p:spPr>
          <a:xfrm>
            <a:off x="435719" y="1341000"/>
            <a:ext cx="8738990" cy="4226075"/>
          </a:xfrm>
          <a:prstGeom prst="rect">
            <a:avLst/>
          </a:prstGeom>
        </p:spPr>
        <p:txBody>
          <a:bodyPr/>
          <a:lstStyle/>
          <a:p>
            <a:pPr marL="0" indent="0">
              <a:spcBef>
                <a:spcPts val="1300"/>
              </a:spcBef>
              <a:buSzTx/>
              <a:buNone/>
              <a:defRPr sz="1800"/>
            </a:pPr>
            <a:r>
              <a:rPr>
                <a:latin typeface="Futura"/>
                <a:ea typeface="Futura"/>
                <a:cs typeface="Futura"/>
                <a:sym typeface="Futura"/>
              </a:rPr>
              <a:t>Similar Process, except:</a:t>
            </a:r>
          </a:p>
          <a:p>
            <a:pPr marL="456846" lvl="1" indent="-304566">
              <a:spcBef>
                <a:spcPts val="1300"/>
              </a:spcBef>
              <a:buSzPct val="100000"/>
              <a:defRPr sz="1800"/>
            </a:pPr>
            <a:r>
              <a:rPr sz="3000">
                <a:latin typeface="Futura"/>
                <a:ea typeface="Futura"/>
                <a:cs typeface="Futura"/>
                <a:sym typeface="Futura"/>
              </a:rPr>
              <a:t>Science review done by other funding agencies</a:t>
            </a:r>
          </a:p>
          <a:p>
            <a:pPr marL="456846" lvl="1" indent="-304566">
              <a:spcBef>
                <a:spcPts val="1300"/>
              </a:spcBef>
              <a:buSzPct val="100000"/>
              <a:defRPr sz="1800"/>
            </a:pPr>
            <a:r>
              <a:rPr sz="3000">
                <a:latin typeface="Futura"/>
                <a:ea typeface="Futura"/>
                <a:cs typeface="Futura"/>
                <a:sym typeface="Futura"/>
              </a:rPr>
              <a:t>“Appropriate Use of the requested Facility”</a:t>
            </a:r>
          </a:p>
          <a:p>
            <a:pPr marL="456846" lvl="1" indent="-304566">
              <a:spcBef>
                <a:spcPts val="1300"/>
              </a:spcBef>
              <a:buSzPct val="100000"/>
              <a:defRPr sz="1800"/>
            </a:pPr>
            <a:r>
              <a:rPr sz="3000">
                <a:latin typeface="Futura"/>
                <a:ea typeface="Futura"/>
                <a:cs typeface="Futura"/>
                <a:sym typeface="Futura"/>
              </a:rPr>
              <a:t>Non-interference basis with NSF projects</a:t>
            </a:r>
          </a:p>
          <a:p>
            <a:pPr marL="456846" lvl="1" indent="-304566">
              <a:spcBef>
                <a:spcPts val="1300"/>
              </a:spcBef>
              <a:buSzPct val="100000"/>
              <a:defRPr sz="1800"/>
            </a:pPr>
            <a:r>
              <a:rPr sz="3000">
                <a:latin typeface="Futura"/>
                <a:ea typeface="Futura"/>
                <a:cs typeface="Futura"/>
                <a:sym typeface="Futura"/>
              </a:rPr>
              <a:t>Deadlines less stringent </a:t>
            </a:r>
          </a:p>
          <a:p>
            <a:pPr marL="456846" lvl="1" indent="-304566">
              <a:spcBef>
                <a:spcPts val="1300"/>
              </a:spcBef>
              <a:buSzPct val="100000"/>
              <a:defRPr sz="1800"/>
            </a:pPr>
            <a:r>
              <a:rPr sz="3000">
                <a:latin typeface="Futura"/>
                <a:ea typeface="Futura"/>
                <a:cs typeface="Futura"/>
                <a:sym typeface="Futura"/>
              </a:rPr>
              <a:t>User Rate applies</a:t>
            </a:r>
          </a:p>
        </p:txBody>
      </p:sp>
      <p:sp>
        <p:nvSpPr>
          <p:cNvPr id="91" name="Shape 91"/>
          <p:cNvSpPr/>
          <p:nvPr/>
        </p:nvSpPr>
        <p:spPr>
          <a:xfrm>
            <a:off x="4686883" y="5668254"/>
            <a:ext cx="4570879" cy="276999"/>
          </a:xfrm>
          <a:prstGeom prst="rect">
            <a:avLst/>
          </a:prstGeom>
          <a:gradFill>
            <a:gsLst>
              <a:gs pos="0">
                <a:srgbClr val="0365C0"/>
              </a:gs>
              <a:gs pos="100000">
                <a:srgbClr val="002452"/>
              </a:gs>
            </a:gsLst>
            <a:lin ang="5400000"/>
          </a:gra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400" i="1">
                <a:solidFill>
                  <a:srgbClr val="FFFFFF"/>
                </a:solidFill>
              </a:defRPr>
            </a:lvl1pPr>
          </a:lstStyle>
          <a:p>
            <a:pPr lvl="0">
              <a:defRPr sz="1800" i="0">
                <a:solidFill>
                  <a:srgbClr val="000000"/>
                </a:solidFill>
              </a:defRPr>
            </a:pPr>
            <a:r>
              <a:rPr/>
              <a:t>NASA ICEBRIDGE - October 2011 </a:t>
            </a:r>
          </a:p>
        </p:txBody>
      </p:sp>
      <p:pic>
        <p:nvPicPr>
          <p:cNvPr id="92" name="droppedImage.png"/>
          <p:cNvPicPr/>
          <p:nvPr/>
        </p:nvPicPr>
        <p:blipFill>
          <a:blip r:embed="rId3">
            <a:extLst/>
          </a:blip>
          <a:stretch>
            <a:fillRect/>
          </a:stretch>
        </p:blipFill>
        <p:spPr>
          <a:xfrm rot="5400000">
            <a:off x="7492440" y="4257415"/>
            <a:ext cx="7175501" cy="3423175"/>
          </a:xfrm>
          <a:prstGeom prst="rect">
            <a:avLst/>
          </a:prstGeom>
          <a:ln w="12700">
            <a:miter lim="400000"/>
          </a:ln>
        </p:spPr>
      </p:pic>
      <p:pic>
        <p:nvPicPr>
          <p:cNvPr id="93" name="droppedImage.png"/>
          <p:cNvPicPr/>
          <p:nvPr/>
        </p:nvPicPr>
        <p:blipFill>
          <a:blip r:embed="rId4">
            <a:extLst/>
          </a:blip>
          <a:stretch>
            <a:fillRect/>
          </a:stretch>
        </p:blipFill>
        <p:spPr>
          <a:xfrm>
            <a:off x="4673600" y="6127749"/>
            <a:ext cx="4572001" cy="3429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shutterstock_20657971.pdf"/>
          <p:cNvPicPr/>
          <p:nvPr/>
        </p:nvPicPr>
        <p:blipFill>
          <a:blip r:embed="rId2">
            <a:alphaModFix amt="14715"/>
            <a:extLst/>
          </a:blip>
          <a:stretch>
            <a:fillRect/>
          </a:stretch>
        </p:blipFill>
        <p:spPr>
          <a:xfrm>
            <a:off x="-3711277" y="-5099051"/>
            <a:ext cx="20002502" cy="20002500"/>
          </a:xfrm>
          <a:prstGeom prst="rect">
            <a:avLst/>
          </a:prstGeom>
          <a:ln w="12700">
            <a:miter lim="400000"/>
          </a:ln>
        </p:spPr>
      </p:pic>
      <p:sp>
        <p:nvSpPr>
          <p:cNvPr id="101" name="Shape 101"/>
          <p:cNvSpPr>
            <a:spLocks noGrp="1"/>
          </p:cNvSpPr>
          <p:nvPr>
            <p:ph type="title"/>
          </p:nvPr>
        </p:nvSpPr>
        <p:spPr>
          <a:xfrm>
            <a:off x="1270021" y="96217"/>
            <a:ext cx="10464801" cy="1446231"/>
          </a:xfrm>
          <a:prstGeom prst="rect">
            <a:avLst/>
          </a:prstGeom>
          <a:effectLst>
            <a:outerShdw blurRad="38100" dist="25400" dir="5400000" rotWithShape="0">
              <a:srgbClr val="000000">
                <a:alpha val="50000"/>
              </a:srgbClr>
            </a:outerShdw>
          </a:effectLst>
        </p:spPr>
        <p:txBody>
          <a:bodyPr lIns="0" tIns="0" rIns="0" bIns="0"/>
          <a:lstStyle>
            <a:lvl1pPr>
              <a:defRPr sz="8200">
                <a:solidFill>
                  <a:srgbClr val="861001"/>
                </a:solidFill>
                <a:latin typeface="Futura"/>
                <a:ea typeface="Futura"/>
                <a:cs typeface="Futura"/>
                <a:sym typeface="Futura"/>
              </a:defRPr>
            </a:lvl1pPr>
          </a:lstStyle>
          <a:p>
            <a:pPr lvl="0">
              <a:defRPr sz="1800">
                <a:solidFill>
                  <a:srgbClr val="000000"/>
                </a:solidFill>
              </a:defRPr>
            </a:pPr>
            <a:r>
              <a:rPr lang="en-US" sz="5400" b="1" dirty="0">
                <a:latin typeface="Century Gothic"/>
                <a:cs typeface="Century Gothic"/>
              </a:rPr>
              <a:t>In Summary</a:t>
            </a:r>
            <a:endParaRPr sz="5400" b="1" dirty="0">
              <a:latin typeface="Century Gothic"/>
              <a:cs typeface="Century Gothic"/>
            </a:endParaRPr>
          </a:p>
        </p:txBody>
      </p:sp>
      <p:sp>
        <p:nvSpPr>
          <p:cNvPr id="102" name="Shape 102"/>
          <p:cNvSpPr>
            <a:spLocks noGrp="1"/>
          </p:cNvSpPr>
          <p:nvPr>
            <p:ph type="body" idx="1"/>
          </p:nvPr>
        </p:nvSpPr>
        <p:spPr>
          <a:xfrm>
            <a:off x="184151" y="1518190"/>
            <a:ext cx="12636500" cy="7569792"/>
          </a:xfrm>
          <a:prstGeom prst="rect">
            <a:avLst/>
          </a:prstGeom>
        </p:spPr>
        <p:txBody>
          <a:bodyPr lIns="0" tIns="0" rIns="0" bIns="0"/>
          <a:lstStyle/>
          <a:p>
            <a:pPr lvl="0">
              <a:buSzPct val="100000"/>
              <a:defRPr sz="1800"/>
            </a:pPr>
            <a:r>
              <a:rPr sz="4000" dirty="0">
                <a:solidFill>
                  <a:srgbClr val="002452"/>
                </a:solidFill>
                <a:latin typeface="Century Gothic"/>
                <a:ea typeface="Futura"/>
                <a:cs typeface="Century Gothic"/>
                <a:sym typeface="Futura"/>
              </a:rPr>
              <a:t>Available LAOF address and serve a wide range of science objectives and communities</a:t>
            </a:r>
          </a:p>
          <a:p>
            <a:pPr lvl="0">
              <a:buSzPct val="100000"/>
              <a:defRPr sz="1800"/>
            </a:pPr>
            <a:r>
              <a:rPr sz="4000" dirty="0">
                <a:solidFill>
                  <a:srgbClr val="002452"/>
                </a:solidFill>
                <a:latin typeface="Century Gothic"/>
                <a:ea typeface="Futura"/>
                <a:cs typeface="Century Gothic"/>
                <a:sym typeface="Futura"/>
              </a:rPr>
              <a:t>Field campaigns vary in size and complexity and require time to plan and implement</a:t>
            </a:r>
          </a:p>
          <a:p>
            <a:pPr lvl="0">
              <a:buSzPct val="100000"/>
              <a:defRPr sz="1800"/>
            </a:pPr>
            <a:r>
              <a:rPr sz="4000" dirty="0">
                <a:solidFill>
                  <a:srgbClr val="002452"/>
                </a:solidFill>
                <a:latin typeface="Century Gothic"/>
                <a:ea typeface="Futura"/>
                <a:cs typeface="Century Gothic"/>
                <a:sym typeface="Futura"/>
              </a:rPr>
              <a:t>Field campaign size matters with respect to documentation, timelines, deadlines and budgets </a:t>
            </a:r>
          </a:p>
          <a:p>
            <a:pPr lvl="0">
              <a:buSzPct val="100000"/>
              <a:defRPr sz="1800"/>
            </a:pPr>
            <a:r>
              <a:rPr sz="4000" dirty="0">
                <a:solidFill>
                  <a:srgbClr val="002452"/>
                </a:solidFill>
                <a:latin typeface="Century Gothic"/>
                <a:ea typeface="Futura"/>
                <a:cs typeface="Century Gothic"/>
                <a:sym typeface="Futura"/>
              </a:rPr>
              <a:t>Communication is </a:t>
            </a:r>
            <a:r>
              <a:rPr sz="4000" u="sng" dirty="0">
                <a:solidFill>
                  <a:srgbClr val="002452"/>
                </a:solidFill>
                <a:latin typeface="Century Gothic"/>
                <a:ea typeface="Futura"/>
                <a:cs typeface="Century Gothic"/>
                <a:sym typeface="Futura"/>
              </a:rPr>
              <a:t>essential</a:t>
            </a:r>
            <a:r>
              <a:rPr sz="4000" dirty="0">
                <a:solidFill>
                  <a:srgbClr val="002452"/>
                </a:solidFill>
                <a:latin typeface="Century Gothic"/>
                <a:ea typeface="Futura"/>
                <a:cs typeface="Century Gothic"/>
                <a:sym typeface="Futura"/>
              </a:rPr>
              <a:t> with NSF and LAOF partner organizations</a:t>
            </a:r>
          </a:p>
          <a:p>
            <a:pPr lvl="0">
              <a:buSzPct val="100000"/>
              <a:defRPr sz="1800"/>
            </a:pPr>
            <a:r>
              <a:rPr lang="en-US" sz="4000" dirty="0">
                <a:solidFill>
                  <a:srgbClr val="002452"/>
                </a:solidFill>
                <a:latin typeface="Century Gothic"/>
                <a:ea typeface="Futura"/>
                <a:cs typeface="Century Gothic"/>
                <a:sym typeface="Futura"/>
              </a:rPr>
              <a:t>EOL is </a:t>
            </a:r>
            <a:r>
              <a:rPr sz="4000" dirty="0">
                <a:solidFill>
                  <a:srgbClr val="002452"/>
                </a:solidFill>
                <a:latin typeface="Century Gothic"/>
                <a:ea typeface="Futura"/>
                <a:cs typeface="Century Gothic"/>
                <a:sym typeface="Futura"/>
              </a:rPr>
              <a:t>here to help!</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01"/>
                                        </p:tgtEl>
                                        <p:attrNameLst>
                                          <p:attrName>style.visibility</p:attrName>
                                        </p:attrNameLst>
                                      </p:cBhvr>
                                      <p:to>
                                        <p:strVal val="visible"/>
                                      </p:to>
                                    </p:set>
                                    <p:anim calcmode="lin" valueType="num">
                                      <p:cBhvr>
                                        <p:cTn id="7" dur="1000" fill="hold"/>
                                        <p:tgtEl>
                                          <p:spTgt spid="101"/>
                                        </p:tgtEl>
                                        <p:attrNameLst>
                                          <p:attrName>ppt_w</p:attrName>
                                        </p:attrNameLst>
                                      </p:cBhvr>
                                      <p:tavLst>
                                        <p:tav tm="0">
                                          <p:val>
                                            <p:strVal val="4*#ppt_w"/>
                                          </p:val>
                                        </p:tav>
                                        <p:tav tm="100000">
                                          <p:val>
                                            <p:strVal val="#ppt_w"/>
                                          </p:val>
                                        </p:tav>
                                      </p:tavLst>
                                    </p:anim>
                                    <p:anim calcmode="lin" valueType="num">
                                      <p:cBhvr>
                                        <p:cTn id="8" dur="1000" fill="hold"/>
                                        <p:tgtEl>
                                          <p:spTgt spid="101"/>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9" presetClass="entr" presetSubtype="0" fill="hold" grpId="2" nodeType="afterEffect">
                                  <p:stCondLst>
                                    <p:cond delay="0"/>
                                  </p:stCondLst>
                                  <p:iterate>
                                    <p:tmAbs val="0"/>
                                  </p:iterate>
                                  <p:childTnLst>
                                    <p:set>
                                      <p:cBhvr>
                                        <p:cTn id="11" fill="hold"/>
                                        <p:tgtEl>
                                          <p:spTgt spid="102"/>
                                        </p:tgtEl>
                                        <p:attrNameLst>
                                          <p:attrName>style.visibility</p:attrName>
                                        </p:attrNameLst>
                                      </p:cBhvr>
                                      <p:to>
                                        <p:strVal val="visible"/>
                                      </p:to>
                                    </p:set>
                                    <p:animEffect transition="in" filter="dissolve">
                                      <p:cBhvr>
                                        <p:cTn id="12"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1" animBg="1" advAuto="0"/>
      <p:bldP spid="102"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solidFill>
                  <a:srgbClr val="DEDED7"/>
                </a:solidFill>
                <a:latin typeface="Calibri"/>
              </a:rPr>
              <a:t>September 25, 2014</a:t>
            </a:r>
            <a:endParaRPr lang="en-US" dirty="0">
              <a:solidFill>
                <a:srgbClr val="DEDED7"/>
              </a:solidFill>
              <a:latin typeface="Calibri"/>
            </a:endParaRPr>
          </a:p>
        </p:txBody>
      </p:sp>
      <p:sp>
        <p:nvSpPr>
          <p:cNvPr id="7" name="Footer Placeholder 6"/>
          <p:cNvSpPr>
            <a:spLocks noGrp="1"/>
          </p:cNvSpPr>
          <p:nvPr>
            <p:ph type="ftr" sz="quarter" idx="11"/>
          </p:nvPr>
        </p:nvSpPr>
        <p:spPr/>
        <p:txBody>
          <a:bodyPr/>
          <a:lstStyle/>
          <a:p>
            <a:r>
              <a:rPr lang="en-US" smtClean="0">
                <a:solidFill>
                  <a:srgbClr val="DEDED7"/>
                </a:solidFill>
                <a:latin typeface="Calibri"/>
              </a:rPr>
              <a:t>MMCT Workshop, Notre Dame</a:t>
            </a:r>
            <a:endParaRPr lang="en-US" dirty="0">
              <a:solidFill>
                <a:srgbClr val="DEDED7"/>
              </a:solidFill>
              <a:latin typeface="Calibri"/>
            </a:endParaRPr>
          </a:p>
        </p:txBody>
      </p:sp>
      <p:sp>
        <p:nvSpPr>
          <p:cNvPr id="6" name="Slide Number Placeholder 5"/>
          <p:cNvSpPr>
            <a:spLocks noGrp="1"/>
          </p:cNvSpPr>
          <p:nvPr>
            <p:ph type="sldNum" sz="quarter" idx="12"/>
          </p:nvPr>
        </p:nvSpPr>
        <p:spPr/>
        <p:txBody>
          <a:bodyPr/>
          <a:lstStyle/>
          <a:p>
            <a:fld id="{9842927D-61D8-A746-A64C-6C461D36CB83}" type="slidenum">
              <a:rPr lang="en-US" smtClean="0">
                <a:latin typeface="Calibri"/>
              </a:rPr>
              <a:pPr/>
              <a:t>17</a:t>
            </a:fld>
            <a:endParaRPr lang="en-US" dirty="0">
              <a:latin typeface="Calibri"/>
            </a:endParaRPr>
          </a:p>
        </p:txBody>
      </p:sp>
      <p:sp>
        <p:nvSpPr>
          <p:cNvPr id="4" name="Title 3"/>
          <p:cNvSpPr>
            <a:spLocks noGrp="1"/>
          </p:cNvSpPr>
          <p:nvPr>
            <p:ph type="title"/>
          </p:nvPr>
        </p:nvSpPr>
        <p:spPr>
          <a:xfrm>
            <a:off x="650240" y="60207"/>
            <a:ext cx="11704320" cy="1625600"/>
          </a:xfrm>
        </p:spPr>
        <p:txBody>
          <a:bodyPr>
            <a:normAutofit/>
          </a:bodyPr>
          <a:lstStyle/>
          <a:p>
            <a:r>
              <a:rPr lang="en-US" sz="5100" dirty="0">
                <a:latin typeface="Century Gothic" panose="020B0502020202020204" pitchFamily="34" charset="0"/>
              </a:rPr>
              <a:t>New User Outreach and Training   </a:t>
            </a:r>
            <a:endParaRPr lang="en-US" sz="5100" u="sng" dirty="0">
              <a:latin typeface="Century Gothic" panose="020B0502020202020204" pitchFamily="34" charset="0"/>
            </a:endParaRPr>
          </a:p>
        </p:txBody>
      </p:sp>
      <p:pic>
        <p:nvPicPr>
          <p:cNvPr id="11" name="Picture 10"/>
          <p:cNvPicPr>
            <a:picLocks noChangeAspect="1"/>
          </p:cNvPicPr>
          <p:nvPr/>
        </p:nvPicPr>
        <p:blipFill>
          <a:blip r:embed="rId3"/>
          <a:stretch>
            <a:fillRect/>
          </a:stretch>
        </p:blipFill>
        <p:spPr>
          <a:xfrm>
            <a:off x="983700" y="2026716"/>
            <a:ext cx="4651713" cy="6202283"/>
          </a:xfrm>
          <a:prstGeom prst="rect">
            <a:avLst/>
          </a:prstGeom>
          <a:ln>
            <a:noFill/>
          </a:ln>
          <a:effectLst>
            <a:outerShdw blurRad="190500" algn="tl" rotWithShape="0">
              <a:srgbClr val="000000">
                <a:alpha val="70000"/>
              </a:srgbClr>
            </a:outerShdw>
          </a:effectLst>
        </p:spPr>
      </p:pic>
      <p:sp>
        <p:nvSpPr>
          <p:cNvPr id="21" name="TextBox 20"/>
          <p:cNvSpPr txBox="1"/>
          <p:nvPr/>
        </p:nvSpPr>
        <p:spPr>
          <a:xfrm>
            <a:off x="6092334" y="1884019"/>
            <a:ext cx="5657382" cy="8006030"/>
          </a:xfrm>
          <a:prstGeom prst="rect">
            <a:avLst/>
          </a:prstGeom>
          <a:noFill/>
        </p:spPr>
        <p:txBody>
          <a:bodyPr wrap="square" lIns="130012" tIns="65007" rIns="130012" bIns="65007" rtlCol="0">
            <a:spAutoFit/>
          </a:bodyPr>
          <a:lstStyle/>
          <a:p>
            <a:pPr lvl="1" indent="0" algn="l" defTabSz="1300125" rtl="0">
              <a:lnSpc>
                <a:spcPct val="90000"/>
              </a:lnSpc>
              <a:spcAft>
                <a:spcPts val="853"/>
              </a:spcAft>
              <a:defRPr/>
            </a:pPr>
            <a:r>
              <a:rPr lang="en-US" sz="2600" b="1" kern="1200" dirty="0">
                <a:solidFill>
                  <a:prstClr val="black"/>
                </a:solidFill>
                <a:latin typeface="Century Gothic" panose="020B0502020202020204" pitchFamily="34" charset="0"/>
                <a:ea typeface="ＭＳ Ｐゴシック" charset="0"/>
                <a:cs typeface="ＭＳ Ｐゴシック" charset="0"/>
              </a:rPr>
              <a:t>New series of activities in EOL for </a:t>
            </a:r>
          </a:p>
          <a:p>
            <a:pPr lvl="1" indent="0" algn="l" defTabSz="1300125" rtl="0">
              <a:lnSpc>
                <a:spcPct val="90000"/>
              </a:lnSpc>
              <a:spcAft>
                <a:spcPts val="853"/>
              </a:spcAft>
              <a:defRPr/>
            </a:pPr>
            <a:r>
              <a:rPr lang="en-US" sz="2600" b="1" kern="1200" dirty="0">
                <a:solidFill>
                  <a:prstClr val="black"/>
                </a:solidFill>
                <a:latin typeface="Century Gothic" panose="020B0502020202020204" pitchFamily="34" charset="0"/>
                <a:ea typeface="ＭＳ Ｐゴシック" charset="0"/>
                <a:cs typeface="ＭＳ Ｐゴシック" charset="0"/>
              </a:rPr>
              <a:t>Training and Entraining New Users</a:t>
            </a:r>
          </a:p>
          <a:p>
            <a:pPr lvl="1" indent="0" algn="l" defTabSz="1300125" rtl="0">
              <a:lnSpc>
                <a:spcPct val="90000"/>
              </a:lnSpc>
              <a:spcAft>
                <a:spcPts val="853"/>
              </a:spcAft>
              <a:defRPr/>
            </a:pPr>
            <a:r>
              <a:rPr lang="en-US" sz="2600" b="1" kern="1200" dirty="0">
                <a:solidFill>
                  <a:prstClr val="black"/>
                </a:solidFill>
                <a:latin typeface="Century Gothic" panose="020B0502020202020204" pitchFamily="34" charset="0"/>
                <a:ea typeface="ＭＳ Ｐゴシック" charset="0"/>
                <a:cs typeface="ＭＳ Ｐゴシック" charset="0"/>
              </a:rPr>
              <a:t>of the observational facilities </a:t>
            </a:r>
          </a:p>
          <a:p>
            <a:pPr lvl="1" indent="0" algn="l" defTabSz="1300125" rtl="0">
              <a:lnSpc>
                <a:spcPct val="90000"/>
              </a:lnSpc>
              <a:spcAft>
                <a:spcPts val="853"/>
              </a:spcAft>
              <a:defRPr/>
            </a:pPr>
            <a:endParaRPr lang="en-US" sz="2300" kern="1200" dirty="0">
              <a:solidFill>
                <a:prstClr val="black"/>
              </a:solidFill>
              <a:latin typeface="Century Gothic" panose="020B0502020202020204" pitchFamily="34" charset="0"/>
              <a:ea typeface="ＭＳ Ｐゴシック" charset="0"/>
              <a:cs typeface="ＭＳ Ｐゴシック" charset="0"/>
            </a:endParaRPr>
          </a:p>
          <a:p>
            <a:pPr lvl="1" indent="0" algn="l" defTabSz="1300125" rtl="0">
              <a:lnSpc>
                <a:spcPct val="90000"/>
              </a:lnSpc>
              <a:spcAft>
                <a:spcPts val="853"/>
              </a:spcAft>
              <a:defRPr/>
            </a:pPr>
            <a:r>
              <a:rPr lang="en-US" sz="2300" kern="1200" dirty="0">
                <a:solidFill>
                  <a:prstClr val="black"/>
                </a:solidFill>
                <a:latin typeface="Century Gothic" panose="020B0502020202020204" pitchFamily="34" charset="0"/>
                <a:ea typeface="ＭＳ Ｐゴシック" charset="0"/>
                <a:cs typeface="ＭＳ Ｐゴシック" charset="0"/>
              </a:rPr>
              <a:t>1) Digital Guide to NSF Lower Atmospheric Observing Facilities (LAOF): </a:t>
            </a:r>
          </a:p>
          <a:p>
            <a:pPr lvl="1" indent="0" algn="l" defTabSz="1300125" rtl="0">
              <a:lnSpc>
                <a:spcPct val="90000"/>
              </a:lnSpc>
              <a:spcAft>
                <a:spcPts val="853"/>
              </a:spcAft>
              <a:defRPr/>
            </a:pPr>
            <a:r>
              <a:rPr lang="en-US" sz="2300" kern="1200" dirty="0">
                <a:solidFill>
                  <a:prstClr val="black"/>
                </a:solidFill>
                <a:latin typeface="Century Gothic" panose="020B0502020202020204" pitchFamily="34" charset="0"/>
                <a:ea typeface="ＭＳ Ｐゴシック" charset="0"/>
                <a:cs typeface="ＭＳ Ｐゴシック" charset="0"/>
              </a:rPr>
              <a:t>Online Magazine and </a:t>
            </a:r>
            <a:r>
              <a:rPr lang="en-US" sz="2300" kern="1200" dirty="0" err="1">
                <a:solidFill>
                  <a:prstClr val="black"/>
                </a:solidFill>
                <a:latin typeface="Century Gothic" panose="020B0502020202020204" pitchFamily="34" charset="0"/>
                <a:ea typeface="ＭＳ Ｐゴシック" charset="0"/>
                <a:cs typeface="ＭＳ Ｐゴシック" charset="0"/>
              </a:rPr>
              <a:t>iOS</a:t>
            </a:r>
            <a:r>
              <a:rPr lang="en-US" sz="2300" kern="1200" dirty="0">
                <a:solidFill>
                  <a:prstClr val="black"/>
                </a:solidFill>
                <a:latin typeface="Century Gothic" panose="020B0502020202020204" pitchFamily="34" charset="0"/>
                <a:ea typeface="ＭＳ Ｐゴシック" charset="0"/>
                <a:cs typeface="ＭＳ Ｐゴシック" charset="0"/>
              </a:rPr>
              <a:t> and Android apps </a:t>
            </a:r>
          </a:p>
          <a:p>
            <a:pPr lvl="1" indent="0" algn="l" defTabSz="1300125" rtl="0">
              <a:lnSpc>
                <a:spcPct val="90000"/>
              </a:lnSpc>
              <a:spcAft>
                <a:spcPts val="853"/>
              </a:spcAft>
              <a:defRPr/>
            </a:pPr>
            <a:endParaRPr lang="en-US" sz="2300" kern="1200" dirty="0">
              <a:solidFill>
                <a:prstClr val="black"/>
              </a:solidFill>
              <a:latin typeface="Century Gothic" panose="020B0502020202020204" pitchFamily="34" charset="0"/>
              <a:ea typeface="ＭＳ Ｐゴシック" charset="0"/>
              <a:cs typeface="ＭＳ Ｐゴシック" charset="0"/>
            </a:endParaRPr>
          </a:p>
          <a:p>
            <a:pPr lvl="1" indent="0" algn="l" defTabSz="1300125" rtl="0">
              <a:lnSpc>
                <a:spcPct val="90000"/>
              </a:lnSpc>
              <a:spcAft>
                <a:spcPts val="853"/>
              </a:spcAft>
              <a:defRPr/>
            </a:pPr>
            <a:endParaRPr lang="en-US" sz="2300" kern="1200" dirty="0">
              <a:solidFill>
                <a:prstClr val="black"/>
              </a:solidFill>
              <a:latin typeface="Century Gothic" panose="020B0502020202020204" pitchFamily="34" charset="0"/>
              <a:ea typeface="ＭＳ Ｐゴシック" charset="0"/>
              <a:cs typeface="ＭＳ Ｐゴシック" charset="0"/>
            </a:endParaRPr>
          </a:p>
          <a:p>
            <a:pPr lvl="1" indent="0" algn="l" defTabSz="1300125" rtl="0">
              <a:lnSpc>
                <a:spcPct val="90000"/>
              </a:lnSpc>
              <a:spcAft>
                <a:spcPts val="853"/>
              </a:spcAft>
              <a:defRPr/>
            </a:pPr>
            <a:r>
              <a:rPr lang="en-US" sz="2300" kern="1200" dirty="0">
                <a:solidFill>
                  <a:prstClr val="black"/>
                </a:solidFill>
                <a:latin typeface="Century Gothic" panose="020B0502020202020204" pitchFamily="34" charset="0"/>
                <a:ea typeface="ＭＳ Ｐゴシック" charset="0"/>
                <a:cs typeface="ＭＳ Ｐゴシック" charset="0"/>
              </a:rPr>
              <a:t>2) Tutorials at AGU &amp; AMS Annual Meetings</a:t>
            </a:r>
          </a:p>
          <a:p>
            <a:pPr lvl="1" indent="0" algn="l" defTabSz="1300125" rtl="0">
              <a:spcAft>
                <a:spcPts val="853"/>
              </a:spcAft>
            </a:pPr>
            <a:r>
              <a:rPr lang="en-US" sz="2300" kern="1200" dirty="0">
                <a:solidFill>
                  <a:prstClr val="black"/>
                </a:solidFill>
                <a:latin typeface="Century Gothic" panose="020B0502020202020204" pitchFamily="34" charset="0"/>
                <a:ea typeface="ＭＳ Ｐゴシック" charset="0"/>
                <a:cs typeface="ＭＳ Ｐゴシック" charset="0"/>
                <a:sym typeface="Wingdings"/>
              </a:rPr>
              <a:t>Dec 4, 2012 @ AGU Fall Meeting</a:t>
            </a:r>
          </a:p>
          <a:p>
            <a:pPr lvl="1" indent="0" algn="l" defTabSz="1300125" rtl="0">
              <a:spcAft>
                <a:spcPts val="853"/>
              </a:spcAft>
            </a:pPr>
            <a:r>
              <a:rPr lang="en-US" sz="2300" kern="1200" dirty="0">
                <a:solidFill>
                  <a:prstClr val="black"/>
                </a:solidFill>
                <a:latin typeface="Century Gothic" panose="020B0502020202020204" pitchFamily="34" charset="0"/>
                <a:ea typeface="ＭＳ Ｐゴシック" charset="0"/>
                <a:cs typeface="ＭＳ Ｐゴシック" charset="0"/>
                <a:sym typeface="Wingdings"/>
              </a:rPr>
              <a:t>Dec 9-13, 2013  @ AGU Fall Meeting	</a:t>
            </a:r>
          </a:p>
          <a:p>
            <a:pPr lvl="1" indent="0" algn="l" defTabSz="1300125" rtl="0">
              <a:spcAft>
                <a:spcPts val="853"/>
              </a:spcAft>
            </a:pPr>
            <a:r>
              <a:rPr lang="en-US" sz="2300" kern="1200" dirty="0">
                <a:solidFill>
                  <a:prstClr val="black"/>
                </a:solidFill>
                <a:latin typeface="Century Gothic" panose="020B0502020202020204" pitchFamily="34" charset="0"/>
                <a:ea typeface="ＭＳ Ｐゴシック" charset="0"/>
                <a:cs typeface="ＭＳ Ｐゴシック" charset="0"/>
                <a:sym typeface="Wingdings"/>
              </a:rPr>
              <a:t>Feb 2-6, 2014 @ AMS Annual Meeting</a:t>
            </a:r>
          </a:p>
          <a:p>
            <a:pPr lvl="1" indent="0" algn="l" defTabSz="1300125" rtl="0">
              <a:spcAft>
                <a:spcPts val="853"/>
              </a:spcAft>
            </a:pPr>
            <a:endParaRPr lang="en-US" sz="2300" kern="1200" dirty="0">
              <a:solidFill>
                <a:prstClr val="black"/>
              </a:solidFill>
              <a:latin typeface="Century Gothic" panose="020B0502020202020204" pitchFamily="34" charset="0"/>
              <a:ea typeface="ＭＳ Ｐゴシック" charset="0"/>
              <a:cs typeface="ＭＳ Ｐゴシック" charset="0"/>
              <a:sym typeface="Wingdings"/>
            </a:endParaRPr>
          </a:p>
          <a:p>
            <a:pPr lvl="1" indent="0" algn="l" defTabSz="1300125" rtl="0">
              <a:spcAft>
                <a:spcPts val="853"/>
              </a:spcAft>
            </a:pPr>
            <a:r>
              <a:rPr lang="en-US" sz="2300" b="1" kern="1200" dirty="0">
                <a:solidFill>
                  <a:prstClr val="black"/>
                </a:solidFill>
                <a:latin typeface="Century Gothic" panose="020B0502020202020204" pitchFamily="34" charset="0"/>
                <a:ea typeface="ＭＳ Ｐゴシック" charset="0"/>
                <a:cs typeface="ＭＳ Ｐゴシック" charset="0"/>
                <a:sym typeface="Wingdings"/>
              </a:rPr>
              <a:t>Next </a:t>
            </a:r>
            <a:r>
              <a:rPr lang="en-US" sz="2300" b="1" kern="1200" dirty="0" err="1" smtClean="0">
                <a:solidFill>
                  <a:prstClr val="black"/>
                </a:solidFill>
                <a:latin typeface="Century Gothic" panose="020B0502020202020204" pitchFamily="34" charset="0"/>
                <a:ea typeface="ＭＳ Ｐゴシック" charset="0"/>
                <a:cs typeface="ＭＳ Ｐゴシック" charset="0"/>
                <a:sym typeface="Wingdings"/>
              </a:rPr>
              <a:t>Turorial</a:t>
            </a:r>
            <a:r>
              <a:rPr lang="en-US" sz="2300" b="1" kern="1200" dirty="0" smtClean="0">
                <a:solidFill>
                  <a:prstClr val="black"/>
                </a:solidFill>
                <a:latin typeface="Century Gothic" panose="020B0502020202020204" pitchFamily="34" charset="0"/>
                <a:ea typeface="ＭＳ Ｐゴシック" charset="0"/>
                <a:cs typeface="ＭＳ Ｐゴシック" charset="0"/>
                <a:sym typeface="Wingdings"/>
              </a:rPr>
              <a:t> </a:t>
            </a:r>
            <a:r>
              <a:rPr lang="en-US" sz="2300" b="1" kern="1200" dirty="0">
                <a:solidFill>
                  <a:prstClr val="black"/>
                </a:solidFill>
                <a:latin typeface="Century Gothic" panose="020B0502020202020204" pitchFamily="34" charset="0"/>
                <a:ea typeface="ＭＳ Ｐゴシック" charset="0"/>
                <a:cs typeface="ＭＳ Ｐゴシック" charset="0"/>
                <a:sym typeface="Wingdings"/>
              </a:rPr>
              <a:t>at 2014 AGU Fall Meeting</a:t>
            </a:r>
          </a:p>
          <a:p>
            <a:pPr lvl="1" indent="0" algn="l" defTabSz="1300125" rtl="0">
              <a:spcAft>
                <a:spcPts val="853"/>
              </a:spcAft>
            </a:pPr>
            <a:r>
              <a:rPr lang="en-US" sz="2000" kern="1200" dirty="0">
                <a:solidFill>
                  <a:prstClr val="black"/>
                </a:solidFill>
                <a:latin typeface="Calibri"/>
                <a:ea typeface="ＭＳ Ｐゴシック" charset="0"/>
                <a:cs typeface="ＭＳ Ｐゴシック" charset="0"/>
                <a:sym typeface="Wingdings"/>
              </a:rPr>
              <a:t>	</a:t>
            </a:r>
            <a:endParaRPr lang="en-US" sz="2000" kern="1200" dirty="0">
              <a:solidFill>
                <a:prstClr val="black"/>
              </a:solidFill>
              <a:latin typeface="Calibri"/>
            </a:endParaRPr>
          </a:p>
        </p:txBody>
      </p:sp>
      <p:sp>
        <p:nvSpPr>
          <p:cNvPr id="2" name="TextBox 1"/>
          <p:cNvSpPr txBox="1"/>
          <p:nvPr/>
        </p:nvSpPr>
        <p:spPr>
          <a:xfrm>
            <a:off x="1077384" y="8441894"/>
            <a:ext cx="4464357" cy="481499"/>
          </a:xfrm>
          <a:prstGeom prst="rect">
            <a:avLst/>
          </a:prstGeom>
          <a:noFill/>
        </p:spPr>
        <p:txBody>
          <a:bodyPr wrap="none" lIns="130012" tIns="65007" rIns="130012" bIns="65007" rtlCol="0">
            <a:spAutoFit/>
          </a:bodyPr>
          <a:lstStyle/>
          <a:p>
            <a:pPr algn="l" defTabSz="1300125" rtl="0"/>
            <a:r>
              <a:rPr lang="en-US" sz="2300" kern="1200" dirty="0">
                <a:solidFill>
                  <a:prstClr val="black"/>
                </a:solidFill>
                <a:latin typeface="Century Gothic" panose="020B0502020202020204" pitchFamily="34" charset="0"/>
              </a:rPr>
              <a:t>http://</a:t>
            </a:r>
            <a:r>
              <a:rPr lang="en-US" sz="2300" kern="1200" dirty="0" err="1">
                <a:solidFill>
                  <a:prstClr val="black"/>
                </a:solidFill>
                <a:latin typeface="Century Gothic" panose="020B0502020202020204" pitchFamily="34" charset="0"/>
              </a:rPr>
              <a:t>www.eol.ucar.edu</a:t>
            </a:r>
            <a:r>
              <a:rPr lang="en-US" sz="2300" kern="1200" dirty="0">
                <a:solidFill>
                  <a:prstClr val="black"/>
                </a:solidFill>
                <a:latin typeface="Century Gothic" panose="020B0502020202020204" pitchFamily="34" charset="0"/>
              </a:rPr>
              <a:t>/</a:t>
            </a:r>
            <a:r>
              <a:rPr lang="en-US" sz="2300" kern="1200" dirty="0" err="1">
                <a:solidFill>
                  <a:prstClr val="black"/>
                </a:solidFill>
                <a:latin typeface="Century Gothic" panose="020B0502020202020204" pitchFamily="34" charset="0"/>
              </a:rPr>
              <a:t>laof</a:t>
            </a:r>
            <a:endParaRPr lang="en-US" sz="2300" kern="12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3871771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shutterstock_20657971.pdf"/>
          <p:cNvPicPr/>
          <p:nvPr/>
        </p:nvPicPr>
        <p:blipFill>
          <a:blip r:embed="rId2">
            <a:alphaModFix amt="14715"/>
            <a:extLst/>
          </a:blip>
          <a:stretch>
            <a:fillRect/>
          </a:stretch>
        </p:blipFill>
        <p:spPr>
          <a:xfrm>
            <a:off x="-6634861" y="-5124450"/>
            <a:ext cx="20002502" cy="20002500"/>
          </a:xfrm>
          <a:prstGeom prst="rect">
            <a:avLst/>
          </a:prstGeom>
          <a:ln w="12700">
            <a:miter lim="400000"/>
          </a:ln>
        </p:spPr>
      </p:pic>
      <p:sp>
        <p:nvSpPr>
          <p:cNvPr id="105" name="Shape 105"/>
          <p:cNvSpPr/>
          <p:nvPr/>
        </p:nvSpPr>
        <p:spPr>
          <a:xfrm>
            <a:off x="2128949" y="3328958"/>
            <a:ext cx="8945323" cy="265495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spcBef>
                <a:spcPts val="501"/>
              </a:spcBef>
              <a:defRPr sz="1800"/>
            </a:pPr>
            <a:r>
              <a:rPr sz="4000" spc="-84" dirty="0">
                <a:solidFill>
                  <a:srgbClr val="002452"/>
                </a:solidFill>
                <a:latin typeface="Futura"/>
                <a:ea typeface="Futura"/>
                <a:cs typeface="Futura"/>
                <a:sym typeface="Futura"/>
              </a:rPr>
              <a:t>Brigitte </a:t>
            </a:r>
            <a:r>
              <a:rPr sz="4000" spc="-84" dirty="0" smtClean="0">
                <a:solidFill>
                  <a:srgbClr val="002452"/>
                </a:solidFill>
                <a:latin typeface="Futura"/>
                <a:ea typeface="Futura"/>
                <a:cs typeface="Futura"/>
                <a:sym typeface="Futura"/>
              </a:rPr>
              <a:t>Baeuerle</a:t>
            </a:r>
            <a:endParaRPr lang="en-US" sz="4000" spc="-84" dirty="0" smtClean="0">
              <a:solidFill>
                <a:srgbClr val="002452"/>
              </a:solidFill>
              <a:latin typeface="Futura"/>
              <a:ea typeface="Futura"/>
              <a:cs typeface="Futura"/>
              <a:sym typeface="Futura"/>
            </a:endParaRPr>
          </a:p>
          <a:p>
            <a:pPr>
              <a:spcBef>
                <a:spcPts val="501"/>
              </a:spcBef>
              <a:defRPr sz="1800"/>
            </a:pPr>
            <a:r>
              <a:rPr lang="en-US" sz="4000" spc="-84" dirty="0" smtClean="0">
                <a:solidFill>
                  <a:srgbClr val="002452"/>
                </a:solidFill>
                <a:latin typeface="Futura"/>
                <a:ea typeface="Futura"/>
                <a:cs typeface="Futura"/>
                <a:sym typeface="Futura"/>
              </a:rPr>
              <a:t>EOL Assistant Director for Operations</a:t>
            </a:r>
            <a:endParaRPr sz="4000" spc="-84" dirty="0">
              <a:solidFill>
                <a:srgbClr val="002452"/>
              </a:solidFill>
              <a:latin typeface="Futura"/>
              <a:ea typeface="Futura"/>
              <a:cs typeface="Futura"/>
              <a:sym typeface="Futura"/>
            </a:endParaRPr>
          </a:p>
          <a:p>
            <a:pPr>
              <a:spcBef>
                <a:spcPts val="501"/>
              </a:spcBef>
              <a:defRPr sz="1800"/>
            </a:pPr>
            <a:r>
              <a:rPr sz="4000" spc="-84" dirty="0">
                <a:solidFill>
                  <a:srgbClr val="002452"/>
                </a:solidFill>
                <a:latin typeface="Futura"/>
                <a:ea typeface="Futura"/>
                <a:cs typeface="Futura"/>
                <a:sym typeface="Futura"/>
              </a:rPr>
              <a:t>baeuerle@ucar.edu</a:t>
            </a:r>
          </a:p>
          <a:p>
            <a:pPr>
              <a:spcBef>
                <a:spcPts val="501"/>
              </a:spcBef>
              <a:defRPr sz="1800"/>
            </a:pPr>
            <a:r>
              <a:rPr sz="4000" spc="-84" dirty="0">
                <a:solidFill>
                  <a:srgbClr val="002452"/>
                </a:solidFill>
                <a:latin typeface="Futura"/>
                <a:ea typeface="Futura"/>
                <a:cs typeface="Futura"/>
                <a:sym typeface="Futura"/>
              </a:rPr>
              <a:t>303.497.2061</a:t>
            </a:r>
          </a:p>
        </p:txBody>
      </p:sp>
      <p:sp>
        <p:nvSpPr>
          <p:cNvPr id="106" name="Shape 106"/>
          <p:cNvSpPr/>
          <p:nvPr/>
        </p:nvSpPr>
        <p:spPr>
          <a:xfrm>
            <a:off x="3334474" y="1011540"/>
            <a:ext cx="6335869" cy="923329"/>
          </a:xfrm>
          <a:prstGeom prst="rect">
            <a:avLst/>
          </a:prstGeom>
          <a:no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sz="7000">
                <a:solidFill>
                  <a:srgbClr val="861001"/>
                </a:solidFill>
                <a:latin typeface="Futura"/>
                <a:ea typeface="Futura"/>
                <a:cs typeface="Futura"/>
                <a:sym typeface="Futura"/>
              </a:defRPr>
            </a:lvl1pPr>
          </a:lstStyle>
          <a:p>
            <a:pPr lvl="0">
              <a:defRPr sz="1800">
                <a:solidFill>
                  <a:srgbClr val="000000"/>
                </a:solidFill>
              </a:defRPr>
            </a:pPr>
            <a:r>
              <a:rPr sz="6000" b="1" cap="all" dirty="0">
                <a:ln w="9000" cmpd="sng">
                  <a:solidFill>
                    <a:schemeClr val="accent4">
                      <a:shade val="50000"/>
                      <a:satMod val="120000"/>
                    </a:schemeClr>
                  </a:solidFill>
                  <a:prstDash val="solid"/>
                </a:ln>
                <a:solidFill>
                  <a:schemeClr val="accent5"/>
                </a:solidFill>
                <a:effectLst>
                  <a:reflection blurRad="12700" stA="28000" endPos="45000" dist="1000" dir="5400000" sy="-100000" algn="bl" rotWithShape="0"/>
                </a:effectLst>
              </a:rPr>
              <a:t>Request Facilities</a:t>
            </a:r>
          </a:p>
        </p:txBody>
      </p:sp>
      <p:pic>
        <p:nvPicPr>
          <p:cNvPr id="107" name="pasted-image.tif"/>
          <p:cNvPicPr/>
          <p:nvPr/>
        </p:nvPicPr>
        <p:blipFill>
          <a:blip r:embed="rId3">
            <a:extLst/>
          </a:blip>
          <a:stretch>
            <a:fillRect/>
          </a:stretch>
        </p:blipFill>
        <p:spPr>
          <a:xfrm>
            <a:off x="8822245" y="5620261"/>
            <a:ext cx="3900092" cy="397824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2029440" y="7802880"/>
            <a:ext cx="975360" cy="975360"/>
          </a:xfrm>
          <a:prstGeom prst="rect">
            <a:avLst/>
          </a:prstGeom>
          <a:solidFill>
            <a:srgbClr val="44608B"/>
          </a:solidFill>
          <a:ln>
            <a:noFill/>
          </a:ln>
        </p:spPr>
        <p:style>
          <a:lnRef idx="2">
            <a:schemeClr val="accent1">
              <a:shade val="50000"/>
            </a:schemeClr>
          </a:lnRef>
          <a:fillRef idx="1">
            <a:schemeClr val="accent1"/>
          </a:fillRef>
          <a:effectRef idx="0">
            <a:schemeClr val="accent1"/>
          </a:effectRef>
          <a:fontRef idx="minor">
            <a:schemeClr val="lt1"/>
          </a:fontRef>
        </p:style>
        <p:txBody>
          <a:bodyPr lIns="129992" tIns="64997" rIns="129992" bIns="64997" rtlCol="0" anchor="ctr"/>
          <a:lstStyle/>
          <a:p>
            <a:pPr defTabSz="1299925" rtl="0"/>
            <a:endParaRPr lang="en-US" sz="2600" kern="1200">
              <a:solidFill>
                <a:prstClr val="white"/>
              </a:solidFill>
              <a:latin typeface="Calibri"/>
            </a:endParaRPr>
          </a:p>
        </p:txBody>
      </p:sp>
      <p:sp>
        <p:nvSpPr>
          <p:cNvPr id="6" name="Date Placeholder 3"/>
          <p:cNvSpPr>
            <a:spLocks noGrp="1"/>
          </p:cNvSpPr>
          <p:nvPr>
            <p:ph type="dt" sz="half" idx="10"/>
          </p:nvPr>
        </p:nvSpPr>
        <p:spPr>
          <a:prstGeom prst="rect">
            <a:avLst/>
          </a:prstGeom>
        </p:spPr>
        <p:txBody>
          <a:bodyPr vert="horz" lIns="129992" tIns="64997" rIns="129992" bIns="64997" rtlCol="0" anchor="ctr"/>
          <a:lstStyle>
            <a:lvl1pPr algn="l">
              <a:defRPr sz="1700">
                <a:solidFill>
                  <a:schemeClr val="bg2"/>
                </a:solidFill>
              </a:defRPr>
            </a:lvl1pPr>
          </a:lstStyle>
          <a:p>
            <a:r>
              <a:rPr lang="en-US" smtClean="0">
                <a:solidFill>
                  <a:srgbClr val="DEDED7"/>
                </a:solidFill>
                <a:latin typeface="Calibri"/>
              </a:rPr>
              <a:t>December 3, 2013</a:t>
            </a:r>
            <a:endParaRPr lang="en-US" dirty="0">
              <a:solidFill>
                <a:srgbClr val="DEDED7"/>
              </a:solidFill>
              <a:latin typeface="Calibri"/>
            </a:endParaRPr>
          </a:p>
        </p:txBody>
      </p:sp>
      <p:sp>
        <p:nvSpPr>
          <p:cNvPr id="5" name="Footer Placeholder 4"/>
          <p:cNvSpPr>
            <a:spLocks noGrp="1"/>
          </p:cNvSpPr>
          <p:nvPr>
            <p:ph type="ftr" sz="quarter" idx="11"/>
          </p:nvPr>
        </p:nvSpPr>
        <p:spPr>
          <a:prstGeom prst="rect">
            <a:avLst/>
          </a:prstGeom>
        </p:spPr>
        <p:txBody>
          <a:bodyPr vert="horz" lIns="129992" tIns="64997" rIns="129992" bIns="64997" rtlCol="0" anchor="ctr"/>
          <a:lstStyle>
            <a:lvl1pPr algn="r">
              <a:defRPr sz="1700">
                <a:solidFill>
                  <a:schemeClr val="bg2"/>
                </a:solidFill>
              </a:defRPr>
            </a:lvl1pPr>
          </a:lstStyle>
          <a:p>
            <a:r>
              <a:rPr lang="en-US" dirty="0" smtClean="0">
                <a:solidFill>
                  <a:srgbClr val="DEDED7"/>
                </a:solidFill>
                <a:latin typeface="Calibri"/>
              </a:rPr>
              <a:t>External Advisory Committee</a:t>
            </a:r>
            <a:endParaRPr lang="en-US" dirty="0">
              <a:solidFill>
                <a:srgbClr val="DEDED7"/>
              </a:solidFill>
              <a:latin typeface="Calibri"/>
            </a:endParaRPr>
          </a:p>
        </p:txBody>
      </p:sp>
      <p:sp>
        <p:nvSpPr>
          <p:cNvPr id="10" name="Title 1"/>
          <p:cNvSpPr txBox="1">
            <a:spLocks/>
          </p:cNvSpPr>
          <p:nvPr/>
        </p:nvSpPr>
        <p:spPr>
          <a:xfrm>
            <a:off x="650240" y="267547"/>
            <a:ext cx="10837333" cy="1198879"/>
          </a:xfrm>
          <a:prstGeom prst="rect">
            <a:avLst/>
          </a:prstGeom>
        </p:spPr>
        <p:txBody>
          <a:bodyPr vert="horz" lIns="129992" tIns="64997" rIns="129992" bIns="64997" rtlCol="0" anchor="b">
            <a:noAutofit/>
          </a:bodyPr>
          <a:lstStyle>
            <a:lvl1pPr algn="l" defTabSz="914400" rtl="0" eaLnBrk="1" latinLnBrk="0" hangingPunct="1">
              <a:spcBef>
                <a:spcPct val="0"/>
              </a:spcBef>
              <a:buNone/>
              <a:defRPr sz="6600" kern="1200" cap="none" spc="-100" baseline="0">
                <a:ln>
                  <a:noFill/>
                </a:ln>
                <a:solidFill>
                  <a:srgbClr val="595959"/>
                </a:solidFill>
                <a:effectLst/>
                <a:latin typeface="+mj-lt"/>
                <a:ea typeface="+mj-ea"/>
                <a:cs typeface="+mj-cs"/>
              </a:defRPr>
            </a:lvl1pPr>
          </a:lstStyle>
          <a:p>
            <a:pPr algn="ctr"/>
            <a:r>
              <a:rPr lang="en-US" sz="6300" dirty="0">
                <a:latin typeface="Century Gothic"/>
                <a:cs typeface="Century Gothic"/>
              </a:rPr>
              <a:t>Questions?</a:t>
            </a:r>
          </a:p>
        </p:txBody>
      </p:sp>
      <p:pic>
        <p:nvPicPr>
          <p:cNvPr id="1026" name="Picture 2" descr="C:\Users\wrobs\Pictures\EOL_4D_transparent_0.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61758" y="1890525"/>
            <a:ext cx="6614298" cy="670710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FEBEB0A-9E3D-4B14-9782-E2AE3DA60D96}" type="slidenum">
              <a:rPr lang="en-US" smtClean="0">
                <a:latin typeface="Calibri"/>
              </a:rPr>
              <a:pPr/>
              <a:t>19</a:t>
            </a:fld>
            <a:endParaRPr lang="en-US" dirty="0">
              <a:latin typeface="Calibri"/>
            </a:endParaRPr>
          </a:p>
        </p:txBody>
      </p:sp>
    </p:spTree>
    <p:extLst>
      <p:ext uri="{BB962C8B-B14F-4D97-AF65-F5344CB8AC3E}">
        <p14:creationId xmlns:p14="http://schemas.microsoft.com/office/powerpoint/2010/main" val="3855007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smtClean="0">
                <a:solidFill>
                  <a:schemeClr val="tx1"/>
                </a:solidFill>
                <a:latin typeface="Century Gothic"/>
                <a:ea typeface="MS PGothic" charset="0"/>
                <a:cs typeface="Century Gothic"/>
              </a:rPr>
              <a:t>EOL Mission</a:t>
            </a:r>
            <a:endParaRPr lang="en-US" dirty="0">
              <a:solidFill>
                <a:schemeClr val="tx1"/>
              </a:solidFill>
              <a:latin typeface="Century Gothic"/>
              <a:ea typeface="MS PGothic" charset="0"/>
              <a:cs typeface="Century Gothic"/>
            </a:endParaRPr>
          </a:p>
        </p:txBody>
      </p:sp>
      <p:sp>
        <p:nvSpPr>
          <p:cNvPr id="17409" name="Text Placeholder 5"/>
          <p:cNvSpPr>
            <a:spLocks noGrp="1"/>
          </p:cNvSpPr>
          <p:nvPr>
            <p:ph type="body" idx="1"/>
          </p:nvPr>
        </p:nvSpPr>
        <p:spPr>
          <a:xfrm>
            <a:off x="1027294" y="4136266"/>
            <a:ext cx="9291221" cy="3666633"/>
          </a:xfrm>
        </p:spPr>
        <p:txBody>
          <a:bodyPr>
            <a:normAutofit/>
          </a:bodyPr>
          <a:lstStyle/>
          <a:p>
            <a:pPr eaLnBrk="1" hangingPunct="1"/>
            <a:r>
              <a:rPr lang="en-US" sz="3400" dirty="0">
                <a:solidFill>
                  <a:schemeClr val="bg2">
                    <a:lumMod val="25000"/>
                  </a:schemeClr>
                </a:solidFill>
                <a:latin typeface="Century Gothic"/>
                <a:ea typeface="MS PGothic" charset="0"/>
                <a:cs typeface="Century Gothic"/>
              </a:rPr>
              <a:t>NCAR Earth Observing Laboratory (EOL) Develops and Deploys observing facilities and provides Data Services needed to advance scientific understanding of the Earth System.</a:t>
            </a:r>
          </a:p>
        </p:txBody>
      </p:sp>
      <p:sp>
        <p:nvSpPr>
          <p:cNvPr id="2" name="Date Placeholder 1"/>
          <p:cNvSpPr>
            <a:spLocks noGrp="1"/>
          </p:cNvSpPr>
          <p:nvPr>
            <p:ph type="dt" sz="half" idx="10"/>
          </p:nvPr>
        </p:nvSpPr>
        <p:spPr/>
        <p:txBody>
          <a:bodyPr/>
          <a:lstStyle/>
          <a:p>
            <a:pPr>
              <a:defRPr/>
            </a:pPr>
            <a:r>
              <a:rPr lang="en-US" smtClean="0">
                <a:solidFill>
                  <a:srgbClr val="DEDED7"/>
                </a:solidFill>
                <a:latin typeface="Calibri"/>
              </a:rPr>
              <a:t>September 25, 2014</a:t>
            </a:r>
            <a:endParaRPr lang="en-US" dirty="0">
              <a:solidFill>
                <a:srgbClr val="DEDED7"/>
              </a:solidFill>
              <a:latin typeface="Calibri"/>
            </a:endParaRPr>
          </a:p>
        </p:txBody>
      </p:sp>
      <p:sp>
        <p:nvSpPr>
          <p:cNvPr id="17412"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400">
                <a:solidFill>
                  <a:schemeClr val="tx1"/>
                </a:solidFill>
                <a:latin typeface="Times" charset="0"/>
                <a:ea typeface="MS PGothic" charset="0"/>
                <a:cs typeface="MS PGothic" charset="0"/>
              </a:defRPr>
            </a:lvl1pPr>
            <a:lvl2pPr marL="1055975" indent="-406145">
              <a:defRPr sz="3400">
                <a:solidFill>
                  <a:schemeClr val="tx1"/>
                </a:solidFill>
                <a:latin typeface="Times" charset="0"/>
                <a:ea typeface="MS PGothic" charset="0"/>
                <a:cs typeface="MS PGothic" charset="0"/>
              </a:defRPr>
            </a:lvl2pPr>
            <a:lvl3pPr marL="1624571" indent="-324913">
              <a:defRPr sz="3400">
                <a:solidFill>
                  <a:schemeClr val="tx1"/>
                </a:solidFill>
                <a:latin typeface="Times" charset="0"/>
                <a:ea typeface="MS PGothic" charset="0"/>
                <a:cs typeface="MS PGothic" charset="0"/>
              </a:defRPr>
            </a:lvl3pPr>
            <a:lvl4pPr marL="2274405" indent="-324913">
              <a:defRPr sz="3400">
                <a:solidFill>
                  <a:schemeClr val="tx1"/>
                </a:solidFill>
                <a:latin typeface="Times" charset="0"/>
                <a:ea typeface="MS PGothic" charset="0"/>
                <a:cs typeface="MS PGothic" charset="0"/>
              </a:defRPr>
            </a:lvl4pPr>
            <a:lvl5pPr marL="2924242" indent="-324913">
              <a:defRPr sz="3400">
                <a:solidFill>
                  <a:schemeClr val="tx1"/>
                </a:solidFill>
                <a:latin typeface="Times" charset="0"/>
                <a:ea typeface="MS PGothic" charset="0"/>
                <a:cs typeface="MS PGothic" charset="0"/>
              </a:defRPr>
            </a:lvl5pPr>
            <a:lvl6pPr marL="3574073" indent="-324913" eaLnBrk="0" fontAlgn="base" hangingPunct="0">
              <a:spcBef>
                <a:spcPct val="0"/>
              </a:spcBef>
              <a:spcAft>
                <a:spcPct val="0"/>
              </a:spcAft>
              <a:defRPr sz="3400">
                <a:solidFill>
                  <a:schemeClr val="tx1"/>
                </a:solidFill>
                <a:latin typeface="Times" charset="0"/>
                <a:ea typeface="MS PGothic" charset="0"/>
                <a:cs typeface="MS PGothic" charset="0"/>
              </a:defRPr>
            </a:lvl6pPr>
            <a:lvl7pPr marL="4223900" indent="-324913" eaLnBrk="0" fontAlgn="base" hangingPunct="0">
              <a:spcBef>
                <a:spcPct val="0"/>
              </a:spcBef>
              <a:spcAft>
                <a:spcPct val="0"/>
              </a:spcAft>
              <a:defRPr sz="3400">
                <a:solidFill>
                  <a:schemeClr val="tx1"/>
                </a:solidFill>
                <a:latin typeface="Times" charset="0"/>
                <a:ea typeface="MS PGothic" charset="0"/>
                <a:cs typeface="MS PGothic" charset="0"/>
              </a:defRPr>
            </a:lvl7pPr>
            <a:lvl8pPr marL="4873733" indent="-324913" eaLnBrk="0" fontAlgn="base" hangingPunct="0">
              <a:spcBef>
                <a:spcPct val="0"/>
              </a:spcBef>
              <a:spcAft>
                <a:spcPct val="0"/>
              </a:spcAft>
              <a:defRPr sz="3400">
                <a:solidFill>
                  <a:schemeClr val="tx1"/>
                </a:solidFill>
                <a:latin typeface="Times" charset="0"/>
                <a:ea typeface="MS PGothic" charset="0"/>
                <a:cs typeface="MS PGothic" charset="0"/>
              </a:defRPr>
            </a:lvl8pPr>
            <a:lvl9pPr marL="5523559" indent="-324913" eaLnBrk="0" fontAlgn="base" hangingPunct="0">
              <a:spcBef>
                <a:spcPct val="0"/>
              </a:spcBef>
              <a:spcAft>
                <a:spcPct val="0"/>
              </a:spcAft>
              <a:defRPr sz="3400">
                <a:solidFill>
                  <a:schemeClr val="tx1"/>
                </a:solidFill>
                <a:latin typeface="Times" charset="0"/>
                <a:ea typeface="MS PGothic" charset="0"/>
                <a:cs typeface="MS PGothic" charset="0"/>
              </a:defRPr>
            </a:lvl9pPr>
          </a:lstStyle>
          <a:p>
            <a:r>
              <a:rPr lang="en-US" sz="1700">
                <a:solidFill>
                  <a:srgbClr val="DEDED7"/>
                </a:solidFill>
                <a:latin typeface="Calibri"/>
              </a:rPr>
              <a:t>MMCT Workshop, Notre Dame</a:t>
            </a:r>
            <a:endParaRPr lang="en-US" sz="1700" dirty="0">
              <a:solidFill>
                <a:srgbClr val="DEDED7"/>
              </a:solidFill>
              <a:latin typeface="Calibri"/>
            </a:endParaRPr>
          </a:p>
        </p:txBody>
      </p:sp>
      <p:sp>
        <p:nvSpPr>
          <p:cNvPr id="174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400">
                <a:solidFill>
                  <a:schemeClr val="tx1"/>
                </a:solidFill>
                <a:latin typeface="Times" charset="0"/>
                <a:ea typeface="MS PGothic" charset="0"/>
                <a:cs typeface="MS PGothic" charset="0"/>
              </a:defRPr>
            </a:lvl1pPr>
            <a:lvl2pPr marL="1055975" indent="-406145">
              <a:defRPr sz="3400">
                <a:solidFill>
                  <a:schemeClr val="tx1"/>
                </a:solidFill>
                <a:latin typeface="Times" charset="0"/>
                <a:ea typeface="MS PGothic" charset="0"/>
                <a:cs typeface="MS PGothic" charset="0"/>
              </a:defRPr>
            </a:lvl2pPr>
            <a:lvl3pPr marL="1624571" indent="-324913">
              <a:defRPr sz="3400">
                <a:solidFill>
                  <a:schemeClr val="tx1"/>
                </a:solidFill>
                <a:latin typeface="Times" charset="0"/>
                <a:ea typeface="MS PGothic" charset="0"/>
                <a:cs typeface="MS PGothic" charset="0"/>
              </a:defRPr>
            </a:lvl3pPr>
            <a:lvl4pPr marL="2274405" indent="-324913">
              <a:defRPr sz="3400">
                <a:solidFill>
                  <a:schemeClr val="tx1"/>
                </a:solidFill>
                <a:latin typeface="Times" charset="0"/>
                <a:ea typeface="MS PGothic" charset="0"/>
                <a:cs typeface="MS PGothic" charset="0"/>
              </a:defRPr>
            </a:lvl4pPr>
            <a:lvl5pPr marL="2924242" indent="-324913">
              <a:defRPr sz="3400">
                <a:solidFill>
                  <a:schemeClr val="tx1"/>
                </a:solidFill>
                <a:latin typeface="Times" charset="0"/>
                <a:ea typeface="MS PGothic" charset="0"/>
                <a:cs typeface="MS PGothic" charset="0"/>
              </a:defRPr>
            </a:lvl5pPr>
            <a:lvl6pPr marL="3574073" indent="-324913" eaLnBrk="0" fontAlgn="base" hangingPunct="0">
              <a:spcBef>
                <a:spcPct val="0"/>
              </a:spcBef>
              <a:spcAft>
                <a:spcPct val="0"/>
              </a:spcAft>
              <a:defRPr sz="3400">
                <a:solidFill>
                  <a:schemeClr val="tx1"/>
                </a:solidFill>
                <a:latin typeface="Times" charset="0"/>
                <a:ea typeface="MS PGothic" charset="0"/>
                <a:cs typeface="MS PGothic" charset="0"/>
              </a:defRPr>
            </a:lvl6pPr>
            <a:lvl7pPr marL="4223900" indent="-324913" eaLnBrk="0" fontAlgn="base" hangingPunct="0">
              <a:spcBef>
                <a:spcPct val="0"/>
              </a:spcBef>
              <a:spcAft>
                <a:spcPct val="0"/>
              </a:spcAft>
              <a:defRPr sz="3400">
                <a:solidFill>
                  <a:schemeClr val="tx1"/>
                </a:solidFill>
                <a:latin typeface="Times" charset="0"/>
                <a:ea typeface="MS PGothic" charset="0"/>
                <a:cs typeface="MS PGothic" charset="0"/>
              </a:defRPr>
            </a:lvl7pPr>
            <a:lvl8pPr marL="4873733" indent="-324913" eaLnBrk="0" fontAlgn="base" hangingPunct="0">
              <a:spcBef>
                <a:spcPct val="0"/>
              </a:spcBef>
              <a:spcAft>
                <a:spcPct val="0"/>
              </a:spcAft>
              <a:defRPr sz="3400">
                <a:solidFill>
                  <a:schemeClr val="tx1"/>
                </a:solidFill>
                <a:latin typeface="Times" charset="0"/>
                <a:ea typeface="MS PGothic" charset="0"/>
                <a:cs typeface="MS PGothic" charset="0"/>
              </a:defRPr>
            </a:lvl8pPr>
            <a:lvl9pPr marL="5523559" indent="-324913" eaLnBrk="0" fontAlgn="base" hangingPunct="0">
              <a:spcBef>
                <a:spcPct val="0"/>
              </a:spcBef>
              <a:spcAft>
                <a:spcPct val="0"/>
              </a:spcAft>
              <a:defRPr sz="3400">
                <a:solidFill>
                  <a:schemeClr val="tx1"/>
                </a:solidFill>
                <a:latin typeface="Times" charset="0"/>
                <a:ea typeface="MS PGothic" charset="0"/>
                <a:cs typeface="MS PGothic" charset="0"/>
              </a:defRPr>
            </a:lvl9pPr>
          </a:lstStyle>
          <a:p>
            <a:fld id="{BBD89300-3525-9843-A410-2F26FAFEDE8A}" type="slidenum">
              <a:rPr lang="en-US" sz="2600">
                <a:solidFill>
                  <a:srgbClr val="FFFFFF"/>
                </a:solidFill>
                <a:latin typeface="Calibri"/>
              </a:rPr>
              <a:pPr/>
              <a:t>2</a:t>
            </a:fld>
            <a:endParaRPr lang="en-US" sz="2600" dirty="0">
              <a:solidFill>
                <a:srgbClr val="FFFFFF"/>
              </a:solidFill>
              <a:latin typeface="Calibri"/>
            </a:endParaRPr>
          </a:p>
        </p:txBody>
      </p:sp>
      <p:pic>
        <p:nvPicPr>
          <p:cNvPr id="3" name="Picture 2"/>
          <p:cNvPicPr>
            <a:picLocks noChangeAspect="1"/>
          </p:cNvPicPr>
          <p:nvPr/>
        </p:nvPicPr>
        <p:blipFill>
          <a:blip r:embed="rId3"/>
          <a:stretch>
            <a:fillRect/>
          </a:stretch>
        </p:blipFill>
        <p:spPr>
          <a:xfrm>
            <a:off x="1625600" y="2119871"/>
            <a:ext cx="4551680" cy="2016380"/>
          </a:xfrm>
          <a:prstGeom prst="rect">
            <a:avLst/>
          </a:prstGeom>
        </p:spPr>
      </p:pic>
      <p:pic>
        <p:nvPicPr>
          <p:cNvPr id="4" name="Picture 3"/>
          <p:cNvPicPr>
            <a:picLocks noChangeAspect="1"/>
          </p:cNvPicPr>
          <p:nvPr/>
        </p:nvPicPr>
        <p:blipFill rotWithShape="1">
          <a:blip r:embed="rId4"/>
          <a:srcRect b="41841"/>
          <a:stretch/>
        </p:blipFill>
        <p:spPr>
          <a:xfrm>
            <a:off x="7008142" y="1384787"/>
            <a:ext cx="4316871" cy="33475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97415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9-22 at 4.30.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6094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9" name="LAOF_Splash_mockup.jpg"/>
          <p:cNvPicPr/>
          <p:nvPr/>
        </p:nvPicPr>
        <p:blipFill>
          <a:blip r:embed="rId2">
            <a:extLst/>
          </a:blip>
          <a:stretch>
            <a:fillRect/>
          </a:stretch>
        </p:blipFill>
        <p:spPr>
          <a:xfrm>
            <a:off x="1663113" y="2360588"/>
            <a:ext cx="9678576" cy="6053050"/>
          </a:xfrm>
          <a:prstGeom prst="rect">
            <a:avLst/>
          </a:prstGeom>
          <a:ln w="12700">
            <a:miter lim="400000"/>
          </a:ln>
        </p:spPr>
      </p:pic>
      <p:sp>
        <p:nvSpPr>
          <p:cNvPr id="110" name="Shape 110"/>
          <p:cNvSpPr/>
          <p:nvPr/>
        </p:nvSpPr>
        <p:spPr>
          <a:xfrm>
            <a:off x="1143" y="377938"/>
            <a:ext cx="12992101" cy="1949227"/>
          </a:xfrm>
          <a:prstGeom prst="rect">
            <a:avLst/>
          </a:prstGeom>
          <a:ln w="12700">
            <a:miter lim="400000"/>
          </a:ln>
          <a:extLst>
            <a:ext uri="{C572A759-6A51-4108-AA02-DFA0A04FC94B}">
              <ma14:wrappingTextBoxFlag xmlns:ma14="http://schemas.microsoft.com/office/mac/drawingml/2011/main" val="1"/>
            </a:ext>
          </a:extLst>
        </p:spPr>
        <p:txBody>
          <a:bodyPr lIns="50757" tIns="50757" rIns="50757" bIns="50757" anchor="ctr">
            <a:spAutoFit/>
          </a:bodyPr>
          <a:lstStyle/>
          <a:p>
            <a:pPr lvl="0">
              <a:defRPr sz="1800"/>
            </a:pPr>
            <a:r>
              <a:rPr sz="4000" cap="small" dirty="0">
                <a:latin typeface="ArialUnicodeMS"/>
                <a:ea typeface="ArialUnicodeMS"/>
                <a:cs typeface="ArialUnicodeMS"/>
                <a:sym typeface="ArialUnicodeMS"/>
              </a:rPr>
              <a:t>Digital Guide to the </a:t>
            </a:r>
            <a:br>
              <a:rPr sz="4000" cap="small" dirty="0">
                <a:latin typeface="ArialUnicodeMS"/>
                <a:ea typeface="ArialUnicodeMS"/>
                <a:cs typeface="ArialUnicodeMS"/>
                <a:sym typeface="ArialUnicodeMS"/>
              </a:rPr>
            </a:br>
            <a:r>
              <a:rPr sz="4000" cap="small" dirty="0">
                <a:latin typeface="ArialUnicodeMS"/>
                <a:ea typeface="ArialUnicodeMS"/>
                <a:cs typeface="ArialUnicodeMS"/>
                <a:sym typeface="ArialUnicodeMS"/>
              </a:rPr>
              <a:t>National Science Foundation’s </a:t>
            </a:r>
            <a:br>
              <a:rPr sz="4000" cap="small" dirty="0">
                <a:latin typeface="ArialUnicodeMS"/>
                <a:ea typeface="ArialUnicodeMS"/>
                <a:cs typeface="ArialUnicodeMS"/>
                <a:sym typeface="ArialUnicodeMS"/>
              </a:rPr>
            </a:br>
            <a:r>
              <a:rPr sz="4000" cap="small" dirty="0">
                <a:latin typeface="ArialUnicodeMS"/>
                <a:ea typeface="ArialUnicodeMS"/>
                <a:cs typeface="ArialUnicodeMS"/>
                <a:sym typeface="ArialUnicodeMS"/>
              </a:rPr>
              <a:t>Lower Atmospheric Observing Facilities</a:t>
            </a:r>
          </a:p>
        </p:txBody>
      </p:sp>
      <p:sp>
        <p:nvSpPr>
          <p:cNvPr id="111" name="Shape 111"/>
          <p:cNvSpPr/>
          <p:nvPr/>
        </p:nvSpPr>
        <p:spPr>
          <a:xfrm>
            <a:off x="3918373" y="8556360"/>
            <a:ext cx="5168057" cy="718121"/>
          </a:xfrm>
          <a:prstGeom prst="rect">
            <a:avLst/>
          </a:prstGeom>
          <a:ln w="12700">
            <a:miter lim="400000"/>
          </a:ln>
          <a:extLst>
            <a:ext uri="{C572A759-6A51-4108-AA02-DFA0A04FC94B}">
              <ma14:wrappingTextBoxFlag xmlns:ma14="http://schemas.microsoft.com/office/mac/drawingml/2011/main" val="1"/>
            </a:ext>
          </a:extLst>
        </p:spPr>
        <p:txBody>
          <a:bodyPr wrap="none" lIns="50757" tIns="50757" rIns="50757" bIns="50757" anchor="ctr">
            <a:spAutoFit/>
          </a:bodyPr>
          <a:lstStyle>
            <a:lvl1pPr>
              <a:defRPr>
                <a:latin typeface="ArialUnicodeMS"/>
                <a:ea typeface="ArialUnicodeMS"/>
                <a:cs typeface="ArialUnicodeMS"/>
                <a:sym typeface="ArialUnicodeMS"/>
              </a:defRPr>
            </a:lvl1pPr>
          </a:lstStyle>
          <a:p>
            <a:pPr lvl="0">
              <a:defRPr sz="1800"/>
            </a:pPr>
            <a:r>
              <a:rPr sz="4000" dirty="0"/>
              <a:t>www.eol.ucar.edu/laof</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4" descr="c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010" y="4858676"/>
            <a:ext cx="2661921" cy="156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59787" y="2300678"/>
            <a:ext cx="2874152" cy="21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7"/>
          <p:cNvSpPr txBox="1">
            <a:spLocks noChangeArrowheads="1"/>
          </p:cNvSpPr>
          <p:nvPr/>
        </p:nvSpPr>
        <p:spPr bwMode="auto">
          <a:xfrm>
            <a:off x="1408853" y="8297352"/>
            <a:ext cx="261902" cy="43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9965" tIns="64983" rIns="129965" bIns="64983">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l" defTabSz="1299724" rtl="0" eaLnBrk="0" fontAlgn="base" hangingPunct="0">
              <a:spcBef>
                <a:spcPct val="0"/>
              </a:spcBef>
              <a:spcAft>
                <a:spcPct val="0"/>
              </a:spcAft>
            </a:pPr>
            <a:endParaRPr lang="en-US" sz="2000" kern="1200">
              <a:solidFill>
                <a:srgbClr val="000000"/>
              </a:solidFill>
              <a:latin typeface="Arial" charset="0"/>
            </a:endParaRPr>
          </a:p>
        </p:txBody>
      </p:sp>
      <p:pic>
        <p:nvPicPr>
          <p:cNvPr id="27653" name="Picture 9" descr="image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9902" y="7536462"/>
            <a:ext cx="2598703" cy="138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3" descr="isf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4473" y="2325511"/>
            <a:ext cx="2248747" cy="301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4"/>
          <p:cNvPicPr>
            <a:picLocks noChangeAspect="1" noChangeArrowheads="1"/>
          </p:cNvPicPr>
          <p:nvPr/>
        </p:nvPicPr>
        <p:blipFill>
          <a:blip r:embed="rId7">
            <a:extLst>
              <a:ext uri="{28A0092B-C50C-407E-A947-70E740481C1C}">
                <a14:useLocalDpi xmlns:a14="http://schemas.microsoft.com/office/drawing/2010/main" val="0"/>
              </a:ext>
            </a:extLst>
          </a:blip>
          <a:srcRect t="-31076" b="-31076"/>
          <a:stretch>
            <a:fillRect/>
          </a:stretch>
        </p:blipFill>
        <p:spPr bwMode="auto">
          <a:xfrm>
            <a:off x="5195165" y="2792872"/>
            <a:ext cx="2614507" cy="28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1" descr="CuPIDO2"/>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4862" y="5497690"/>
            <a:ext cx="2501618" cy="186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itle 16"/>
          <p:cNvSpPr>
            <a:spLocks noGrp="1"/>
          </p:cNvSpPr>
          <p:nvPr>
            <p:ph type="title"/>
          </p:nvPr>
        </p:nvSpPr>
        <p:spPr>
          <a:xfrm>
            <a:off x="650240" y="216747"/>
            <a:ext cx="11921067" cy="1408853"/>
          </a:xfrm>
        </p:spPr>
        <p:txBody>
          <a:bodyPr/>
          <a:lstStyle/>
          <a:p>
            <a:pPr eaLnBrk="1" hangingPunct="1">
              <a:lnSpc>
                <a:spcPct val="90000"/>
              </a:lnSpc>
            </a:pPr>
            <a:r>
              <a:rPr lang="en-US">
                <a:latin typeface="Tw Cen MT" charset="0"/>
                <a:ea typeface="MS PGothic" charset="0"/>
                <a:cs typeface="MS PGothic" charset="0"/>
              </a:rPr>
              <a:t>Imperatives: </a:t>
            </a:r>
            <a:br>
              <a:rPr lang="en-US">
                <a:latin typeface="Tw Cen MT" charset="0"/>
                <a:ea typeface="MS PGothic" charset="0"/>
                <a:cs typeface="MS PGothic" charset="0"/>
              </a:rPr>
            </a:br>
            <a:r>
              <a:rPr lang="en-US" sz="5700">
                <a:solidFill>
                  <a:schemeClr val="accent2"/>
                </a:solidFill>
                <a:latin typeface="Tw Cen MT" charset="0"/>
                <a:ea typeface="MS PGothic" charset="0"/>
                <a:cs typeface="MS PGothic" charset="0"/>
              </a:rPr>
              <a:t>Manage and Operate LAOF</a:t>
            </a:r>
          </a:p>
        </p:txBody>
      </p:sp>
      <p:sp>
        <p:nvSpPr>
          <p:cNvPr id="29706" name="TextBox 19"/>
          <p:cNvSpPr txBox="1">
            <a:spLocks noChangeArrowheads="1"/>
          </p:cNvSpPr>
          <p:nvPr/>
        </p:nvSpPr>
        <p:spPr bwMode="auto">
          <a:xfrm>
            <a:off x="216746" y="2411307"/>
            <a:ext cx="7044267" cy="6908800"/>
          </a:xfrm>
          <a:prstGeom prst="rect">
            <a:avLst/>
          </a:prstGeom>
          <a:noFill/>
          <a:ln>
            <a:noFill/>
          </a:ln>
          <a:extLst/>
        </p:spPr>
        <p:txBody>
          <a:bodyPr lIns="129965" tIns="64983" rIns="129965" bIns="64983"/>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l" defTabSz="1299724" rtl="0" eaLnBrk="0" fontAlgn="base" hangingPunct="0">
              <a:spcBef>
                <a:spcPct val="0"/>
              </a:spcBef>
              <a:spcAft>
                <a:spcPts val="1707"/>
              </a:spcAft>
              <a:defRPr/>
            </a:pPr>
            <a:r>
              <a:rPr lang="en-US" sz="3100" kern="1200" dirty="0">
                <a:solidFill>
                  <a:srgbClr val="000000"/>
                </a:solidFill>
                <a:latin typeface="Tw Cen MT" charset="0"/>
              </a:rPr>
              <a:t>NCAR/EOL Managed NSF LAOF:</a:t>
            </a:r>
            <a:endParaRPr lang="en-US" sz="1100" kern="1200" dirty="0">
              <a:solidFill>
                <a:srgbClr val="000000"/>
              </a:solidFill>
              <a:latin typeface="Tw Cen MT" charset="0"/>
            </a:endParaRPr>
          </a:p>
          <a:p>
            <a:pPr algn="l" defTabSz="1299724" rtl="0" eaLnBrk="0" fontAlgn="base" hangingPunct="0">
              <a:spcBef>
                <a:spcPct val="0"/>
              </a:spcBef>
              <a:spcAft>
                <a:spcPct val="0"/>
              </a:spcAft>
              <a:buClr>
                <a:srgbClr val="A7B789"/>
              </a:buClr>
              <a:buSzPct val="60000"/>
              <a:buFont typeface="Wingdings" charset="0"/>
              <a:buChar char=""/>
              <a:defRPr/>
            </a:pPr>
            <a:r>
              <a:rPr lang="en-US" sz="3000" kern="1200" dirty="0">
                <a:solidFill>
                  <a:srgbClr val="000000"/>
                </a:solidFill>
                <a:latin typeface="Tw Cen MT" charset="0"/>
              </a:rPr>
              <a:t> RAF:</a:t>
            </a:r>
          </a:p>
          <a:p>
            <a:pPr lvl="1" algn="l" defTabSz="1299724" rtl="0" eaLnBrk="0" fontAlgn="base" hangingPunct="0">
              <a:spcBef>
                <a:spcPct val="0"/>
              </a:spcBef>
              <a:spcAft>
                <a:spcPct val="0"/>
              </a:spcAft>
              <a:buClr>
                <a:srgbClr val="A7B789"/>
              </a:buClr>
              <a:buSzPct val="60000"/>
              <a:buFont typeface="Wingdings" charset="0"/>
              <a:buChar char=""/>
              <a:defRPr/>
            </a:pPr>
            <a:r>
              <a:rPr lang="en-US" sz="3000" kern="1200" dirty="0">
                <a:solidFill>
                  <a:srgbClr val="000000"/>
                </a:solidFill>
                <a:latin typeface="Tw Cen MT" charset="0"/>
              </a:rPr>
              <a:t>GV </a:t>
            </a:r>
            <a:endParaRPr lang="en-US" sz="3000" i="1" kern="1200" dirty="0">
              <a:solidFill>
                <a:srgbClr val="000000"/>
              </a:solidFill>
              <a:latin typeface="Tw Cen MT" charset="0"/>
            </a:endParaRPr>
          </a:p>
          <a:p>
            <a:pPr lvl="1" algn="l" defTabSz="1299724" rtl="0" eaLnBrk="0" fontAlgn="base" hangingPunct="0">
              <a:spcBef>
                <a:spcPct val="0"/>
              </a:spcBef>
              <a:spcAft>
                <a:spcPct val="0"/>
              </a:spcAft>
              <a:buClr>
                <a:srgbClr val="A7B789"/>
              </a:buClr>
              <a:buSzPct val="60000"/>
              <a:buFont typeface="Wingdings" charset="0"/>
              <a:buChar char=""/>
              <a:defRPr/>
            </a:pPr>
            <a:r>
              <a:rPr lang="en-US" sz="3000" kern="1200" dirty="0">
                <a:solidFill>
                  <a:srgbClr val="000000"/>
                </a:solidFill>
                <a:latin typeface="Tw Cen MT" charset="0"/>
              </a:rPr>
              <a:t>C-130</a:t>
            </a:r>
            <a:endParaRPr lang="en-US" sz="3000" i="1" kern="1200" dirty="0">
              <a:solidFill>
                <a:srgbClr val="000000"/>
              </a:solidFill>
              <a:latin typeface="Tw Cen MT" charset="0"/>
            </a:endParaRPr>
          </a:p>
          <a:p>
            <a:pPr lvl="1" algn="l" defTabSz="1299724" rtl="0" eaLnBrk="0" fontAlgn="base" hangingPunct="0">
              <a:spcBef>
                <a:spcPct val="0"/>
              </a:spcBef>
              <a:spcAft>
                <a:spcPct val="0"/>
              </a:spcAft>
              <a:buClr>
                <a:srgbClr val="A7B789"/>
              </a:buClr>
              <a:buSzPct val="60000"/>
              <a:buFont typeface="Wingdings" charset="0"/>
              <a:buChar char=""/>
              <a:defRPr/>
            </a:pPr>
            <a:r>
              <a:rPr lang="en-US" sz="3000" kern="1200" dirty="0">
                <a:solidFill>
                  <a:srgbClr val="000000"/>
                </a:solidFill>
                <a:latin typeface="Tw Cen MT" charset="0"/>
              </a:rPr>
              <a:t>HAIS Instruments</a:t>
            </a:r>
          </a:p>
          <a:p>
            <a:pPr algn="l" defTabSz="1299724" rtl="0" eaLnBrk="0" fontAlgn="base" hangingPunct="0">
              <a:spcBef>
                <a:spcPct val="0"/>
              </a:spcBef>
              <a:spcAft>
                <a:spcPct val="0"/>
              </a:spcAft>
              <a:buClr>
                <a:srgbClr val="A7B789"/>
              </a:buClr>
              <a:buSzPct val="60000"/>
              <a:buFont typeface="Wingdings" charset="0"/>
              <a:buChar char=""/>
              <a:defRPr/>
            </a:pPr>
            <a:r>
              <a:rPr lang="en-US" sz="3000" kern="1200" dirty="0">
                <a:solidFill>
                  <a:srgbClr val="000000"/>
                </a:solidFill>
                <a:latin typeface="Tw Cen MT" charset="0"/>
              </a:rPr>
              <a:t> RSF:  </a:t>
            </a:r>
            <a:endParaRPr lang="en-US" sz="3000" i="1" kern="1200" dirty="0">
              <a:solidFill>
                <a:srgbClr val="000000"/>
              </a:solidFill>
              <a:latin typeface="Tw Cen MT" charset="0"/>
            </a:endParaRPr>
          </a:p>
          <a:p>
            <a:pPr lvl="1" algn="l" defTabSz="1299724" rtl="0" eaLnBrk="0" fontAlgn="base" hangingPunct="0">
              <a:spcBef>
                <a:spcPct val="0"/>
              </a:spcBef>
              <a:spcAft>
                <a:spcPct val="0"/>
              </a:spcAft>
              <a:buClr>
                <a:srgbClr val="A7B789"/>
              </a:buClr>
              <a:buSzPct val="60000"/>
              <a:buFont typeface="Wingdings" charset="0"/>
              <a:buChar char=""/>
              <a:defRPr/>
            </a:pPr>
            <a:r>
              <a:rPr lang="en-US" sz="3000" kern="1200" dirty="0">
                <a:solidFill>
                  <a:srgbClr val="000000"/>
                </a:solidFill>
                <a:latin typeface="Tw Cen MT" charset="0"/>
              </a:rPr>
              <a:t>S-POL</a:t>
            </a:r>
          </a:p>
          <a:p>
            <a:pPr lvl="1" algn="l" defTabSz="1299724" rtl="0" eaLnBrk="0" fontAlgn="base" hangingPunct="0">
              <a:spcBef>
                <a:spcPct val="0"/>
              </a:spcBef>
              <a:spcAft>
                <a:spcPct val="0"/>
              </a:spcAft>
              <a:buClr>
                <a:srgbClr val="A7B789"/>
              </a:buClr>
              <a:buSzPct val="60000"/>
              <a:buFont typeface="Wingdings" charset="0"/>
              <a:buChar char=""/>
              <a:defRPr/>
            </a:pPr>
            <a:r>
              <a:rPr lang="en-US" sz="3000" kern="1200" dirty="0">
                <a:solidFill>
                  <a:srgbClr val="000000"/>
                </a:solidFill>
                <a:latin typeface="Tw Cen MT" charset="0"/>
              </a:rPr>
              <a:t>High Spectral Resolution </a:t>
            </a:r>
            <a:r>
              <a:rPr lang="en-US" sz="3000" kern="1200" dirty="0" err="1">
                <a:solidFill>
                  <a:srgbClr val="000000"/>
                </a:solidFill>
                <a:latin typeface="Tw Cen MT" charset="0"/>
              </a:rPr>
              <a:t>Lidar</a:t>
            </a:r>
            <a:r>
              <a:rPr lang="en-US" sz="3000" kern="1200" dirty="0">
                <a:solidFill>
                  <a:srgbClr val="000000"/>
                </a:solidFill>
                <a:latin typeface="Tw Cen MT" charset="0"/>
              </a:rPr>
              <a:t> (HSRL)</a:t>
            </a:r>
          </a:p>
          <a:p>
            <a:pPr lvl="1" algn="l" defTabSz="1299724" rtl="0" eaLnBrk="0" fontAlgn="base" hangingPunct="0">
              <a:spcBef>
                <a:spcPct val="0"/>
              </a:spcBef>
              <a:spcAft>
                <a:spcPct val="0"/>
              </a:spcAft>
              <a:buClr>
                <a:srgbClr val="A7B789"/>
              </a:buClr>
              <a:buSzPct val="60000"/>
              <a:buFont typeface="Wingdings" charset="0"/>
              <a:buChar char=""/>
              <a:defRPr/>
            </a:pPr>
            <a:r>
              <a:rPr lang="en-US" sz="3000" kern="1200" dirty="0">
                <a:solidFill>
                  <a:srgbClr val="000000"/>
                </a:solidFill>
                <a:latin typeface="Tw Cen MT" charset="0"/>
              </a:rPr>
              <a:t>HIAPER Cloud Radar (HCR)</a:t>
            </a:r>
          </a:p>
          <a:p>
            <a:pPr marL="81228" indent="-81228" algn="l" defTabSz="1299724" rtl="0" eaLnBrk="0" fontAlgn="base" hangingPunct="0">
              <a:spcBef>
                <a:spcPct val="0"/>
              </a:spcBef>
              <a:spcAft>
                <a:spcPct val="0"/>
              </a:spcAft>
              <a:buClr>
                <a:srgbClr val="A7B789"/>
              </a:buClr>
              <a:buSzPct val="60000"/>
              <a:buFont typeface="Wingdings" charset="0"/>
              <a:buChar char=""/>
              <a:defRPr/>
            </a:pPr>
            <a:r>
              <a:rPr lang="en-US" sz="3000" kern="1200" dirty="0">
                <a:solidFill>
                  <a:srgbClr val="000000"/>
                </a:solidFill>
                <a:latin typeface="Tw Cen MT" charset="0"/>
              </a:rPr>
              <a:t> ISF: </a:t>
            </a:r>
          </a:p>
          <a:p>
            <a:pPr lvl="1" algn="l" defTabSz="1299724" rtl="0" eaLnBrk="0" fontAlgn="base" hangingPunct="0">
              <a:spcBef>
                <a:spcPct val="0"/>
              </a:spcBef>
              <a:spcAft>
                <a:spcPct val="0"/>
              </a:spcAft>
              <a:buClr>
                <a:srgbClr val="A7B789"/>
              </a:buClr>
              <a:buSzPct val="60000"/>
              <a:buFont typeface="Wingdings" charset="0"/>
              <a:buChar char=""/>
              <a:defRPr/>
            </a:pPr>
            <a:r>
              <a:rPr lang="en-US" sz="3000" kern="1200" dirty="0">
                <a:solidFill>
                  <a:srgbClr val="000000"/>
                </a:solidFill>
                <a:latin typeface="Tw Cen MT" charset="0"/>
              </a:rPr>
              <a:t>ISS/GAUS (Boundary</a:t>
            </a:r>
          </a:p>
          <a:p>
            <a:pPr marL="649827" lvl="1" indent="0" algn="l" defTabSz="1299724" rtl="0" eaLnBrk="0" fontAlgn="base" hangingPunct="0">
              <a:spcBef>
                <a:spcPct val="0"/>
              </a:spcBef>
              <a:spcAft>
                <a:spcPct val="0"/>
              </a:spcAft>
              <a:buClr>
                <a:srgbClr val="A7B789"/>
              </a:buClr>
              <a:buSzPct val="60000"/>
              <a:defRPr/>
            </a:pPr>
            <a:r>
              <a:rPr lang="en-US" sz="3000" kern="1200" dirty="0">
                <a:solidFill>
                  <a:srgbClr val="000000"/>
                </a:solidFill>
                <a:latin typeface="Tw Cen MT" charset="0"/>
              </a:rPr>
              <a:t>    layer profiling) </a:t>
            </a:r>
          </a:p>
          <a:p>
            <a:pPr lvl="1" algn="l" defTabSz="1299724" rtl="0" eaLnBrk="0" fontAlgn="base" hangingPunct="0">
              <a:spcBef>
                <a:spcPct val="0"/>
              </a:spcBef>
              <a:spcAft>
                <a:spcPct val="0"/>
              </a:spcAft>
              <a:buClr>
                <a:srgbClr val="A7B789"/>
              </a:buClr>
              <a:buSzPct val="60000"/>
              <a:buFont typeface="Wingdings" charset="0"/>
              <a:buChar char=""/>
              <a:defRPr/>
            </a:pPr>
            <a:r>
              <a:rPr lang="en-US" sz="3000" kern="1200" dirty="0">
                <a:solidFill>
                  <a:srgbClr val="000000"/>
                </a:solidFill>
                <a:latin typeface="Tw Cen MT" charset="0"/>
              </a:rPr>
              <a:t>ISFS (Flux towers) </a:t>
            </a:r>
          </a:p>
          <a:p>
            <a:pPr lvl="1" algn="l" defTabSz="1299724" rtl="0" eaLnBrk="0" fontAlgn="base" hangingPunct="0">
              <a:spcBef>
                <a:spcPct val="0"/>
              </a:spcBef>
              <a:spcAft>
                <a:spcPct val="0"/>
              </a:spcAft>
              <a:buClr>
                <a:srgbClr val="A7B789"/>
              </a:buClr>
              <a:buSzPct val="60000"/>
              <a:buFont typeface="Wingdings" charset="0"/>
              <a:buChar char=""/>
              <a:defRPr/>
            </a:pPr>
            <a:r>
              <a:rPr lang="en-US" sz="3000" kern="1200" dirty="0">
                <a:solidFill>
                  <a:srgbClr val="000000"/>
                </a:solidFill>
                <a:latin typeface="Tw Cen MT" charset="0"/>
              </a:rPr>
              <a:t>AVAPS (</a:t>
            </a:r>
            <a:r>
              <a:rPr lang="en-US" sz="3000" kern="1200" dirty="0" err="1">
                <a:solidFill>
                  <a:srgbClr val="000000"/>
                </a:solidFill>
                <a:latin typeface="Tw Cen MT" charset="0"/>
              </a:rPr>
              <a:t>Dropsonde</a:t>
            </a:r>
            <a:r>
              <a:rPr lang="en-US" sz="3000" kern="1200" dirty="0">
                <a:solidFill>
                  <a:srgbClr val="000000"/>
                </a:solidFill>
                <a:latin typeface="Tw Cen MT" charset="0"/>
              </a:rPr>
              <a:t>)</a:t>
            </a:r>
          </a:p>
        </p:txBody>
      </p:sp>
      <p:pic>
        <p:nvPicPr>
          <p:cNvPr id="27659"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480411" y="2600963"/>
            <a:ext cx="1246293" cy="305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3" descr="DSCN30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783" y="6984105"/>
            <a:ext cx="2779325" cy="208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400">
                <a:solidFill>
                  <a:schemeClr val="tx1"/>
                </a:solidFill>
                <a:latin typeface="Times" charset="0"/>
                <a:ea typeface="MS PGothic" charset="0"/>
                <a:cs typeface="MS PGothic" charset="0"/>
              </a:defRPr>
            </a:lvl1pPr>
            <a:lvl2pPr marL="1055975" indent="-406145">
              <a:defRPr sz="3400">
                <a:solidFill>
                  <a:schemeClr val="tx1"/>
                </a:solidFill>
                <a:latin typeface="Times" charset="0"/>
                <a:ea typeface="MS PGothic" charset="0"/>
                <a:cs typeface="MS PGothic" charset="0"/>
              </a:defRPr>
            </a:lvl2pPr>
            <a:lvl3pPr marL="1624571" indent="-324913">
              <a:defRPr sz="3400">
                <a:solidFill>
                  <a:schemeClr val="tx1"/>
                </a:solidFill>
                <a:latin typeface="Times" charset="0"/>
                <a:ea typeface="MS PGothic" charset="0"/>
                <a:cs typeface="MS PGothic" charset="0"/>
              </a:defRPr>
            </a:lvl3pPr>
            <a:lvl4pPr marL="2274405" indent="-324913">
              <a:defRPr sz="3400">
                <a:solidFill>
                  <a:schemeClr val="tx1"/>
                </a:solidFill>
                <a:latin typeface="Times" charset="0"/>
                <a:ea typeface="MS PGothic" charset="0"/>
                <a:cs typeface="MS PGothic" charset="0"/>
              </a:defRPr>
            </a:lvl4pPr>
            <a:lvl5pPr marL="2924242" indent="-324913">
              <a:defRPr sz="3400">
                <a:solidFill>
                  <a:schemeClr val="tx1"/>
                </a:solidFill>
                <a:latin typeface="Times" charset="0"/>
                <a:ea typeface="MS PGothic" charset="0"/>
                <a:cs typeface="MS PGothic" charset="0"/>
              </a:defRPr>
            </a:lvl5pPr>
            <a:lvl6pPr marL="3574073" indent="-324913" eaLnBrk="0" fontAlgn="base" hangingPunct="0">
              <a:spcBef>
                <a:spcPct val="0"/>
              </a:spcBef>
              <a:spcAft>
                <a:spcPct val="0"/>
              </a:spcAft>
              <a:defRPr sz="3400">
                <a:solidFill>
                  <a:schemeClr val="tx1"/>
                </a:solidFill>
                <a:latin typeface="Times" charset="0"/>
                <a:ea typeface="MS PGothic" charset="0"/>
                <a:cs typeface="MS PGothic" charset="0"/>
              </a:defRPr>
            </a:lvl6pPr>
            <a:lvl7pPr marL="4223900" indent="-324913" eaLnBrk="0" fontAlgn="base" hangingPunct="0">
              <a:spcBef>
                <a:spcPct val="0"/>
              </a:spcBef>
              <a:spcAft>
                <a:spcPct val="0"/>
              </a:spcAft>
              <a:defRPr sz="3400">
                <a:solidFill>
                  <a:schemeClr val="tx1"/>
                </a:solidFill>
                <a:latin typeface="Times" charset="0"/>
                <a:ea typeface="MS PGothic" charset="0"/>
                <a:cs typeface="MS PGothic" charset="0"/>
              </a:defRPr>
            </a:lvl7pPr>
            <a:lvl8pPr marL="4873733" indent="-324913" eaLnBrk="0" fontAlgn="base" hangingPunct="0">
              <a:spcBef>
                <a:spcPct val="0"/>
              </a:spcBef>
              <a:spcAft>
                <a:spcPct val="0"/>
              </a:spcAft>
              <a:defRPr sz="3400">
                <a:solidFill>
                  <a:schemeClr val="tx1"/>
                </a:solidFill>
                <a:latin typeface="Times" charset="0"/>
                <a:ea typeface="MS PGothic" charset="0"/>
                <a:cs typeface="MS PGothic" charset="0"/>
              </a:defRPr>
            </a:lvl8pPr>
            <a:lvl9pPr marL="5523559" indent="-324913" eaLnBrk="0" fontAlgn="base" hangingPunct="0">
              <a:spcBef>
                <a:spcPct val="0"/>
              </a:spcBef>
              <a:spcAft>
                <a:spcPct val="0"/>
              </a:spcAft>
              <a:defRPr sz="3400">
                <a:solidFill>
                  <a:schemeClr val="tx1"/>
                </a:solidFill>
                <a:latin typeface="Times" charset="0"/>
                <a:ea typeface="MS PGothic" charset="0"/>
                <a:cs typeface="MS PGothic" charset="0"/>
              </a:defRPr>
            </a:lvl9pPr>
          </a:lstStyle>
          <a:p>
            <a:pPr>
              <a:lnSpc>
                <a:spcPct val="80000"/>
              </a:lnSpc>
            </a:pPr>
            <a:fld id="{73AF2734-DA9B-454F-A319-C366EA3DD049}" type="slidenum">
              <a:rPr lang="en-US" sz="1600">
                <a:solidFill>
                  <a:srgbClr val="FFFFFF"/>
                </a:solidFill>
              </a:rPr>
              <a:pPr>
                <a:lnSpc>
                  <a:spcPct val="80000"/>
                </a:lnSpc>
              </a:pPr>
              <a:t>3</a:t>
            </a:fld>
            <a:endParaRPr lang="en-US" sz="1600">
              <a:solidFill>
                <a:srgbClr val="FFFFFF"/>
              </a:solidFill>
            </a:endParaRPr>
          </a:p>
        </p:txBody>
      </p:sp>
      <p:pic>
        <p:nvPicPr>
          <p:cNvPr id="3" name="Picture 2"/>
          <p:cNvPicPr>
            <a:picLocks noChangeAspect="1"/>
          </p:cNvPicPr>
          <p:nvPr/>
        </p:nvPicPr>
        <p:blipFill>
          <a:blip r:embed="rId11"/>
          <a:stretch>
            <a:fillRect/>
          </a:stretch>
        </p:blipFill>
        <p:spPr>
          <a:xfrm>
            <a:off x="8081740" y="6118248"/>
            <a:ext cx="2165195" cy="1434138"/>
          </a:xfrm>
          <a:prstGeom prst="rect">
            <a:avLst/>
          </a:prstGeom>
        </p:spPr>
      </p:pic>
    </p:spTree>
    <p:extLst>
      <p:ext uri="{BB962C8B-B14F-4D97-AF65-F5344CB8AC3E}">
        <p14:creationId xmlns:p14="http://schemas.microsoft.com/office/powerpoint/2010/main" val="3454334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119" y="68667"/>
            <a:ext cx="10875487" cy="976402"/>
          </a:xfrm>
        </p:spPr>
        <p:txBody>
          <a:bodyPr>
            <a:normAutofit fontScale="90000"/>
          </a:bodyPr>
          <a:lstStyle/>
          <a:p>
            <a:r>
              <a:rPr lang="en-US" dirty="0" smtClean="0"/>
              <a:t> </a:t>
            </a:r>
            <a:r>
              <a:rPr lang="en-US" sz="5700" dirty="0"/>
              <a:t>EOL Field Campaigns in FY11/12</a:t>
            </a:r>
          </a:p>
        </p:txBody>
      </p:sp>
      <p:pic>
        <p:nvPicPr>
          <p:cNvPr id="4" name="Content Placeholder 3"/>
          <p:cNvPicPr>
            <a:picLocks noGrp="1" noChangeAspect="1"/>
          </p:cNvPicPr>
          <p:nvPr>
            <p:ph idx="1"/>
          </p:nvPr>
        </p:nvPicPr>
        <p:blipFill>
          <a:blip r:embed="rId3"/>
          <a:srcRect l="2240" r="2240"/>
          <a:stretch>
            <a:fillRect/>
          </a:stretch>
        </p:blipFill>
        <p:spPr>
          <a:xfrm>
            <a:off x="1496394" y="4711938"/>
            <a:ext cx="10403840" cy="5033994"/>
          </a:xfrm>
        </p:spPr>
      </p:pic>
      <p:sp>
        <p:nvSpPr>
          <p:cNvPr id="6" name="Oval 5"/>
          <p:cNvSpPr/>
          <p:nvPr/>
        </p:nvSpPr>
        <p:spPr>
          <a:xfrm>
            <a:off x="3173585" y="5556465"/>
            <a:ext cx="564471" cy="589513"/>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130005" tIns="65003" rIns="130005" bIns="65003" rtlCol="0" anchor="ctr"/>
          <a:lstStyle/>
          <a:p>
            <a:pPr defTabSz="650029" rtl="0"/>
            <a:endParaRPr lang="en-US" sz="2600" kern="1200">
              <a:solidFill>
                <a:prstClr val="white"/>
              </a:solidFill>
              <a:latin typeface="Century Gothic"/>
            </a:endParaRPr>
          </a:p>
        </p:txBody>
      </p:sp>
      <p:sp>
        <p:nvSpPr>
          <p:cNvPr id="7" name="Oval 6"/>
          <p:cNvSpPr/>
          <p:nvPr/>
        </p:nvSpPr>
        <p:spPr>
          <a:xfrm>
            <a:off x="3455821" y="7892946"/>
            <a:ext cx="564471" cy="589513"/>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130005" tIns="65003" rIns="130005" bIns="65003" rtlCol="0" anchor="ctr"/>
          <a:lstStyle/>
          <a:p>
            <a:pPr defTabSz="650029" rtl="0"/>
            <a:endParaRPr lang="en-US" sz="2600" kern="1200">
              <a:solidFill>
                <a:prstClr val="white"/>
              </a:solidFill>
              <a:latin typeface="Century Gothic"/>
            </a:endParaRPr>
          </a:p>
        </p:txBody>
      </p:sp>
      <p:sp>
        <p:nvSpPr>
          <p:cNvPr id="8" name="Oval 7"/>
          <p:cNvSpPr/>
          <p:nvPr/>
        </p:nvSpPr>
        <p:spPr>
          <a:xfrm>
            <a:off x="8558386" y="7012196"/>
            <a:ext cx="564471" cy="589513"/>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130005" tIns="65003" rIns="130005" bIns="65003" rtlCol="0" anchor="ctr"/>
          <a:lstStyle/>
          <a:p>
            <a:pPr defTabSz="650029" rtl="0"/>
            <a:endParaRPr lang="en-US" sz="2600" kern="1200">
              <a:solidFill>
                <a:prstClr val="white"/>
              </a:solidFill>
              <a:latin typeface="Century Gothic"/>
            </a:endParaRPr>
          </a:p>
        </p:txBody>
      </p:sp>
      <p:sp>
        <p:nvSpPr>
          <p:cNvPr id="9" name="Oval 8"/>
          <p:cNvSpPr/>
          <p:nvPr/>
        </p:nvSpPr>
        <p:spPr>
          <a:xfrm>
            <a:off x="3870498" y="9164096"/>
            <a:ext cx="564471" cy="589513"/>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130005" tIns="65003" rIns="130005" bIns="65003" rtlCol="0" anchor="ctr"/>
          <a:lstStyle/>
          <a:p>
            <a:pPr defTabSz="650029" rtl="0"/>
            <a:endParaRPr lang="en-US" sz="2600" kern="1200">
              <a:solidFill>
                <a:prstClr val="white"/>
              </a:solidFill>
              <a:latin typeface="Century Gothic"/>
            </a:endParaRPr>
          </a:p>
        </p:txBody>
      </p:sp>
      <p:sp>
        <p:nvSpPr>
          <p:cNvPr id="10" name="Oval 9"/>
          <p:cNvSpPr/>
          <p:nvPr/>
        </p:nvSpPr>
        <p:spPr>
          <a:xfrm>
            <a:off x="3001469" y="5559979"/>
            <a:ext cx="347725" cy="372766"/>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130005" tIns="65003" rIns="130005" bIns="65003" rtlCol="0" anchor="ctr"/>
          <a:lstStyle/>
          <a:p>
            <a:pPr defTabSz="650029" rtl="0"/>
            <a:endParaRPr lang="en-US" sz="2600" kern="1200">
              <a:solidFill>
                <a:prstClr val="white"/>
              </a:solidFill>
              <a:latin typeface="Century Gothic"/>
            </a:endParaRPr>
          </a:p>
        </p:txBody>
      </p:sp>
      <p:sp>
        <p:nvSpPr>
          <p:cNvPr id="12" name="Oval 11"/>
          <p:cNvSpPr/>
          <p:nvPr/>
        </p:nvSpPr>
        <p:spPr>
          <a:xfrm>
            <a:off x="3001468" y="6717440"/>
            <a:ext cx="564471" cy="589513"/>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130005" tIns="65003" rIns="130005" bIns="65003" rtlCol="0" anchor="ctr"/>
          <a:lstStyle/>
          <a:p>
            <a:pPr defTabSz="650029" rtl="0"/>
            <a:endParaRPr lang="en-US" sz="2600" kern="1200">
              <a:solidFill>
                <a:prstClr val="white"/>
              </a:solidFill>
              <a:latin typeface="Century Gothic"/>
            </a:endParaRPr>
          </a:p>
        </p:txBody>
      </p:sp>
      <p:sp>
        <p:nvSpPr>
          <p:cNvPr id="14" name="Oval 13"/>
          <p:cNvSpPr/>
          <p:nvPr/>
        </p:nvSpPr>
        <p:spPr>
          <a:xfrm>
            <a:off x="2983405" y="5614167"/>
            <a:ext cx="347725" cy="372766"/>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130005" tIns="65003" rIns="130005" bIns="65003" rtlCol="0" anchor="ctr"/>
          <a:lstStyle/>
          <a:p>
            <a:pPr defTabSz="650029" rtl="0"/>
            <a:endParaRPr lang="en-US" sz="2600" kern="1200">
              <a:solidFill>
                <a:prstClr val="white"/>
              </a:solidFill>
              <a:latin typeface="Century Gothic"/>
            </a:endParaRPr>
          </a:p>
        </p:txBody>
      </p:sp>
      <p:graphicFrame>
        <p:nvGraphicFramePr>
          <p:cNvPr id="3" name="Table 2"/>
          <p:cNvGraphicFramePr>
            <a:graphicFrameLocks noGrp="1"/>
          </p:cNvGraphicFramePr>
          <p:nvPr>
            <p:extLst>
              <p:ext uri="{D42A27DB-BD31-4B8C-83A1-F6EECF244321}">
                <p14:modId xmlns:p14="http://schemas.microsoft.com/office/powerpoint/2010/main" val="2355066692"/>
              </p:ext>
            </p:extLst>
          </p:nvPr>
        </p:nvGraphicFramePr>
        <p:xfrm>
          <a:off x="385330" y="1090693"/>
          <a:ext cx="12276289" cy="4139450"/>
        </p:xfrm>
        <a:graphic>
          <a:graphicData uri="http://schemas.openxmlformats.org/drawingml/2006/table">
            <a:tbl>
              <a:tblPr firstRow="1" bandRow="1">
                <a:tableStyleId>{5C22544A-7EE6-4342-B048-85BDC9FD1C3A}</a:tableStyleId>
              </a:tblPr>
              <a:tblGrid>
                <a:gridCol w="3056988"/>
                <a:gridCol w="3081155"/>
                <a:gridCol w="2920088"/>
                <a:gridCol w="3218058"/>
              </a:tblGrid>
              <a:tr h="526288">
                <a:tc>
                  <a:txBody>
                    <a:bodyPr/>
                    <a:lstStyle/>
                    <a:p>
                      <a:r>
                        <a:rPr lang="en-US" sz="2600" dirty="0" smtClean="0"/>
                        <a:t>Campaign</a:t>
                      </a:r>
                      <a:endParaRPr lang="en-US" sz="2600" dirty="0"/>
                    </a:p>
                  </a:txBody>
                  <a:tcPr marL="130048" marR="130048" marT="65024" marB="65024"/>
                </a:tc>
                <a:tc>
                  <a:txBody>
                    <a:bodyPr/>
                    <a:lstStyle/>
                    <a:p>
                      <a:r>
                        <a:rPr lang="en-US" sz="2600" dirty="0" smtClean="0"/>
                        <a:t>Location</a:t>
                      </a:r>
                      <a:endParaRPr lang="en-US" sz="2600" dirty="0"/>
                    </a:p>
                  </a:txBody>
                  <a:tcPr marL="130048" marR="130048" marT="65024" marB="65024"/>
                </a:tc>
                <a:tc>
                  <a:txBody>
                    <a:bodyPr/>
                    <a:lstStyle/>
                    <a:p>
                      <a:r>
                        <a:rPr lang="en-US" sz="2600" dirty="0" smtClean="0"/>
                        <a:t>Period</a:t>
                      </a:r>
                      <a:endParaRPr lang="en-US" sz="2600" dirty="0"/>
                    </a:p>
                  </a:txBody>
                  <a:tcPr marL="130048" marR="130048" marT="65024" marB="65024"/>
                </a:tc>
                <a:tc>
                  <a:txBody>
                    <a:bodyPr/>
                    <a:lstStyle/>
                    <a:p>
                      <a:r>
                        <a:rPr lang="en-US" sz="2600" dirty="0" smtClean="0"/>
                        <a:t>PI</a:t>
                      </a:r>
                      <a:endParaRPr lang="en-US" sz="2600" dirty="0"/>
                    </a:p>
                  </a:txBody>
                  <a:tcPr marL="130048" marR="130048" marT="65024" marB="65024"/>
                </a:tc>
              </a:tr>
              <a:tr h="526288">
                <a:tc>
                  <a:txBody>
                    <a:bodyPr/>
                    <a:lstStyle/>
                    <a:p>
                      <a:r>
                        <a:rPr lang="en-US" sz="2600" dirty="0" smtClean="0"/>
                        <a:t>IDEAS</a:t>
                      </a:r>
                      <a:r>
                        <a:rPr lang="en-US" sz="2600" baseline="0" dirty="0" smtClean="0"/>
                        <a:t> 4</a:t>
                      </a:r>
                      <a:endParaRPr lang="en-US" sz="2600" dirty="0"/>
                    </a:p>
                  </a:txBody>
                  <a:tcPr marL="130048" marR="130048" marT="65024" marB="65024"/>
                </a:tc>
                <a:tc>
                  <a:txBody>
                    <a:bodyPr/>
                    <a:lstStyle/>
                    <a:p>
                      <a:r>
                        <a:rPr lang="en-US" sz="2600" dirty="0" smtClean="0"/>
                        <a:t>Colorado</a:t>
                      </a:r>
                      <a:endParaRPr lang="en-US" sz="2600" dirty="0"/>
                    </a:p>
                  </a:txBody>
                  <a:tcPr marL="130048" marR="130048" marT="65024" marB="65024"/>
                </a:tc>
                <a:tc>
                  <a:txBody>
                    <a:bodyPr/>
                    <a:lstStyle/>
                    <a:p>
                      <a:r>
                        <a:rPr lang="en-US" sz="2600" dirty="0" smtClean="0"/>
                        <a:t>11/1 -11/30/11</a:t>
                      </a:r>
                      <a:endParaRPr lang="en-US" sz="2600" dirty="0"/>
                    </a:p>
                  </a:txBody>
                  <a:tcPr marL="130048" marR="130048" marT="65024" marB="65024"/>
                </a:tc>
                <a:tc>
                  <a:txBody>
                    <a:bodyPr/>
                    <a:lstStyle/>
                    <a:p>
                      <a:r>
                        <a:rPr lang="en-US" sz="2600" dirty="0" err="1" smtClean="0"/>
                        <a:t>Stith</a:t>
                      </a:r>
                      <a:r>
                        <a:rPr lang="en-US" sz="2600" dirty="0" smtClean="0"/>
                        <a:t> (NCAR)</a:t>
                      </a:r>
                      <a:endParaRPr lang="en-US" sz="2600" dirty="0"/>
                    </a:p>
                  </a:txBody>
                  <a:tcPr marL="130048" marR="130048" marT="65024" marB="65024"/>
                </a:tc>
              </a:tr>
              <a:tr h="526288">
                <a:tc>
                  <a:txBody>
                    <a:bodyPr/>
                    <a:lstStyle/>
                    <a:p>
                      <a:r>
                        <a:rPr lang="en-US" sz="2600" dirty="0" smtClean="0"/>
                        <a:t>DYNAMO</a:t>
                      </a:r>
                      <a:endParaRPr lang="en-US" sz="2600" dirty="0"/>
                    </a:p>
                  </a:txBody>
                  <a:tcPr marL="130048" marR="130048" marT="65024" marB="65024"/>
                </a:tc>
                <a:tc>
                  <a:txBody>
                    <a:bodyPr/>
                    <a:lstStyle/>
                    <a:p>
                      <a:r>
                        <a:rPr lang="en-US" sz="2600" dirty="0" smtClean="0"/>
                        <a:t>Indian</a:t>
                      </a:r>
                      <a:r>
                        <a:rPr lang="en-US" sz="2600" baseline="0" dirty="0" smtClean="0"/>
                        <a:t> Ocean</a:t>
                      </a:r>
                      <a:endParaRPr lang="en-US" sz="2600" dirty="0"/>
                    </a:p>
                  </a:txBody>
                  <a:tcPr marL="130048" marR="130048" marT="65024" marB="65024"/>
                </a:tc>
                <a:tc>
                  <a:txBody>
                    <a:bodyPr/>
                    <a:lstStyle/>
                    <a:p>
                      <a:r>
                        <a:rPr lang="en-US" sz="2600" dirty="0" smtClean="0"/>
                        <a:t>10/1/11-1/31/12</a:t>
                      </a:r>
                      <a:endParaRPr lang="en-US" sz="2600" dirty="0"/>
                    </a:p>
                  </a:txBody>
                  <a:tcPr marL="130048" marR="130048" marT="65024" marB="65024"/>
                </a:tc>
                <a:tc>
                  <a:txBody>
                    <a:bodyPr/>
                    <a:lstStyle/>
                    <a:p>
                      <a:r>
                        <a:rPr lang="en-US" sz="2600" dirty="0" smtClean="0"/>
                        <a:t>Zhang (U</a:t>
                      </a:r>
                      <a:r>
                        <a:rPr lang="en-US" sz="2600" baseline="0" dirty="0" smtClean="0"/>
                        <a:t> Miami)</a:t>
                      </a:r>
                      <a:endParaRPr lang="en-US" sz="2600" dirty="0"/>
                    </a:p>
                  </a:txBody>
                  <a:tcPr marL="130048" marR="130048" marT="65024" marB="65024"/>
                </a:tc>
              </a:tr>
              <a:tr h="526288">
                <a:tc>
                  <a:txBody>
                    <a:bodyPr/>
                    <a:lstStyle/>
                    <a:p>
                      <a:r>
                        <a:rPr lang="en-US" sz="2600" dirty="0" smtClean="0"/>
                        <a:t>ICEBRIDGE</a:t>
                      </a:r>
                      <a:endParaRPr lang="en-US" sz="2600" dirty="0"/>
                    </a:p>
                  </a:txBody>
                  <a:tcPr marL="130048" marR="130048" marT="65024" marB="65024"/>
                </a:tc>
                <a:tc>
                  <a:txBody>
                    <a:bodyPr/>
                    <a:lstStyle/>
                    <a:p>
                      <a:r>
                        <a:rPr lang="en-US" sz="2600" dirty="0" smtClean="0"/>
                        <a:t>Chile</a:t>
                      </a:r>
                      <a:endParaRPr lang="en-US" sz="2600" dirty="0"/>
                    </a:p>
                  </a:txBody>
                  <a:tcPr marL="130048" marR="130048" marT="65024" marB="65024"/>
                </a:tc>
                <a:tc>
                  <a:txBody>
                    <a:bodyPr/>
                    <a:lstStyle/>
                    <a:p>
                      <a:r>
                        <a:rPr lang="en-US" sz="2600" dirty="0" smtClean="0"/>
                        <a:t>10/1/11-11/3/11</a:t>
                      </a:r>
                      <a:endParaRPr lang="en-US" sz="2600" dirty="0"/>
                    </a:p>
                  </a:txBody>
                  <a:tcPr marL="130048" marR="130048" marT="65024" marB="65024"/>
                </a:tc>
                <a:tc>
                  <a:txBody>
                    <a:bodyPr/>
                    <a:lstStyle/>
                    <a:p>
                      <a:r>
                        <a:rPr lang="en-US" sz="2600" dirty="0" err="1" smtClean="0"/>
                        <a:t>Tagg</a:t>
                      </a:r>
                      <a:r>
                        <a:rPr lang="en-US" sz="2600" dirty="0" smtClean="0"/>
                        <a:t> (NASA)</a:t>
                      </a:r>
                      <a:endParaRPr lang="en-US" sz="2600" dirty="0"/>
                    </a:p>
                  </a:txBody>
                  <a:tcPr marL="130048" marR="130048" marT="65024" marB="65024"/>
                </a:tc>
              </a:tr>
              <a:tr h="585481">
                <a:tc>
                  <a:txBody>
                    <a:bodyPr/>
                    <a:lstStyle/>
                    <a:p>
                      <a:r>
                        <a:rPr lang="en-US" sz="2600" dirty="0" smtClean="0"/>
                        <a:t>TORERO</a:t>
                      </a:r>
                      <a:endParaRPr lang="en-US" sz="2600" dirty="0"/>
                    </a:p>
                  </a:txBody>
                  <a:tcPr marL="130048" marR="130048" marT="65024" marB="65024"/>
                </a:tc>
                <a:tc>
                  <a:txBody>
                    <a:bodyPr/>
                    <a:lstStyle/>
                    <a:p>
                      <a:r>
                        <a:rPr lang="en-US" sz="2600" dirty="0" smtClean="0"/>
                        <a:t>Chile, Costa Rica</a:t>
                      </a:r>
                      <a:endParaRPr lang="en-US" sz="2600" dirty="0"/>
                    </a:p>
                  </a:txBody>
                  <a:tcPr marL="130048" marR="130048" marT="65024" marB="65024"/>
                </a:tc>
                <a:tc>
                  <a:txBody>
                    <a:bodyPr/>
                    <a:lstStyle/>
                    <a:p>
                      <a:r>
                        <a:rPr lang="en-US" sz="2600" dirty="0" smtClean="0"/>
                        <a:t>1/18/12-2/28/12</a:t>
                      </a:r>
                      <a:endParaRPr lang="en-US" sz="2600" dirty="0"/>
                    </a:p>
                  </a:txBody>
                  <a:tcPr marL="130048" marR="130048" marT="65024" marB="65024"/>
                </a:tc>
                <a:tc>
                  <a:txBody>
                    <a:bodyPr/>
                    <a:lstStyle/>
                    <a:p>
                      <a:r>
                        <a:rPr lang="en-US" sz="2600" dirty="0" err="1" smtClean="0"/>
                        <a:t>Volkamer</a:t>
                      </a:r>
                      <a:r>
                        <a:rPr lang="en-US" sz="2600" baseline="0" dirty="0" smtClean="0"/>
                        <a:t> (CU)</a:t>
                      </a:r>
                      <a:endParaRPr lang="en-US" sz="2600" dirty="0"/>
                    </a:p>
                  </a:txBody>
                  <a:tcPr marL="130048" marR="130048" marT="65024" marB="65024"/>
                </a:tc>
              </a:tr>
              <a:tr h="922529">
                <a:tc>
                  <a:txBody>
                    <a:bodyPr/>
                    <a:lstStyle/>
                    <a:p>
                      <a:r>
                        <a:rPr lang="en-US" sz="2600" dirty="0" smtClean="0"/>
                        <a:t>ASCII</a:t>
                      </a:r>
                      <a:endParaRPr lang="en-US" sz="2600" dirty="0"/>
                    </a:p>
                  </a:txBody>
                  <a:tcPr marL="130048" marR="130048" marT="65024" marB="65024"/>
                </a:tc>
                <a:tc>
                  <a:txBody>
                    <a:bodyPr/>
                    <a:lstStyle/>
                    <a:p>
                      <a:r>
                        <a:rPr lang="en-US" sz="2600" dirty="0" smtClean="0"/>
                        <a:t>Wyoming</a:t>
                      </a:r>
                      <a:endParaRPr lang="en-US" sz="2600" dirty="0"/>
                    </a:p>
                  </a:txBody>
                  <a:tcPr marL="130048" marR="130048" marT="65024" marB="65024"/>
                </a:tc>
                <a:tc>
                  <a:txBody>
                    <a:bodyPr/>
                    <a:lstStyle/>
                    <a:p>
                      <a:r>
                        <a:rPr lang="en-US" sz="2600" dirty="0" smtClean="0"/>
                        <a:t>1/15/12-3/15/12</a:t>
                      </a:r>
                      <a:endParaRPr lang="en-US" sz="2600" dirty="0"/>
                    </a:p>
                  </a:txBody>
                  <a:tcPr marL="130048" marR="130048" marT="65024" marB="65024"/>
                </a:tc>
                <a:tc>
                  <a:txBody>
                    <a:bodyPr/>
                    <a:lstStyle/>
                    <a:p>
                      <a:r>
                        <a:rPr lang="en-US" sz="2600" dirty="0" err="1" smtClean="0"/>
                        <a:t>Geerts</a:t>
                      </a:r>
                      <a:r>
                        <a:rPr lang="en-US" sz="2600" dirty="0" smtClean="0"/>
                        <a:t> (U</a:t>
                      </a:r>
                      <a:r>
                        <a:rPr lang="en-US" sz="2600" baseline="0" dirty="0" smtClean="0"/>
                        <a:t> Wyoming)</a:t>
                      </a:r>
                      <a:endParaRPr lang="en-US" sz="2600" dirty="0"/>
                    </a:p>
                  </a:txBody>
                  <a:tcPr marL="130048" marR="130048" marT="65024" marB="65024"/>
                </a:tc>
              </a:tr>
              <a:tr h="526288">
                <a:tc>
                  <a:txBody>
                    <a:bodyPr/>
                    <a:lstStyle/>
                    <a:p>
                      <a:r>
                        <a:rPr lang="en-US" sz="2600" dirty="0" smtClean="0"/>
                        <a:t>DC3</a:t>
                      </a:r>
                      <a:endParaRPr lang="en-US" sz="2600" dirty="0"/>
                    </a:p>
                  </a:txBody>
                  <a:tcPr marL="130048" marR="130048" marT="65024" marB="65024"/>
                </a:tc>
                <a:tc>
                  <a:txBody>
                    <a:bodyPr/>
                    <a:lstStyle/>
                    <a:p>
                      <a:r>
                        <a:rPr lang="en-US" sz="2600" dirty="0" smtClean="0"/>
                        <a:t>Kansas</a:t>
                      </a:r>
                      <a:endParaRPr lang="en-US" sz="2600" dirty="0"/>
                    </a:p>
                  </a:txBody>
                  <a:tcPr marL="130048" marR="130048" marT="65024" marB="65024"/>
                </a:tc>
                <a:tc>
                  <a:txBody>
                    <a:bodyPr/>
                    <a:lstStyle/>
                    <a:p>
                      <a:r>
                        <a:rPr lang="en-US" sz="2600" dirty="0" smtClean="0"/>
                        <a:t>5/1/12-6/30/12</a:t>
                      </a:r>
                      <a:endParaRPr lang="en-US" sz="2600" dirty="0"/>
                    </a:p>
                  </a:txBody>
                  <a:tcPr marL="130048" marR="130048" marT="65024" marB="65024"/>
                </a:tc>
                <a:tc>
                  <a:txBody>
                    <a:bodyPr/>
                    <a:lstStyle/>
                    <a:p>
                      <a:r>
                        <a:rPr lang="en-US" sz="2600" dirty="0" smtClean="0"/>
                        <a:t>Barth (NCAR)</a:t>
                      </a:r>
                      <a:endParaRPr lang="en-US" sz="2600" dirty="0"/>
                    </a:p>
                  </a:txBody>
                  <a:tcPr marL="130048" marR="130048" marT="65024" marB="65024"/>
                </a:tc>
              </a:tr>
            </a:tbl>
          </a:graphicData>
        </a:graphic>
      </p:graphicFrame>
    </p:spTree>
    <p:extLst>
      <p:ext uri="{BB962C8B-B14F-4D97-AF65-F5344CB8AC3E}">
        <p14:creationId xmlns:p14="http://schemas.microsoft.com/office/powerpoint/2010/main" val="39853512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6"/>
          <p:cNvSpPr>
            <a:spLocks noGrp="1"/>
          </p:cNvSpPr>
          <p:nvPr>
            <p:ph type="title"/>
          </p:nvPr>
        </p:nvSpPr>
        <p:spPr>
          <a:xfrm>
            <a:off x="871502" y="325120"/>
            <a:ext cx="11595947" cy="1408853"/>
          </a:xfrm>
        </p:spPr>
        <p:txBody>
          <a:bodyPr/>
          <a:lstStyle/>
          <a:p>
            <a:pPr eaLnBrk="1" hangingPunct="1"/>
            <a:r>
              <a:rPr lang="en-US">
                <a:latin typeface="Tw Cen MT" charset="0"/>
                <a:ea typeface="MS PGothic" charset="0"/>
                <a:cs typeface="MS PGothic" charset="0"/>
              </a:rPr>
              <a:t>Imperatives: </a:t>
            </a:r>
            <a:r>
              <a:rPr lang="en-US">
                <a:solidFill>
                  <a:schemeClr val="accent2"/>
                </a:solidFill>
                <a:latin typeface="Tw Cen MT" charset="0"/>
                <a:ea typeface="MS PGothic" charset="0"/>
                <a:cs typeface="MS PGothic" charset="0"/>
              </a:rPr>
              <a:t>Development</a:t>
            </a:r>
          </a:p>
        </p:txBody>
      </p:sp>
      <p:sp>
        <p:nvSpPr>
          <p:cNvPr id="338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400">
                <a:solidFill>
                  <a:schemeClr val="tx1"/>
                </a:solidFill>
                <a:latin typeface="Times" charset="0"/>
                <a:ea typeface="MS PGothic" charset="0"/>
                <a:cs typeface="MS PGothic" charset="0"/>
              </a:defRPr>
            </a:lvl1pPr>
            <a:lvl2pPr marL="1056083" indent="-406185">
              <a:defRPr sz="3400">
                <a:solidFill>
                  <a:schemeClr val="tx1"/>
                </a:solidFill>
                <a:latin typeface="Times" charset="0"/>
                <a:ea typeface="MS PGothic" charset="0"/>
                <a:cs typeface="MS PGothic" charset="0"/>
              </a:defRPr>
            </a:lvl2pPr>
            <a:lvl3pPr marL="1624738" indent="-324946">
              <a:defRPr sz="3400">
                <a:solidFill>
                  <a:schemeClr val="tx1"/>
                </a:solidFill>
                <a:latin typeface="Times" charset="0"/>
                <a:ea typeface="MS PGothic" charset="0"/>
                <a:cs typeface="MS PGothic" charset="0"/>
              </a:defRPr>
            </a:lvl3pPr>
            <a:lvl4pPr marL="2274638" indent="-324946">
              <a:defRPr sz="3400">
                <a:solidFill>
                  <a:schemeClr val="tx1"/>
                </a:solidFill>
                <a:latin typeface="Times" charset="0"/>
                <a:ea typeface="MS PGothic" charset="0"/>
                <a:cs typeface="MS PGothic" charset="0"/>
              </a:defRPr>
            </a:lvl4pPr>
            <a:lvl5pPr marL="2924541" indent="-324946">
              <a:defRPr sz="3400">
                <a:solidFill>
                  <a:schemeClr val="tx1"/>
                </a:solidFill>
                <a:latin typeface="Times" charset="0"/>
                <a:ea typeface="MS PGothic" charset="0"/>
                <a:cs typeface="MS PGothic" charset="0"/>
              </a:defRPr>
            </a:lvl5pPr>
            <a:lvl6pPr marL="3574438" indent="-324946" eaLnBrk="0" fontAlgn="base" hangingPunct="0">
              <a:spcBef>
                <a:spcPct val="0"/>
              </a:spcBef>
              <a:spcAft>
                <a:spcPct val="0"/>
              </a:spcAft>
              <a:defRPr sz="3400">
                <a:solidFill>
                  <a:schemeClr val="tx1"/>
                </a:solidFill>
                <a:latin typeface="Times" charset="0"/>
                <a:ea typeface="MS PGothic" charset="0"/>
                <a:cs typeface="MS PGothic" charset="0"/>
              </a:defRPr>
            </a:lvl6pPr>
            <a:lvl7pPr marL="4224332" indent="-324946" eaLnBrk="0" fontAlgn="base" hangingPunct="0">
              <a:spcBef>
                <a:spcPct val="0"/>
              </a:spcBef>
              <a:spcAft>
                <a:spcPct val="0"/>
              </a:spcAft>
              <a:defRPr sz="3400">
                <a:solidFill>
                  <a:schemeClr val="tx1"/>
                </a:solidFill>
                <a:latin typeface="Times" charset="0"/>
                <a:ea typeface="MS PGothic" charset="0"/>
                <a:cs typeface="MS PGothic" charset="0"/>
              </a:defRPr>
            </a:lvl7pPr>
            <a:lvl8pPr marL="4874232" indent="-324946" eaLnBrk="0" fontAlgn="base" hangingPunct="0">
              <a:spcBef>
                <a:spcPct val="0"/>
              </a:spcBef>
              <a:spcAft>
                <a:spcPct val="0"/>
              </a:spcAft>
              <a:defRPr sz="3400">
                <a:solidFill>
                  <a:schemeClr val="tx1"/>
                </a:solidFill>
                <a:latin typeface="Times" charset="0"/>
                <a:ea typeface="MS PGothic" charset="0"/>
                <a:cs typeface="MS PGothic" charset="0"/>
              </a:defRPr>
            </a:lvl8pPr>
            <a:lvl9pPr marL="5524125" indent="-324946" eaLnBrk="0" fontAlgn="base" hangingPunct="0">
              <a:spcBef>
                <a:spcPct val="0"/>
              </a:spcBef>
              <a:spcAft>
                <a:spcPct val="0"/>
              </a:spcAft>
              <a:defRPr sz="3400">
                <a:solidFill>
                  <a:schemeClr val="tx1"/>
                </a:solidFill>
                <a:latin typeface="Times" charset="0"/>
                <a:ea typeface="MS PGothic" charset="0"/>
                <a:cs typeface="MS PGothic" charset="0"/>
              </a:defRPr>
            </a:lvl9pPr>
          </a:lstStyle>
          <a:p>
            <a:pPr>
              <a:lnSpc>
                <a:spcPct val="80000"/>
              </a:lnSpc>
            </a:pPr>
            <a:fld id="{C7E81504-A8C4-6A4A-95EB-870CE6C67466}" type="slidenum">
              <a:rPr lang="en-US" sz="1600">
                <a:solidFill>
                  <a:srgbClr val="FFFFFF"/>
                </a:solidFill>
              </a:rPr>
              <a:pPr>
                <a:lnSpc>
                  <a:spcPct val="80000"/>
                </a:lnSpc>
              </a:pPr>
              <a:t>5</a:t>
            </a:fld>
            <a:endParaRPr lang="en-US" sz="1600">
              <a:solidFill>
                <a:srgbClr val="FFFFFF"/>
              </a:solidFill>
            </a:endParaRPr>
          </a:p>
        </p:txBody>
      </p:sp>
      <p:sp>
        <p:nvSpPr>
          <p:cNvPr id="15" name="Title 1"/>
          <p:cNvSpPr txBox="1">
            <a:spLocks/>
          </p:cNvSpPr>
          <p:nvPr/>
        </p:nvSpPr>
        <p:spPr bwMode="auto">
          <a:xfrm>
            <a:off x="871270" y="2172217"/>
            <a:ext cx="11668718" cy="117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9972" tIns="64986" rIns="129972" bIns="64986" numCol="1" anchor="t" anchorCtr="0" compatLnSpc="1">
            <a:prstTxWarp prst="textNoShape">
              <a:avLst/>
            </a:prstTxWarp>
            <a:normAutofit fontScale="97500"/>
          </a:bodyPr>
          <a:lstStyle>
            <a:lvl1pPr algn="l" rtl="0" eaLnBrk="0" fontAlgn="base" hangingPunct="0">
              <a:spcBef>
                <a:spcPct val="0"/>
              </a:spcBef>
              <a:spcAft>
                <a:spcPct val="0"/>
              </a:spcAft>
              <a:defRPr sz="6300" kern="12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sz="6300">
                <a:solidFill>
                  <a:schemeClr val="tx2"/>
                </a:solidFill>
                <a:latin typeface="Tw Cen MT" charset="0"/>
                <a:ea typeface="MS PGothic" pitchFamily="34" charset="-128"/>
                <a:cs typeface="MS PGothic" pitchFamily="34" charset="-128"/>
              </a:defRPr>
            </a:lvl2pPr>
            <a:lvl3pPr algn="l" rtl="0" eaLnBrk="0" fontAlgn="base" hangingPunct="0">
              <a:spcBef>
                <a:spcPct val="0"/>
              </a:spcBef>
              <a:spcAft>
                <a:spcPct val="0"/>
              </a:spcAft>
              <a:defRPr sz="6300">
                <a:solidFill>
                  <a:schemeClr val="tx2"/>
                </a:solidFill>
                <a:latin typeface="Tw Cen MT" charset="0"/>
                <a:ea typeface="MS PGothic" pitchFamily="34" charset="-128"/>
                <a:cs typeface="MS PGothic" pitchFamily="34" charset="-128"/>
              </a:defRPr>
            </a:lvl3pPr>
            <a:lvl4pPr algn="l" rtl="0" eaLnBrk="0" fontAlgn="base" hangingPunct="0">
              <a:spcBef>
                <a:spcPct val="0"/>
              </a:spcBef>
              <a:spcAft>
                <a:spcPct val="0"/>
              </a:spcAft>
              <a:defRPr sz="6300">
                <a:solidFill>
                  <a:schemeClr val="tx2"/>
                </a:solidFill>
                <a:latin typeface="Tw Cen MT" charset="0"/>
                <a:ea typeface="MS PGothic" pitchFamily="34" charset="-128"/>
                <a:cs typeface="MS PGothic" pitchFamily="34" charset="-128"/>
              </a:defRPr>
            </a:lvl4pPr>
            <a:lvl5pPr algn="l" rtl="0" eaLnBrk="0" fontAlgn="base" hangingPunct="0">
              <a:spcBef>
                <a:spcPct val="0"/>
              </a:spcBef>
              <a:spcAft>
                <a:spcPct val="0"/>
              </a:spcAft>
              <a:defRPr sz="6300">
                <a:solidFill>
                  <a:schemeClr val="tx2"/>
                </a:solidFill>
                <a:latin typeface="Tw Cen MT" charset="0"/>
                <a:ea typeface="MS PGothic" pitchFamily="34" charset="-128"/>
                <a:cs typeface="MS PGothic" pitchFamily="34" charset="-128"/>
              </a:defRPr>
            </a:lvl5pPr>
            <a:lvl6pPr marL="649860" algn="l" rtl="0" fontAlgn="base">
              <a:spcBef>
                <a:spcPct val="0"/>
              </a:spcBef>
              <a:spcAft>
                <a:spcPct val="0"/>
              </a:spcAft>
              <a:defRPr sz="6300">
                <a:solidFill>
                  <a:schemeClr val="tx2"/>
                </a:solidFill>
                <a:latin typeface="Tw Cen MT" charset="0"/>
                <a:ea typeface="ＭＳ Ｐゴシック" charset="-128"/>
                <a:cs typeface="ＭＳ Ｐゴシック" charset="-128"/>
              </a:defRPr>
            </a:lvl6pPr>
            <a:lvl7pPr marL="1299724" algn="l" rtl="0" fontAlgn="base">
              <a:spcBef>
                <a:spcPct val="0"/>
              </a:spcBef>
              <a:spcAft>
                <a:spcPct val="0"/>
              </a:spcAft>
              <a:defRPr sz="6300">
                <a:solidFill>
                  <a:schemeClr val="tx2"/>
                </a:solidFill>
                <a:latin typeface="Tw Cen MT" charset="0"/>
                <a:ea typeface="ＭＳ Ｐゴシック" charset="-128"/>
                <a:cs typeface="ＭＳ Ｐゴシック" charset="-128"/>
              </a:defRPr>
            </a:lvl7pPr>
            <a:lvl8pPr marL="1949594" algn="l" rtl="0" fontAlgn="base">
              <a:spcBef>
                <a:spcPct val="0"/>
              </a:spcBef>
              <a:spcAft>
                <a:spcPct val="0"/>
              </a:spcAft>
              <a:defRPr sz="6300">
                <a:solidFill>
                  <a:schemeClr val="tx2"/>
                </a:solidFill>
                <a:latin typeface="Tw Cen MT" charset="0"/>
                <a:ea typeface="ＭＳ Ｐゴシック" charset="-128"/>
                <a:cs typeface="ＭＳ Ｐゴシック" charset="-128"/>
              </a:defRPr>
            </a:lvl8pPr>
            <a:lvl9pPr marL="2599457" algn="l" rtl="0" fontAlgn="base">
              <a:spcBef>
                <a:spcPct val="0"/>
              </a:spcBef>
              <a:spcAft>
                <a:spcPct val="0"/>
              </a:spcAft>
              <a:defRPr sz="6300">
                <a:solidFill>
                  <a:schemeClr val="tx2"/>
                </a:solidFill>
                <a:latin typeface="Tw Cen MT" charset="0"/>
                <a:ea typeface="ＭＳ Ｐゴシック" charset="-128"/>
                <a:cs typeface="ＭＳ Ｐゴシック" charset="-128"/>
              </a:defRPr>
            </a:lvl9pPr>
          </a:lstStyle>
          <a:p>
            <a:r>
              <a:rPr lang="en-US" sz="3200" dirty="0" smtClean="0">
                <a:latin typeface="Century Gothic" panose="020B0502020202020204" pitchFamily="34" charset="0"/>
              </a:rPr>
              <a:t>Priority Developments:</a:t>
            </a:r>
            <a:br>
              <a:rPr lang="en-US" sz="3200" dirty="0" smtClean="0">
                <a:latin typeface="Century Gothic" panose="020B0502020202020204" pitchFamily="34" charset="0"/>
              </a:rPr>
            </a:br>
            <a:r>
              <a:rPr lang="en-US" sz="3200" dirty="0" smtClean="0">
                <a:latin typeface="Century Gothic" panose="020B0502020202020204" pitchFamily="34" charset="0"/>
              </a:rPr>
              <a:t>Airborne Phase Array Radar (APAR) and </a:t>
            </a:r>
            <a:r>
              <a:rPr lang="en-US" sz="3200" dirty="0" err="1" smtClean="0">
                <a:latin typeface="Century Gothic" panose="020B0502020202020204" pitchFamily="34" charset="0"/>
              </a:rPr>
              <a:t>CentNet</a:t>
            </a:r>
            <a:endParaRPr lang="en-US" sz="3200" dirty="0">
              <a:latin typeface="Century Gothic" panose="020B0502020202020204" pitchFamily="34" charset="0"/>
            </a:endParaRPr>
          </a:p>
        </p:txBody>
      </p:sp>
      <p:pic>
        <p:nvPicPr>
          <p:cNvPr id="16" name="Picture 15" descr="C130_APAR_ve3_A_DoplerMode.png"/>
          <p:cNvPicPr>
            <a:picLocks noChangeAspect="1"/>
          </p:cNvPicPr>
          <p:nvPr/>
        </p:nvPicPr>
        <p:blipFill rotWithShape="1">
          <a:blip r:embed="rId3" cstate="print">
            <a:extLst>
              <a:ext uri="{28A0092B-C50C-407E-A947-70E740481C1C}">
                <a14:useLocalDpi xmlns:a14="http://schemas.microsoft.com/office/drawing/2010/main"/>
              </a:ext>
            </a:extLst>
          </a:blip>
          <a:srcRect l="23280" t="13142" r="28122" b="2465"/>
          <a:stretch/>
        </p:blipFill>
        <p:spPr>
          <a:xfrm>
            <a:off x="1422727" y="3322437"/>
            <a:ext cx="4228567" cy="3400715"/>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907558" y="6893627"/>
            <a:ext cx="5331487" cy="2885910"/>
          </a:xfrm>
          <a:prstGeom prst="rect">
            <a:avLst/>
          </a:prstGeom>
          <a:noFill/>
        </p:spPr>
        <p:txBody>
          <a:bodyPr wrap="square" lIns="130039" tIns="65020" rIns="130039" bIns="65020" rtlCol="0">
            <a:spAutoFit/>
          </a:bodyPr>
          <a:lstStyle/>
          <a:p>
            <a:pPr marL="243823" indent="-243823" algn="l" defTabSz="1300393" rtl="0">
              <a:buFont typeface="Arial"/>
              <a:buChar char="•"/>
            </a:pPr>
            <a:r>
              <a:rPr lang="en-US" sz="1800" kern="1200" dirty="0">
                <a:solidFill>
                  <a:prstClr val="black"/>
                </a:solidFill>
                <a:latin typeface="Century Gothic" panose="020B0502020202020204" pitchFamily="34" charset="0"/>
              </a:rPr>
              <a:t>APAR - New generation airborne Doppler radar, replacement for ELDORA </a:t>
            </a:r>
          </a:p>
          <a:p>
            <a:pPr marL="243823" indent="-243823" algn="l" defTabSz="1300393" rtl="0">
              <a:buFont typeface="Arial"/>
              <a:buChar char="•"/>
            </a:pPr>
            <a:r>
              <a:rPr lang="en-US" sz="1800" kern="1200" dirty="0">
                <a:solidFill>
                  <a:prstClr val="black"/>
                </a:solidFill>
                <a:latin typeface="Century Gothic" panose="020B0502020202020204" pitchFamily="34" charset="0"/>
              </a:rPr>
              <a:t>C-band (less attenuation), dual-Doppler (exceeding ELDORA performance), with dual-pol capability</a:t>
            </a:r>
          </a:p>
          <a:p>
            <a:pPr marL="243823" indent="-243823" algn="l" defTabSz="1300393" rtl="0">
              <a:buFont typeface="Arial"/>
              <a:buChar char="•"/>
            </a:pPr>
            <a:r>
              <a:rPr lang="en-US" sz="1800" kern="1200" dirty="0">
                <a:solidFill>
                  <a:prstClr val="black"/>
                </a:solidFill>
                <a:latin typeface="Century Gothic" panose="020B0502020202020204" pitchFamily="34" charset="0"/>
              </a:rPr>
              <a:t>Composite view of the storm environment in conjunction with the weather avoidance radar for maneuvering around storms</a:t>
            </a:r>
          </a:p>
          <a:p>
            <a:pPr marL="243823" indent="-243823" algn="l" defTabSz="1300393" rtl="0">
              <a:buFont typeface="Arial"/>
              <a:buChar char="•"/>
            </a:pPr>
            <a:r>
              <a:rPr lang="en-US" sz="1800" kern="1200" dirty="0">
                <a:solidFill>
                  <a:prstClr val="black"/>
                </a:solidFill>
                <a:latin typeface="Century Gothic" panose="020B0502020202020204" pitchFamily="34" charset="0"/>
              </a:rPr>
              <a:t>Partnerships (NOAA, universities, etc.) </a:t>
            </a:r>
          </a:p>
          <a:p>
            <a:pPr algn="l" defTabSz="1300393" rtl="0"/>
            <a:endParaRPr lang="en-US" sz="1700" kern="1200" dirty="0">
              <a:solidFill>
                <a:prstClr val="black"/>
              </a:solidFill>
              <a:latin typeface="Century Gothic" panose="020B0502020202020204" pitchFamily="34" charset="0"/>
            </a:endParaRPr>
          </a:p>
        </p:txBody>
      </p:sp>
      <p:grpSp>
        <p:nvGrpSpPr>
          <p:cNvPr id="18" name="Group 17"/>
          <p:cNvGrpSpPr/>
          <p:nvPr/>
        </p:nvGrpSpPr>
        <p:grpSpPr>
          <a:xfrm>
            <a:off x="6504126" y="3431465"/>
            <a:ext cx="5500749" cy="3279265"/>
            <a:chOff x="103049" y="550865"/>
            <a:chExt cx="5274257" cy="3297285"/>
          </a:xfrm>
        </p:grpSpPr>
        <p:sp>
          <p:nvSpPr>
            <p:cNvPr id="19" name="Rectangle 18"/>
            <p:cNvSpPr/>
            <p:nvPr/>
          </p:nvSpPr>
          <p:spPr>
            <a:xfrm>
              <a:off x="103049" y="550865"/>
              <a:ext cx="5274257" cy="32972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dirty="0">
                <a:solidFill>
                  <a:prstClr val="white"/>
                </a:solidFill>
                <a:latin typeface="Calibri"/>
              </a:endParaRPr>
            </a:p>
          </p:txBody>
        </p:sp>
        <p:pic>
          <p:nvPicPr>
            <p:cNvPr id="20" name="Picture 19" descr="dscn003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223" y="1119604"/>
              <a:ext cx="881853" cy="2499528"/>
            </a:xfrm>
            <a:prstGeom prst="rect">
              <a:avLst/>
            </a:prstGeom>
            <a:ln>
              <a:noFill/>
            </a:ln>
            <a:effectLst>
              <a:outerShdw blurRad="292100" dist="139700" dir="2700000" algn="tl" rotWithShape="0">
                <a:srgbClr val="333333">
                  <a:alpha val="65000"/>
                </a:srgbClr>
              </a:outerShdw>
            </a:effectLst>
          </p:spPr>
        </p:pic>
        <p:grpSp>
          <p:nvGrpSpPr>
            <p:cNvPr id="21" name="Group 20"/>
            <p:cNvGrpSpPr/>
            <p:nvPr/>
          </p:nvGrpSpPr>
          <p:grpSpPr>
            <a:xfrm>
              <a:off x="2262171" y="1053488"/>
              <a:ext cx="2793598" cy="2525433"/>
              <a:chOff x="436952" y="1530885"/>
              <a:chExt cx="5592064" cy="5035042"/>
            </a:xfrm>
          </p:grpSpPr>
          <p:pic>
            <p:nvPicPr>
              <p:cNvPr id="25" name="Picture 24" descr="Kansa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6952" y="1530885"/>
                <a:ext cx="5592064" cy="5035042"/>
              </a:xfrm>
              <a:prstGeom prst="rect">
                <a:avLst/>
              </a:prstGeom>
              <a:ln>
                <a:noFill/>
              </a:ln>
              <a:effectLst>
                <a:outerShdw blurRad="292100" dist="139700" dir="2700000" algn="tl" rotWithShape="0">
                  <a:srgbClr val="333333">
                    <a:alpha val="65000"/>
                  </a:srgbClr>
                </a:outerShdw>
              </a:effectLst>
            </p:spPr>
          </p:pic>
          <p:grpSp>
            <p:nvGrpSpPr>
              <p:cNvPr id="26" name="Group 25"/>
              <p:cNvGrpSpPr/>
              <p:nvPr/>
            </p:nvGrpSpPr>
            <p:grpSpPr>
              <a:xfrm>
                <a:off x="1266501" y="1899801"/>
                <a:ext cx="4484234" cy="3460688"/>
                <a:chOff x="2390845" y="2376267"/>
                <a:chExt cx="4484234" cy="3460688"/>
              </a:xfrm>
              <a:solidFill>
                <a:srgbClr val="FF0000"/>
              </a:solidFill>
            </p:grpSpPr>
            <p:sp>
              <p:nvSpPr>
                <p:cNvPr id="95" name="Oval 94"/>
                <p:cNvSpPr/>
                <p:nvPr/>
              </p:nvSpPr>
              <p:spPr>
                <a:xfrm>
                  <a:off x="3831340" y="5768958"/>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96" name="Oval 95"/>
                <p:cNvSpPr/>
                <p:nvPr/>
              </p:nvSpPr>
              <p:spPr>
                <a:xfrm>
                  <a:off x="3786096" y="3044810"/>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97" name="Oval 96"/>
                <p:cNvSpPr/>
                <p:nvPr/>
              </p:nvSpPr>
              <p:spPr>
                <a:xfrm>
                  <a:off x="4083753" y="3704415"/>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98" name="Oval 97"/>
                <p:cNvSpPr/>
                <p:nvPr/>
              </p:nvSpPr>
              <p:spPr>
                <a:xfrm flipV="1">
                  <a:off x="2390845" y="2767014"/>
                  <a:ext cx="86316" cy="775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99" name="Oval 98"/>
                <p:cNvSpPr/>
                <p:nvPr/>
              </p:nvSpPr>
              <p:spPr>
                <a:xfrm>
                  <a:off x="4933573" y="416469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100" name="Oval 99"/>
                <p:cNvSpPr/>
                <p:nvPr/>
              </p:nvSpPr>
              <p:spPr>
                <a:xfrm>
                  <a:off x="5153042" y="3469299"/>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101" name="Oval 100"/>
                <p:cNvSpPr/>
                <p:nvPr/>
              </p:nvSpPr>
              <p:spPr>
                <a:xfrm>
                  <a:off x="6788763" y="302110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102" name="Oval 101"/>
                <p:cNvSpPr/>
                <p:nvPr/>
              </p:nvSpPr>
              <p:spPr>
                <a:xfrm>
                  <a:off x="4736339" y="5274411"/>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103" name="Oval 102"/>
                <p:cNvSpPr/>
                <p:nvPr/>
              </p:nvSpPr>
              <p:spPr>
                <a:xfrm>
                  <a:off x="5828617" y="2376267"/>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104" name="Oval 103"/>
                <p:cNvSpPr/>
                <p:nvPr/>
              </p:nvSpPr>
              <p:spPr>
                <a:xfrm>
                  <a:off x="6025742" y="5232193"/>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105" name="Oval 104"/>
                <p:cNvSpPr/>
                <p:nvPr/>
              </p:nvSpPr>
              <p:spPr>
                <a:xfrm>
                  <a:off x="5986371" y="454023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106" name="Oval 105"/>
                <p:cNvSpPr/>
                <p:nvPr/>
              </p:nvSpPr>
              <p:spPr>
                <a:xfrm>
                  <a:off x="6662360" y="3776550"/>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107" name="Oval 106"/>
                <p:cNvSpPr/>
                <p:nvPr/>
              </p:nvSpPr>
              <p:spPr>
                <a:xfrm>
                  <a:off x="5814832" y="3616417"/>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108" name="Oval 107"/>
                <p:cNvSpPr/>
                <p:nvPr/>
              </p:nvSpPr>
              <p:spPr>
                <a:xfrm>
                  <a:off x="2674178" y="5098198"/>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109" name="Oval 108"/>
                <p:cNvSpPr/>
                <p:nvPr/>
              </p:nvSpPr>
              <p:spPr>
                <a:xfrm>
                  <a:off x="3604529" y="448367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110" name="Oval 109"/>
                <p:cNvSpPr/>
                <p:nvPr/>
              </p:nvSpPr>
              <p:spPr>
                <a:xfrm>
                  <a:off x="4701766" y="279617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grpSp>
          <p:grpSp>
            <p:nvGrpSpPr>
              <p:cNvPr id="27" name="Group 26"/>
              <p:cNvGrpSpPr/>
              <p:nvPr/>
            </p:nvGrpSpPr>
            <p:grpSpPr>
              <a:xfrm>
                <a:off x="1048017" y="2290088"/>
                <a:ext cx="4484234" cy="3460688"/>
                <a:chOff x="2390845" y="2376267"/>
                <a:chExt cx="4484234" cy="3460688"/>
              </a:xfrm>
              <a:solidFill>
                <a:srgbClr val="FF0000"/>
              </a:solidFill>
            </p:grpSpPr>
            <p:sp>
              <p:nvSpPr>
                <p:cNvPr id="79" name="Oval 78"/>
                <p:cNvSpPr/>
                <p:nvPr/>
              </p:nvSpPr>
              <p:spPr>
                <a:xfrm>
                  <a:off x="3831340" y="5768958"/>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80" name="Oval 79"/>
                <p:cNvSpPr/>
                <p:nvPr/>
              </p:nvSpPr>
              <p:spPr>
                <a:xfrm>
                  <a:off x="3786096" y="3044810"/>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81" name="Oval 80"/>
                <p:cNvSpPr/>
                <p:nvPr/>
              </p:nvSpPr>
              <p:spPr>
                <a:xfrm>
                  <a:off x="4083753" y="3704415"/>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82" name="Oval 81"/>
                <p:cNvSpPr/>
                <p:nvPr/>
              </p:nvSpPr>
              <p:spPr>
                <a:xfrm flipV="1">
                  <a:off x="2390845" y="2767014"/>
                  <a:ext cx="86316" cy="775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83" name="Oval 82"/>
                <p:cNvSpPr/>
                <p:nvPr/>
              </p:nvSpPr>
              <p:spPr>
                <a:xfrm>
                  <a:off x="4933573" y="416469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84" name="Oval 83"/>
                <p:cNvSpPr/>
                <p:nvPr/>
              </p:nvSpPr>
              <p:spPr>
                <a:xfrm>
                  <a:off x="5153042" y="3469299"/>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85" name="Oval 84"/>
                <p:cNvSpPr/>
                <p:nvPr/>
              </p:nvSpPr>
              <p:spPr>
                <a:xfrm>
                  <a:off x="6788763" y="302110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86" name="Oval 85"/>
                <p:cNvSpPr/>
                <p:nvPr/>
              </p:nvSpPr>
              <p:spPr>
                <a:xfrm>
                  <a:off x="4736339" y="5274411"/>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87" name="Oval 86"/>
                <p:cNvSpPr/>
                <p:nvPr/>
              </p:nvSpPr>
              <p:spPr>
                <a:xfrm>
                  <a:off x="5828617" y="2376267"/>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88" name="Oval 87"/>
                <p:cNvSpPr/>
                <p:nvPr/>
              </p:nvSpPr>
              <p:spPr>
                <a:xfrm>
                  <a:off x="6025742" y="5232193"/>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89" name="Oval 88"/>
                <p:cNvSpPr/>
                <p:nvPr/>
              </p:nvSpPr>
              <p:spPr>
                <a:xfrm>
                  <a:off x="5986371" y="454023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90" name="Oval 89"/>
                <p:cNvSpPr/>
                <p:nvPr/>
              </p:nvSpPr>
              <p:spPr>
                <a:xfrm>
                  <a:off x="6662360" y="3776550"/>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91" name="Oval 90"/>
                <p:cNvSpPr/>
                <p:nvPr/>
              </p:nvSpPr>
              <p:spPr>
                <a:xfrm>
                  <a:off x="5814832" y="3616417"/>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92" name="Oval 91"/>
                <p:cNvSpPr/>
                <p:nvPr/>
              </p:nvSpPr>
              <p:spPr>
                <a:xfrm>
                  <a:off x="2674178" y="5098198"/>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93" name="Oval 92"/>
                <p:cNvSpPr/>
                <p:nvPr/>
              </p:nvSpPr>
              <p:spPr>
                <a:xfrm>
                  <a:off x="3604529" y="448367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94" name="Oval 93"/>
                <p:cNvSpPr/>
                <p:nvPr/>
              </p:nvSpPr>
              <p:spPr>
                <a:xfrm>
                  <a:off x="4701766" y="279617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grpSp>
          <p:grpSp>
            <p:nvGrpSpPr>
              <p:cNvPr id="28" name="Group 27"/>
              <p:cNvGrpSpPr/>
              <p:nvPr/>
            </p:nvGrpSpPr>
            <p:grpSpPr>
              <a:xfrm>
                <a:off x="1048017" y="1650466"/>
                <a:ext cx="4484234" cy="3460688"/>
                <a:chOff x="2390845" y="2376267"/>
                <a:chExt cx="4484234" cy="3460688"/>
              </a:xfrm>
              <a:solidFill>
                <a:srgbClr val="FF0000"/>
              </a:solidFill>
            </p:grpSpPr>
            <p:sp>
              <p:nvSpPr>
                <p:cNvPr id="63" name="Oval 62"/>
                <p:cNvSpPr/>
                <p:nvPr/>
              </p:nvSpPr>
              <p:spPr>
                <a:xfrm>
                  <a:off x="3831340" y="5768958"/>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64" name="Oval 63"/>
                <p:cNvSpPr/>
                <p:nvPr/>
              </p:nvSpPr>
              <p:spPr>
                <a:xfrm>
                  <a:off x="3786096" y="3044810"/>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65" name="Oval 64"/>
                <p:cNvSpPr/>
                <p:nvPr/>
              </p:nvSpPr>
              <p:spPr>
                <a:xfrm>
                  <a:off x="4083753" y="3704415"/>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66" name="Oval 65"/>
                <p:cNvSpPr/>
                <p:nvPr/>
              </p:nvSpPr>
              <p:spPr>
                <a:xfrm flipV="1">
                  <a:off x="2390845" y="2767014"/>
                  <a:ext cx="86316" cy="775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67" name="Oval 66"/>
                <p:cNvSpPr/>
                <p:nvPr/>
              </p:nvSpPr>
              <p:spPr>
                <a:xfrm>
                  <a:off x="4933573" y="416469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68" name="Oval 67"/>
                <p:cNvSpPr/>
                <p:nvPr/>
              </p:nvSpPr>
              <p:spPr>
                <a:xfrm>
                  <a:off x="5153042" y="3469299"/>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69" name="Oval 68"/>
                <p:cNvSpPr/>
                <p:nvPr/>
              </p:nvSpPr>
              <p:spPr>
                <a:xfrm>
                  <a:off x="6788763" y="302110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70" name="Oval 69"/>
                <p:cNvSpPr/>
                <p:nvPr/>
              </p:nvSpPr>
              <p:spPr>
                <a:xfrm>
                  <a:off x="4736339" y="5274411"/>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71" name="Oval 70"/>
                <p:cNvSpPr/>
                <p:nvPr/>
              </p:nvSpPr>
              <p:spPr>
                <a:xfrm>
                  <a:off x="5828617" y="2376267"/>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72" name="Oval 71"/>
                <p:cNvSpPr/>
                <p:nvPr/>
              </p:nvSpPr>
              <p:spPr>
                <a:xfrm>
                  <a:off x="6025742" y="5232193"/>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73" name="Oval 72"/>
                <p:cNvSpPr/>
                <p:nvPr/>
              </p:nvSpPr>
              <p:spPr>
                <a:xfrm>
                  <a:off x="5986371" y="454023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74" name="Oval 73"/>
                <p:cNvSpPr/>
                <p:nvPr/>
              </p:nvSpPr>
              <p:spPr>
                <a:xfrm>
                  <a:off x="6662360" y="3776550"/>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75" name="Oval 74"/>
                <p:cNvSpPr/>
                <p:nvPr/>
              </p:nvSpPr>
              <p:spPr>
                <a:xfrm>
                  <a:off x="5814832" y="3616417"/>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76" name="Oval 75"/>
                <p:cNvSpPr/>
                <p:nvPr/>
              </p:nvSpPr>
              <p:spPr>
                <a:xfrm>
                  <a:off x="2674178" y="5098198"/>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77" name="Oval 76"/>
                <p:cNvSpPr/>
                <p:nvPr/>
              </p:nvSpPr>
              <p:spPr>
                <a:xfrm>
                  <a:off x="3604529" y="448367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78" name="Oval 77"/>
                <p:cNvSpPr/>
                <p:nvPr/>
              </p:nvSpPr>
              <p:spPr>
                <a:xfrm>
                  <a:off x="4701766" y="279617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grpSp>
          <p:grpSp>
            <p:nvGrpSpPr>
              <p:cNvPr id="29" name="Group 28"/>
              <p:cNvGrpSpPr/>
              <p:nvPr/>
            </p:nvGrpSpPr>
            <p:grpSpPr>
              <a:xfrm>
                <a:off x="1352817" y="2594888"/>
                <a:ext cx="4484234" cy="3460688"/>
                <a:chOff x="2390845" y="2376267"/>
                <a:chExt cx="4484234" cy="3460688"/>
              </a:xfrm>
              <a:solidFill>
                <a:srgbClr val="FF0000"/>
              </a:solidFill>
            </p:grpSpPr>
            <p:sp>
              <p:nvSpPr>
                <p:cNvPr id="47" name="Oval 46"/>
                <p:cNvSpPr/>
                <p:nvPr/>
              </p:nvSpPr>
              <p:spPr>
                <a:xfrm>
                  <a:off x="3831340" y="5768958"/>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48" name="Oval 47"/>
                <p:cNvSpPr/>
                <p:nvPr/>
              </p:nvSpPr>
              <p:spPr>
                <a:xfrm>
                  <a:off x="3786096" y="3044810"/>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49" name="Oval 48"/>
                <p:cNvSpPr/>
                <p:nvPr/>
              </p:nvSpPr>
              <p:spPr>
                <a:xfrm>
                  <a:off x="4083753" y="3704415"/>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50" name="Oval 49"/>
                <p:cNvSpPr/>
                <p:nvPr/>
              </p:nvSpPr>
              <p:spPr>
                <a:xfrm flipV="1">
                  <a:off x="2390845" y="2767014"/>
                  <a:ext cx="86316" cy="775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51" name="Oval 50"/>
                <p:cNvSpPr/>
                <p:nvPr/>
              </p:nvSpPr>
              <p:spPr>
                <a:xfrm>
                  <a:off x="4933573" y="416469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52" name="Oval 51"/>
                <p:cNvSpPr/>
                <p:nvPr/>
              </p:nvSpPr>
              <p:spPr>
                <a:xfrm>
                  <a:off x="5153042" y="3469299"/>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53" name="Oval 52"/>
                <p:cNvSpPr/>
                <p:nvPr/>
              </p:nvSpPr>
              <p:spPr>
                <a:xfrm>
                  <a:off x="6788763" y="302110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54" name="Oval 53"/>
                <p:cNvSpPr/>
                <p:nvPr/>
              </p:nvSpPr>
              <p:spPr>
                <a:xfrm>
                  <a:off x="4736339" y="5274411"/>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55" name="Oval 54"/>
                <p:cNvSpPr/>
                <p:nvPr/>
              </p:nvSpPr>
              <p:spPr>
                <a:xfrm>
                  <a:off x="5828617" y="2376267"/>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56" name="Oval 55"/>
                <p:cNvSpPr/>
                <p:nvPr/>
              </p:nvSpPr>
              <p:spPr>
                <a:xfrm>
                  <a:off x="6025742" y="5232193"/>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57" name="Oval 56"/>
                <p:cNvSpPr/>
                <p:nvPr/>
              </p:nvSpPr>
              <p:spPr>
                <a:xfrm>
                  <a:off x="5986371" y="454023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58" name="Oval 57"/>
                <p:cNvSpPr/>
                <p:nvPr/>
              </p:nvSpPr>
              <p:spPr>
                <a:xfrm>
                  <a:off x="6662360" y="3776550"/>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59" name="Oval 58"/>
                <p:cNvSpPr/>
                <p:nvPr/>
              </p:nvSpPr>
              <p:spPr>
                <a:xfrm>
                  <a:off x="5814832" y="3616417"/>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60" name="Oval 59"/>
                <p:cNvSpPr/>
                <p:nvPr/>
              </p:nvSpPr>
              <p:spPr>
                <a:xfrm>
                  <a:off x="2674178" y="5098198"/>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61" name="Oval 60"/>
                <p:cNvSpPr/>
                <p:nvPr/>
              </p:nvSpPr>
              <p:spPr>
                <a:xfrm>
                  <a:off x="3604529" y="448367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62" name="Oval 61"/>
                <p:cNvSpPr/>
                <p:nvPr/>
              </p:nvSpPr>
              <p:spPr>
                <a:xfrm>
                  <a:off x="4701766" y="279617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grpSp>
          <p:grpSp>
            <p:nvGrpSpPr>
              <p:cNvPr id="30" name="Group 29"/>
              <p:cNvGrpSpPr/>
              <p:nvPr/>
            </p:nvGrpSpPr>
            <p:grpSpPr>
              <a:xfrm>
                <a:off x="889924" y="2917311"/>
                <a:ext cx="4484234" cy="3460688"/>
                <a:chOff x="2390845" y="2376267"/>
                <a:chExt cx="4484234" cy="3460688"/>
              </a:xfrm>
              <a:solidFill>
                <a:srgbClr val="FF0000"/>
              </a:solidFill>
            </p:grpSpPr>
            <p:sp>
              <p:nvSpPr>
                <p:cNvPr id="31" name="Oval 30"/>
                <p:cNvSpPr/>
                <p:nvPr/>
              </p:nvSpPr>
              <p:spPr>
                <a:xfrm>
                  <a:off x="3831340" y="5768958"/>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32" name="Oval 31"/>
                <p:cNvSpPr/>
                <p:nvPr/>
              </p:nvSpPr>
              <p:spPr>
                <a:xfrm>
                  <a:off x="3786096" y="3044810"/>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33" name="Oval 32"/>
                <p:cNvSpPr/>
                <p:nvPr/>
              </p:nvSpPr>
              <p:spPr>
                <a:xfrm>
                  <a:off x="4083753" y="3704415"/>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34" name="Oval 33"/>
                <p:cNvSpPr/>
                <p:nvPr/>
              </p:nvSpPr>
              <p:spPr>
                <a:xfrm flipV="1">
                  <a:off x="2390845" y="2767014"/>
                  <a:ext cx="86316" cy="775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35" name="Oval 34"/>
                <p:cNvSpPr/>
                <p:nvPr/>
              </p:nvSpPr>
              <p:spPr>
                <a:xfrm>
                  <a:off x="4933573" y="416469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36" name="Oval 35"/>
                <p:cNvSpPr/>
                <p:nvPr/>
              </p:nvSpPr>
              <p:spPr>
                <a:xfrm>
                  <a:off x="5153042" y="3469299"/>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37" name="Oval 36"/>
                <p:cNvSpPr/>
                <p:nvPr/>
              </p:nvSpPr>
              <p:spPr>
                <a:xfrm>
                  <a:off x="6788763" y="302110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38" name="Oval 37"/>
                <p:cNvSpPr/>
                <p:nvPr/>
              </p:nvSpPr>
              <p:spPr>
                <a:xfrm>
                  <a:off x="4736339" y="5274411"/>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39" name="Oval 38"/>
                <p:cNvSpPr/>
                <p:nvPr/>
              </p:nvSpPr>
              <p:spPr>
                <a:xfrm>
                  <a:off x="5828617" y="2376267"/>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40" name="Oval 39"/>
                <p:cNvSpPr/>
                <p:nvPr/>
              </p:nvSpPr>
              <p:spPr>
                <a:xfrm>
                  <a:off x="6025742" y="5232193"/>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41" name="Oval 40"/>
                <p:cNvSpPr/>
                <p:nvPr/>
              </p:nvSpPr>
              <p:spPr>
                <a:xfrm>
                  <a:off x="5986371" y="454023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42" name="Oval 41"/>
                <p:cNvSpPr/>
                <p:nvPr/>
              </p:nvSpPr>
              <p:spPr>
                <a:xfrm>
                  <a:off x="6662360" y="3776550"/>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43" name="Oval 42"/>
                <p:cNvSpPr/>
                <p:nvPr/>
              </p:nvSpPr>
              <p:spPr>
                <a:xfrm>
                  <a:off x="5814832" y="3616417"/>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44" name="Oval 43"/>
                <p:cNvSpPr/>
                <p:nvPr/>
              </p:nvSpPr>
              <p:spPr>
                <a:xfrm>
                  <a:off x="2674178" y="5098198"/>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45" name="Oval 44"/>
                <p:cNvSpPr/>
                <p:nvPr/>
              </p:nvSpPr>
              <p:spPr>
                <a:xfrm>
                  <a:off x="3604529" y="448367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sp>
              <p:nvSpPr>
                <p:cNvPr id="46" name="Oval 45"/>
                <p:cNvSpPr/>
                <p:nvPr/>
              </p:nvSpPr>
              <p:spPr>
                <a:xfrm>
                  <a:off x="4701766" y="2796174"/>
                  <a:ext cx="86316" cy="67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00242" rtl="0"/>
                  <a:endParaRPr lang="en-US" sz="2600" kern="1200">
                    <a:solidFill>
                      <a:prstClr val="white"/>
                    </a:solidFill>
                    <a:latin typeface="Calibri"/>
                  </a:endParaRPr>
                </a:p>
              </p:txBody>
            </p:sp>
          </p:grpSp>
        </p:grpSp>
        <p:sp>
          <p:nvSpPr>
            <p:cNvPr id="22" name="TextBox 21"/>
            <p:cNvSpPr txBox="1"/>
            <p:nvPr/>
          </p:nvSpPr>
          <p:spPr>
            <a:xfrm>
              <a:off x="103049" y="632490"/>
              <a:ext cx="1724083" cy="355888"/>
            </a:xfrm>
            <a:prstGeom prst="rect">
              <a:avLst/>
            </a:prstGeom>
            <a:noFill/>
          </p:spPr>
          <p:txBody>
            <a:bodyPr wrap="none" rtlCol="0">
              <a:spAutoFit/>
            </a:bodyPr>
            <a:lstStyle/>
            <a:p>
              <a:pPr algn="l" defTabSz="1300242" rtl="0"/>
              <a:r>
                <a:rPr lang="en-US" sz="1700" kern="1200" dirty="0">
                  <a:solidFill>
                    <a:prstClr val="black"/>
                  </a:solidFill>
                  <a:latin typeface="Calibri"/>
                </a:rPr>
                <a:t>20, 5-level Towers</a:t>
              </a:r>
            </a:p>
          </p:txBody>
        </p:sp>
        <p:sp>
          <p:nvSpPr>
            <p:cNvPr id="23" name="TextBox 22"/>
            <p:cNvSpPr txBox="1"/>
            <p:nvPr/>
          </p:nvSpPr>
          <p:spPr>
            <a:xfrm>
              <a:off x="2420303" y="627093"/>
              <a:ext cx="2300554" cy="355888"/>
            </a:xfrm>
            <a:prstGeom prst="rect">
              <a:avLst/>
            </a:prstGeom>
            <a:noFill/>
          </p:spPr>
          <p:txBody>
            <a:bodyPr wrap="none" rtlCol="0">
              <a:spAutoFit/>
            </a:bodyPr>
            <a:lstStyle/>
            <a:p>
              <a:pPr algn="l" defTabSz="1300242" rtl="0"/>
              <a:r>
                <a:rPr lang="en-US" sz="1700" kern="1200" dirty="0">
                  <a:solidFill>
                    <a:prstClr val="black"/>
                  </a:solidFill>
                  <a:latin typeface="Calibri"/>
                </a:rPr>
                <a:t>100 Surface Flux Stations</a:t>
              </a:r>
            </a:p>
          </p:txBody>
        </p:sp>
        <p:sp>
          <p:nvSpPr>
            <p:cNvPr id="24" name="TextBox 23"/>
            <p:cNvSpPr txBox="1"/>
            <p:nvPr/>
          </p:nvSpPr>
          <p:spPr>
            <a:xfrm>
              <a:off x="1960250" y="627996"/>
              <a:ext cx="488161" cy="355888"/>
            </a:xfrm>
            <a:prstGeom prst="rect">
              <a:avLst/>
            </a:prstGeom>
            <a:noFill/>
          </p:spPr>
          <p:txBody>
            <a:bodyPr wrap="none" rtlCol="0">
              <a:spAutoFit/>
            </a:bodyPr>
            <a:lstStyle/>
            <a:p>
              <a:pPr algn="l" defTabSz="1300242" rtl="0"/>
              <a:r>
                <a:rPr lang="en-US" sz="1700" kern="1200" dirty="0">
                  <a:solidFill>
                    <a:srgbClr val="000000"/>
                  </a:solidFill>
                  <a:latin typeface="Calibri"/>
                </a:rPr>
                <a:t>-or-</a:t>
              </a:r>
            </a:p>
          </p:txBody>
        </p:sp>
      </p:grpSp>
      <p:sp>
        <p:nvSpPr>
          <p:cNvPr id="111" name="Rectangle 110"/>
          <p:cNvSpPr/>
          <p:nvPr/>
        </p:nvSpPr>
        <p:spPr>
          <a:xfrm>
            <a:off x="6584722" y="6929911"/>
            <a:ext cx="5483231" cy="2624300"/>
          </a:xfrm>
          <a:prstGeom prst="rect">
            <a:avLst/>
          </a:prstGeom>
        </p:spPr>
        <p:txBody>
          <a:bodyPr wrap="square" lIns="130039" tIns="65020" rIns="130039" bIns="65020">
            <a:spAutoFit/>
          </a:bodyPr>
          <a:lstStyle/>
          <a:p>
            <a:pPr marL="243823" indent="-243823" algn="l" defTabSz="1300393" rtl="0">
              <a:buFont typeface="Arial"/>
              <a:buChar char="•"/>
            </a:pPr>
            <a:r>
              <a:rPr lang="en-US" sz="1800" kern="1200" dirty="0" err="1">
                <a:solidFill>
                  <a:prstClr val="black"/>
                </a:solidFill>
                <a:latin typeface="Century Gothic" panose="020B0502020202020204" pitchFamily="34" charset="0"/>
              </a:rPr>
              <a:t>CentNet</a:t>
            </a:r>
            <a:r>
              <a:rPr lang="en-US" sz="1800" kern="1200" dirty="0">
                <a:solidFill>
                  <a:prstClr val="black"/>
                </a:solidFill>
                <a:latin typeface="Century Gothic" panose="020B0502020202020204" pitchFamily="34" charset="0"/>
              </a:rPr>
              <a:t> - New generation integrated surface flux system</a:t>
            </a:r>
          </a:p>
          <a:p>
            <a:pPr marL="243823" indent="-243823" algn="l" defTabSz="1300393" rtl="0">
              <a:buFont typeface="Arial"/>
              <a:buChar char="•"/>
            </a:pPr>
            <a:r>
              <a:rPr lang="en-US" sz="1800" kern="1200" dirty="0">
                <a:solidFill>
                  <a:prstClr val="black"/>
                </a:solidFill>
                <a:latin typeface="Century Gothic" panose="020B0502020202020204" pitchFamily="34" charset="0"/>
              </a:rPr>
              <a:t>All-digital sensors, wireless data transfer, network-based control, quick deployment, solar powered</a:t>
            </a:r>
          </a:p>
          <a:p>
            <a:pPr marL="243823" indent="-243823" algn="l" defTabSz="1300393" rtl="0">
              <a:buFont typeface="Arial"/>
              <a:buChar char="•"/>
            </a:pPr>
            <a:r>
              <a:rPr lang="en-US" sz="1800" kern="1200" dirty="0">
                <a:solidFill>
                  <a:prstClr val="black"/>
                </a:solidFill>
                <a:latin typeface="Century Gothic" panose="020B0502020202020204" pitchFamily="34" charset="0"/>
              </a:rPr>
              <a:t>Observations of meteorological parameters, surface energy fluxes, atmospheric composition, surface characteristics</a:t>
            </a:r>
          </a:p>
          <a:p>
            <a:pPr marL="243823" indent="-243823" algn="l" defTabSz="1300393" rtl="0">
              <a:buFont typeface="Arial"/>
              <a:buChar char="•"/>
            </a:pPr>
            <a:r>
              <a:rPr lang="en-US" sz="1800" kern="1200" dirty="0">
                <a:solidFill>
                  <a:prstClr val="black"/>
                </a:solidFill>
                <a:latin typeface="Century Gothic" panose="020B0502020202020204" pitchFamily="34" charset="0"/>
              </a:rPr>
              <a:t>Partnerships (</a:t>
            </a:r>
            <a:r>
              <a:rPr lang="en-US" sz="1800" kern="1200" dirty="0" smtClean="0">
                <a:solidFill>
                  <a:prstClr val="black"/>
                </a:solidFill>
                <a:latin typeface="Century Gothic" panose="020B0502020202020204" pitchFamily="34" charset="0"/>
              </a:rPr>
              <a:t>EU) </a:t>
            </a:r>
            <a:endParaRPr lang="en-US" sz="1800" kern="12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98805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asted-image-small.png"/>
          <p:cNvPicPr/>
          <p:nvPr/>
        </p:nvPicPr>
        <p:blipFill>
          <a:blip r:embed="rId2">
            <a:extLst/>
          </a:blip>
          <a:stretch>
            <a:fillRect/>
          </a:stretch>
        </p:blipFill>
        <p:spPr>
          <a:xfrm>
            <a:off x="-866350" y="-20109"/>
            <a:ext cx="14737500" cy="9793818"/>
          </a:xfrm>
          <a:prstGeom prst="rect">
            <a:avLst/>
          </a:prstGeom>
          <a:ln w="12700">
            <a:miter lim="400000"/>
          </a:ln>
        </p:spPr>
      </p:pic>
      <p:pic>
        <p:nvPicPr>
          <p:cNvPr id="49" name="nsf1.png"/>
          <p:cNvPicPr/>
          <p:nvPr/>
        </p:nvPicPr>
        <p:blipFill>
          <a:blip r:embed="rId3">
            <a:extLst/>
          </a:blip>
          <a:stretch>
            <a:fillRect/>
          </a:stretch>
        </p:blipFill>
        <p:spPr>
          <a:xfrm>
            <a:off x="10339064" y="4216401"/>
            <a:ext cx="1318276" cy="1320801"/>
          </a:xfrm>
          <a:prstGeom prst="rect">
            <a:avLst/>
          </a:prstGeom>
          <a:ln w="12700">
            <a:miter lim="400000"/>
          </a:ln>
        </p:spPr>
      </p:pic>
      <p:pic>
        <p:nvPicPr>
          <p:cNvPr id="50" name="EOL_4D_transparent.gif"/>
          <p:cNvPicPr/>
          <p:nvPr/>
        </p:nvPicPr>
        <p:blipFill>
          <a:blip r:embed="rId4">
            <a:extLst/>
          </a:blip>
          <a:stretch>
            <a:fillRect/>
          </a:stretch>
        </p:blipFill>
        <p:spPr>
          <a:xfrm>
            <a:off x="3857260" y="2194546"/>
            <a:ext cx="5290283" cy="5364510"/>
          </a:xfrm>
          <a:prstGeom prst="rect">
            <a:avLst/>
          </a:prstGeom>
          <a:ln w="12700">
            <a:miter lim="400000"/>
          </a:ln>
        </p:spPr>
      </p:pic>
      <p:pic>
        <p:nvPicPr>
          <p:cNvPr id="51" name="ncar_highres_transback.png"/>
          <p:cNvPicPr/>
          <p:nvPr/>
        </p:nvPicPr>
        <p:blipFill>
          <a:blip r:embed="rId5">
            <a:extLst/>
          </a:blip>
          <a:stretch>
            <a:fillRect/>
          </a:stretch>
        </p:blipFill>
        <p:spPr>
          <a:xfrm>
            <a:off x="557212" y="4392868"/>
            <a:ext cx="2563880" cy="967866"/>
          </a:xfrm>
          <a:prstGeom prst="rect">
            <a:avLst/>
          </a:prstGeom>
          <a:ln w="12700">
            <a:miter lim="400000"/>
          </a:ln>
        </p:spPr>
      </p:pic>
      <p:sp>
        <p:nvSpPr>
          <p:cNvPr id="52" name="Shape 52"/>
          <p:cNvSpPr/>
          <p:nvPr/>
        </p:nvSpPr>
        <p:spPr>
          <a:xfrm>
            <a:off x="41643" y="637333"/>
            <a:ext cx="12970965" cy="615553"/>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0" tIns="0" rIns="0" bIns="0" anchor="ctr">
            <a:spAutoFit/>
          </a:bodyPr>
          <a:lstStyle>
            <a:lvl1pPr>
              <a:defRPr sz="4400">
                <a:solidFill>
                  <a:srgbClr val="FFFFFF"/>
                </a:solidFill>
                <a:latin typeface="Futura"/>
                <a:ea typeface="Futura"/>
                <a:cs typeface="Futura"/>
                <a:sym typeface="Futura"/>
              </a:defRPr>
            </a:lvl1pPr>
          </a:lstStyle>
          <a:p>
            <a:pPr lvl="0">
              <a:defRPr sz="1800">
                <a:solidFill>
                  <a:srgbClr val="000000"/>
                </a:solidFill>
              </a:defRPr>
            </a:pPr>
            <a:r>
              <a:rPr sz="4000" dirty="0">
                <a:solidFill>
                  <a:schemeClr val="bg1"/>
                </a:solidFill>
              </a:rPr>
              <a:t>Requestable NSF Lower Atmospheric Observing Facilities</a:t>
            </a:r>
          </a:p>
        </p:txBody>
      </p:sp>
      <p:sp>
        <p:nvSpPr>
          <p:cNvPr id="2" name="Rectangle 1"/>
          <p:cNvSpPr/>
          <p:nvPr/>
        </p:nvSpPr>
        <p:spPr>
          <a:xfrm>
            <a:off x="2110295" y="8491008"/>
            <a:ext cx="9094723" cy="707886"/>
          </a:xfrm>
          <a:prstGeom prst="rect">
            <a:avLst/>
          </a:prstGeom>
        </p:spPr>
        <p:txBody>
          <a:bodyPr wrap="square" lIns="91369" tIns="45682" rIns="91369" bIns="45682">
            <a:spAutoFit/>
          </a:bodyPr>
          <a:lstStyle/>
          <a:p>
            <a:pPr lvl="0">
              <a:defRPr sz="1800">
                <a:solidFill>
                  <a:srgbClr val="000000"/>
                </a:solidFill>
              </a:defRPr>
            </a:pPr>
            <a:r>
              <a:rPr lang="en-US" sz="4000" dirty="0">
                <a:solidFill>
                  <a:srgbClr val="FFFFFF"/>
                </a:solidFill>
              </a:rPr>
              <a:t>for Science &amp; Project-based Learning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iterate>
                                    <p:tmAbs val="0"/>
                                  </p:iterate>
                                  <p:childTnLst>
                                    <p:set>
                                      <p:cBhvr>
                                        <p:cTn id="6" fill="hold"/>
                                        <p:tgtEl>
                                          <p:spTgt spid="50"/>
                                        </p:tgtEl>
                                        <p:attrNameLst>
                                          <p:attrName>style.visibility</p:attrName>
                                        </p:attrNameLst>
                                      </p:cBhvr>
                                      <p:to>
                                        <p:strVal val="visible"/>
                                      </p:to>
                                    </p:set>
                                    <p:animEffect transition="in" filter="fade">
                                      <p:cBhvr>
                                        <p:cTn id="7" dur="1000"/>
                                        <p:tgtEl>
                                          <p:spTgt spid="50"/>
                                        </p:tgtEl>
                                      </p:cBhvr>
                                    </p:animEffect>
                                  </p:childTnLst>
                                </p:cTn>
                              </p:par>
                            </p:childTnLst>
                          </p:cTn>
                        </p:par>
                        <p:par>
                          <p:cTn id="8" fill="hold">
                            <p:stCondLst>
                              <p:cond delay="1000"/>
                            </p:stCondLst>
                            <p:childTnLst>
                              <p:par>
                                <p:cTn id="9" presetID="10" presetClass="entr" presetSubtype="0" fill="hold" grpId="2" nodeType="afterEffect">
                                  <p:stCondLst>
                                    <p:cond delay="0"/>
                                  </p:stCondLst>
                                  <p:iterate>
                                    <p:tmAbs val="0"/>
                                  </p:iterate>
                                  <p:childTnLst>
                                    <p:set>
                                      <p:cBhvr>
                                        <p:cTn id="10" fill="hold"/>
                                        <p:tgtEl>
                                          <p:spTgt spid="49"/>
                                        </p:tgtEl>
                                        <p:attrNameLst>
                                          <p:attrName>style.visibility</p:attrName>
                                        </p:attrNameLst>
                                      </p:cBhvr>
                                      <p:to>
                                        <p:strVal val="visible"/>
                                      </p:to>
                                    </p:set>
                                    <p:animEffect transition="in" filter="fade">
                                      <p:cBhvr>
                                        <p:cTn id="11" dur="1000"/>
                                        <p:tgtEl>
                                          <p:spTgt spid="49"/>
                                        </p:tgtEl>
                                      </p:cBhvr>
                                    </p:animEffect>
                                  </p:childTnLst>
                                </p:cTn>
                              </p:par>
                            </p:childTnLst>
                          </p:cTn>
                        </p:par>
                        <p:par>
                          <p:cTn id="12" fill="hold">
                            <p:stCondLst>
                              <p:cond delay="2000"/>
                            </p:stCondLst>
                            <p:childTnLst>
                              <p:par>
                                <p:cTn id="13" presetID="10" presetClass="entr" presetSubtype="0" fill="hold" grpId="3" nodeType="afterEffect">
                                  <p:stCondLst>
                                    <p:cond delay="0"/>
                                  </p:stCondLst>
                                  <p:iterate>
                                    <p:tmAbs val="0"/>
                                  </p:iterate>
                                  <p:childTnLst>
                                    <p:set>
                                      <p:cBhvr>
                                        <p:cTn id="14" fill="hold"/>
                                        <p:tgtEl>
                                          <p:spTgt spid="51"/>
                                        </p:tgtEl>
                                        <p:attrNameLst>
                                          <p:attrName>style.visibility</p:attrName>
                                        </p:attrNameLst>
                                      </p:cBhvr>
                                      <p:to>
                                        <p:strVal val="visible"/>
                                      </p:to>
                                    </p:set>
                                    <p:animEffect transition="in" filter="fade">
                                      <p:cBhvr>
                                        <p:cTn id="15"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2" animBg="1" advAuto="0"/>
      <p:bldP spid="50" grpId="1" animBg="1" advAuto="0"/>
      <p:bldP spid="51"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asted-image-small.png"/>
          <p:cNvPicPr/>
          <p:nvPr/>
        </p:nvPicPr>
        <p:blipFill>
          <a:blip r:embed="rId2">
            <a:extLst/>
          </a:blip>
          <a:stretch>
            <a:fillRect/>
          </a:stretch>
        </p:blipFill>
        <p:spPr>
          <a:xfrm>
            <a:off x="-1" y="1134554"/>
            <a:ext cx="13004801" cy="8642351"/>
          </a:xfrm>
          <a:prstGeom prst="rect">
            <a:avLst/>
          </a:prstGeom>
          <a:ln w="12700">
            <a:miter lim="400000"/>
          </a:ln>
        </p:spPr>
      </p:pic>
      <p:sp>
        <p:nvSpPr>
          <p:cNvPr id="55" name="Shape 55"/>
          <p:cNvSpPr/>
          <p:nvPr/>
        </p:nvSpPr>
        <p:spPr>
          <a:xfrm>
            <a:off x="-88878" y="-21167"/>
            <a:ext cx="13338441" cy="1905001"/>
          </a:xfrm>
          <a:prstGeom prst="rect">
            <a:avLst/>
          </a:prstGeom>
          <a:gradFill>
            <a:gsLst>
              <a:gs pos="0">
                <a:srgbClr val="0365C0"/>
              </a:gs>
              <a:gs pos="100000">
                <a:srgbClr val="002452"/>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4000" b="1">
                <a:solidFill>
                  <a:srgbClr val="FFFFFF"/>
                </a:solidFill>
                <a:latin typeface="ArialUnicodeMS"/>
                <a:ea typeface="ArialUnicodeMS"/>
                <a:cs typeface="ArialUnicodeMS"/>
                <a:sym typeface="ArialUnicodeMS"/>
              </a:rPr>
              <a:t>Requesting Lower Atmospheric Observing </a:t>
            </a:r>
          </a:p>
          <a:p>
            <a:pPr lvl="0">
              <a:defRPr sz="1800"/>
            </a:pPr>
            <a:r>
              <a:rPr sz="4000" b="1">
                <a:solidFill>
                  <a:srgbClr val="FFFFFF"/>
                </a:solidFill>
                <a:latin typeface="ArialUnicodeMS"/>
                <a:ea typeface="ArialUnicodeMS"/>
                <a:cs typeface="ArialUnicodeMS"/>
                <a:sym typeface="ArialUnicodeMS"/>
              </a:rPr>
              <a:t>Facilities (LAOF)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choose_your_path___02_by_kifia-d3fmw1v.png"/>
          <p:cNvPicPr/>
          <p:nvPr/>
        </p:nvPicPr>
        <p:blipFill>
          <a:blip r:embed="rId2">
            <a:alphaModFix amt="89000"/>
            <a:extLst/>
          </a:blip>
          <a:srcRect l="25558" t="29845" r="29529"/>
          <a:stretch>
            <a:fillRect/>
          </a:stretch>
        </p:blipFill>
        <p:spPr>
          <a:xfrm>
            <a:off x="14274800" y="-2743199"/>
            <a:ext cx="4165601" cy="9791700"/>
          </a:xfrm>
          <a:prstGeom prst="rect">
            <a:avLst/>
          </a:prstGeom>
          <a:ln w="12700">
            <a:miter lim="400000"/>
          </a:ln>
        </p:spPr>
      </p:pic>
      <p:pic>
        <p:nvPicPr>
          <p:cNvPr id="2" name="Picture 1" descr="Screen Shot 2014-09-22 at 4.2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480"/>
            <a:ext cx="13004800" cy="83922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p:nvPr/>
        </p:nvSpPr>
        <p:spPr>
          <a:xfrm>
            <a:off x="546030" y="2501188"/>
            <a:ext cx="9906689" cy="6510909"/>
          </a:xfrm>
          <a:prstGeom prst="rect">
            <a:avLst/>
          </a:prstGeom>
          <a:ln w="12700">
            <a:miter lim="400000"/>
          </a:ln>
          <a:extLst>
            <a:ext uri="{C572A759-6A51-4108-AA02-DFA0A04FC94B}">
              <ma14:wrappingTextBoxFlag xmlns:ma14="http://schemas.microsoft.com/office/mac/drawingml/2011/main" val="1"/>
            </a:ext>
          </a:extLst>
        </p:spPr>
        <p:txBody>
          <a:bodyPr lIns="50757" tIns="50757" rIns="50757" bIns="50757" anchor="ctr">
            <a:spAutoFit/>
          </a:bodyPr>
          <a:lstStyle/>
          <a:p>
            <a:pPr marL="888317" indent="-571057" algn="l">
              <a:lnSpc>
                <a:spcPct val="120000"/>
              </a:lnSpc>
              <a:buSzPct val="100000"/>
              <a:buChar char="•"/>
              <a:defRPr sz="1800"/>
            </a:pPr>
            <a:r>
              <a:rPr sz="3600">
                <a:latin typeface="Futura"/>
                <a:ea typeface="Futura"/>
                <a:cs typeface="Futura"/>
                <a:sym typeface="Futura"/>
              </a:rPr>
              <a:t>Letter of Intent (LoI)</a:t>
            </a:r>
          </a:p>
          <a:p>
            <a:pPr marL="888317" indent="-571057" algn="l">
              <a:lnSpc>
                <a:spcPct val="120000"/>
              </a:lnSpc>
              <a:buSzPct val="100000"/>
              <a:buChar char="•"/>
              <a:defRPr sz="1800"/>
            </a:pPr>
            <a:r>
              <a:rPr sz="3600">
                <a:latin typeface="Futura"/>
                <a:ea typeface="Futura"/>
                <a:cs typeface="Futura"/>
                <a:sym typeface="Futura"/>
              </a:rPr>
              <a:t>Scientific Project Overview (SPO)</a:t>
            </a:r>
          </a:p>
          <a:p>
            <a:pPr marL="1332475" lvl="1" indent="-571057" algn="l">
              <a:lnSpc>
                <a:spcPct val="120000"/>
              </a:lnSpc>
              <a:buSzPct val="100000"/>
              <a:buChar char="•"/>
              <a:defRPr sz="1800"/>
            </a:pPr>
            <a:r>
              <a:rPr sz="3300">
                <a:latin typeface="ArialUnicodeMS"/>
                <a:ea typeface="ArialUnicodeMS"/>
                <a:cs typeface="ArialUnicodeMS"/>
                <a:sym typeface="ArialUnicodeMS"/>
              </a:rPr>
              <a:t>overall scientific justification of program</a:t>
            </a:r>
          </a:p>
          <a:p>
            <a:pPr marL="1332475" lvl="1" indent="-571057" algn="l">
              <a:lnSpc>
                <a:spcPct val="120000"/>
              </a:lnSpc>
              <a:buSzPct val="100000"/>
              <a:buChar char="•"/>
              <a:defRPr sz="1800"/>
            </a:pPr>
            <a:r>
              <a:rPr sz="3300">
                <a:latin typeface="ArialUnicodeMS"/>
                <a:ea typeface="ArialUnicodeMS"/>
                <a:cs typeface="ArialUnicodeMS"/>
                <a:sym typeface="ArialUnicodeMS"/>
              </a:rPr>
              <a:t>proposal to NSF via FastLane</a:t>
            </a:r>
          </a:p>
          <a:p>
            <a:pPr marL="888317" indent="-571057" algn="l">
              <a:lnSpc>
                <a:spcPct val="120000"/>
              </a:lnSpc>
              <a:buSzPct val="100000"/>
              <a:buChar char="•"/>
              <a:defRPr sz="1800"/>
            </a:pPr>
            <a:r>
              <a:rPr sz="3600">
                <a:latin typeface="Futura"/>
                <a:ea typeface="Futura"/>
                <a:cs typeface="Futura"/>
                <a:sym typeface="Futura"/>
              </a:rPr>
              <a:t>Experiment Design Overview (EDO)</a:t>
            </a:r>
          </a:p>
          <a:p>
            <a:pPr marL="1332475" lvl="1" indent="-571057" algn="l">
              <a:lnSpc>
                <a:spcPct val="120000"/>
              </a:lnSpc>
              <a:buSzPct val="100000"/>
              <a:buChar char="•"/>
              <a:defRPr sz="1800"/>
            </a:pPr>
            <a:r>
              <a:rPr sz="3300">
                <a:latin typeface="ArialUnicodeMS"/>
                <a:ea typeface="ArialUnicodeMS"/>
                <a:cs typeface="ArialUnicodeMS"/>
                <a:sym typeface="ArialUnicodeMS"/>
              </a:rPr>
              <a:t>overall concept of experiment including design, resource needs and management</a:t>
            </a:r>
          </a:p>
          <a:p>
            <a:pPr marL="1332475" lvl="1" indent="-571057" algn="l">
              <a:lnSpc>
                <a:spcPct val="120000"/>
              </a:lnSpc>
              <a:buSzPct val="100000"/>
              <a:buChar char="•"/>
              <a:defRPr sz="1800"/>
            </a:pPr>
            <a:r>
              <a:rPr sz="3300">
                <a:latin typeface="ArialUnicodeMS"/>
                <a:ea typeface="ArialUnicodeMS"/>
                <a:cs typeface="ArialUnicodeMS"/>
                <a:sym typeface="ArialUnicodeMS"/>
              </a:rPr>
              <a:t>EDO due to NSF and Facility Providers</a:t>
            </a:r>
          </a:p>
          <a:p>
            <a:pPr marL="888317" indent="-571057" algn="l">
              <a:lnSpc>
                <a:spcPct val="120000"/>
              </a:lnSpc>
              <a:buSzPct val="100000"/>
              <a:buChar char="•"/>
              <a:defRPr sz="1800"/>
            </a:pPr>
            <a:r>
              <a:rPr sz="3600">
                <a:latin typeface="Futura"/>
                <a:ea typeface="Futura"/>
                <a:cs typeface="Futura"/>
                <a:sym typeface="Futura"/>
              </a:rPr>
              <a:t>Science Proposal</a:t>
            </a:r>
          </a:p>
          <a:p>
            <a:pPr marL="888317" indent="-571057" algn="l">
              <a:lnSpc>
                <a:spcPct val="120000"/>
              </a:lnSpc>
              <a:buSzPct val="100000"/>
              <a:buChar char="•"/>
              <a:defRPr sz="1800"/>
            </a:pPr>
            <a:r>
              <a:rPr sz="3600">
                <a:latin typeface="Futura"/>
                <a:ea typeface="Futura"/>
                <a:cs typeface="Futura"/>
                <a:sym typeface="Futura"/>
              </a:rPr>
              <a:t>Facility Request</a:t>
            </a:r>
          </a:p>
        </p:txBody>
      </p:sp>
      <p:pic>
        <p:nvPicPr>
          <p:cNvPr id="63" name="pasted-image.tif"/>
          <p:cNvPicPr/>
          <p:nvPr/>
        </p:nvPicPr>
        <p:blipFill>
          <a:blip r:embed="rId2">
            <a:extLst/>
          </a:blip>
          <a:stretch>
            <a:fillRect/>
          </a:stretch>
        </p:blipFill>
        <p:spPr>
          <a:xfrm>
            <a:off x="10401646" y="2465678"/>
            <a:ext cx="4810800" cy="7287922"/>
          </a:xfrm>
          <a:prstGeom prst="rect">
            <a:avLst/>
          </a:prstGeom>
          <a:ln w="12700">
            <a:miter lim="400000"/>
          </a:ln>
        </p:spPr>
      </p:pic>
      <p:sp>
        <p:nvSpPr>
          <p:cNvPr id="64" name="Shape 64"/>
          <p:cNvSpPr/>
          <p:nvPr/>
        </p:nvSpPr>
        <p:spPr>
          <a:xfrm>
            <a:off x="-129758" y="21"/>
            <a:ext cx="13264316" cy="1722967"/>
          </a:xfrm>
          <a:prstGeom prst="rect">
            <a:avLst/>
          </a:prstGeom>
          <a:gradFill>
            <a:gsLst>
              <a:gs pos="0">
                <a:srgbClr val="C82506"/>
              </a:gs>
              <a:gs pos="100000">
                <a:srgbClr val="570706"/>
              </a:gs>
            </a:gsLst>
            <a:lin ang="5400000"/>
          </a:gradFill>
          <a:ln w="12700">
            <a:miter lim="400000"/>
          </a:ln>
          <a:effectLst>
            <a:outerShdw blurRad="876300" dist="5461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p>
            <a:pPr lvl="1" indent="0">
              <a:spcBef>
                <a:spcPts val="1000"/>
              </a:spcBef>
              <a:defRPr sz="1800"/>
            </a:pPr>
            <a:r>
              <a:rPr sz="6000" b="1" cap="small">
                <a:solidFill>
                  <a:srgbClr val="FFFFFF"/>
                </a:solidFill>
                <a:latin typeface="ArialUnicodeMS"/>
                <a:ea typeface="ArialUnicodeMS"/>
                <a:cs typeface="ArialUnicodeMS"/>
                <a:sym typeface="ArialUnicodeMS"/>
              </a:rPr>
              <a:t>Documentation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djacency">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1_Adjacency">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Median">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Adjacency">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6.xml><?xml version="1.0" encoding="utf-8"?>
<a:theme xmlns:a="http://schemas.openxmlformats.org/drawingml/2006/main" name="3_Adjacency">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7.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themeOverride>
</file>

<file path=docProps/app.xml><?xml version="1.0" encoding="utf-8"?>
<Properties xmlns="http://schemas.openxmlformats.org/officeDocument/2006/extended-properties" xmlns:vt="http://schemas.openxmlformats.org/officeDocument/2006/docPropsVTypes">
  <TotalTime>525</TotalTime>
  <Words>1164</Words>
  <Application>Microsoft Macintosh PowerPoint</Application>
  <PresentationFormat>Custom</PresentationFormat>
  <Paragraphs>239</Paragraphs>
  <Slides>21</Slides>
  <Notes>6</Notes>
  <HiddenSlides>2</HiddenSlides>
  <MMClips>0</MMClips>
  <ScaleCrop>false</ScaleCrop>
  <HeadingPairs>
    <vt:vector size="4" baseType="variant">
      <vt:variant>
        <vt:lpstr>Theme</vt:lpstr>
      </vt:variant>
      <vt:variant>
        <vt:i4>7</vt:i4>
      </vt:variant>
      <vt:variant>
        <vt:lpstr>Slide Titles</vt:lpstr>
      </vt:variant>
      <vt:variant>
        <vt:i4>21</vt:i4>
      </vt:variant>
    </vt:vector>
  </HeadingPairs>
  <TitlesOfParts>
    <vt:vector size="28" baseType="lpstr">
      <vt:lpstr>White</vt:lpstr>
      <vt:lpstr>Adjacency</vt:lpstr>
      <vt:lpstr>1_Adjacency</vt:lpstr>
      <vt:lpstr>Median</vt:lpstr>
      <vt:lpstr>2_Adjacency</vt:lpstr>
      <vt:lpstr>3_Adjacency</vt:lpstr>
      <vt:lpstr>Office Theme</vt:lpstr>
      <vt:lpstr>NCAR Perspective and EOL Resources  </vt:lpstr>
      <vt:lpstr>EOL Mission</vt:lpstr>
      <vt:lpstr>Imperatives:  Manage and Operate LAOF</vt:lpstr>
      <vt:lpstr> EOL Field Campaigns in FY11/12</vt:lpstr>
      <vt:lpstr>Imperatives: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Recovery</vt:lpstr>
      <vt:lpstr>In Summary</vt:lpstr>
      <vt:lpstr>New User Outreach and Training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Vanda Grubišić</cp:lastModifiedBy>
  <cp:revision>15</cp:revision>
  <dcterms:modified xsi:type="dcterms:W3CDTF">2014-09-25T12:17:40Z</dcterms:modified>
</cp:coreProperties>
</file>