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74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9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1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064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7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3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7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846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7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9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B558-2379-4D45-967D-6974CBB83B48}" type="datetimeFigureOut">
              <a:rPr lang="en-US" smtClean="0"/>
              <a:t>9/26/2014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91624-9EE6-EA40-B0AE-D4E27698A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59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questions (1-2)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are mechanisms by which small-scale near-wall behavior affects large-scale motions over complex terrain?</a:t>
            </a:r>
          </a:p>
          <a:p>
            <a:pPr lvl="1"/>
            <a:r>
              <a:rPr lang="en-US" sz="2000" dirty="0" smtClean="0"/>
              <a:t>Wall models, </a:t>
            </a:r>
            <a:r>
              <a:rPr lang="en-US" sz="2000" dirty="0" err="1" smtClean="0"/>
              <a:t>Monin-Obukhov</a:t>
            </a:r>
            <a:r>
              <a:rPr lang="en-US" sz="2000" dirty="0" smtClean="0"/>
              <a:t>, local averaging</a:t>
            </a:r>
          </a:p>
          <a:p>
            <a:pPr lvl="1"/>
            <a:r>
              <a:rPr lang="en-US" sz="2000" dirty="0" smtClean="0"/>
              <a:t>Slope effects, stratification, spatial heterogeneity</a:t>
            </a:r>
          </a:p>
          <a:p>
            <a:pPr lvl="1"/>
            <a:r>
              <a:rPr lang="en-US" sz="2000" dirty="0"/>
              <a:t>R</a:t>
            </a:r>
            <a:r>
              <a:rPr lang="en-US" sz="2000" dirty="0" smtClean="0"/>
              <a:t>oughness, vegetation, pressure gradients</a:t>
            </a:r>
          </a:p>
          <a:p>
            <a:r>
              <a:rPr lang="en-US" sz="2400" dirty="0" smtClean="0"/>
              <a:t>What are optimal sensor placement strategies for data assimilation over complex terrain?</a:t>
            </a:r>
          </a:p>
          <a:p>
            <a:pPr lvl="1"/>
            <a:r>
              <a:rPr lang="en-US" sz="2000" dirty="0" smtClean="0"/>
              <a:t>How many sensors are needed? What types? </a:t>
            </a:r>
          </a:p>
          <a:p>
            <a:pPr lvl="1"/>
            <a:r>
              <a:rPr lang="en-US" sz="2000" dirty="0" smtClean="0"/>
              <a:t>Sensor fusion (integration of data into models)</a:t>
            </a:r>
          </a:p>
        </p:txBody>
      </p:sp>
    </p:spTree>
    <p:extLst>
      <p:ext uri="{BB962C8B-B14F-4D97-AF65-F5344CB8AC3E}">
        <p14:creationId xmlns:p14="http://schemas.microsoft.com/office/powerpoint/2010/main" val="322792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questions (3-4)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What physical parameterizations and numerical techniques are need to appropriately integrate </a:t>
            </a:r>
            <a:r>
              <a:rPr lang="en-US" sz="2400" dirty="0" err="1" smtClean="0"/>
              <a:t>meso</a:t>
            </a:r>
            <a:r>
              <a:rPr lang="en-US" sz="2400" dirty="0" smtClean="0"/>
              <a:t>-scale and micro-scale models?</a:t>
            </a:r>
          </a:p>
          <a:p>
            <a:pPr lvl="1"/>
            <a:r>
              <a:rPr lang="en-US" sz="2000" dirty="0" smtClean="0"/>
              <a:t>Multi-scale interactions, </a:t>
            </a:r>
            <a:r>
              <a:rPr lang="en-US" sz="2000" dirty="0" smtClean="0"/>
              <a:t>nesting, </a:t>
            </a:r>
            <a:r>
              <a:rPr lang="en-US" sz="2000" smtClean="0"/>
              <a:t>turbulence closures</a:t>
            </a:r>
            <a:endParaRPr lang="en-US" sz="2000" dirty="0" smtClean="0"/>
          </a:p>
          <a:p>
            <a:pPr lvl="1"/>
            <a:r>
              <a:rPr lang="en-US" sz="2000" dirty="0" smtClean="0"/>
              <a:t>How far can we push WRF?</a:t>
            </a:r>
          </a:p>
          <a:p>
            <a:pPr lvl="1"/>
            <a:r>
              <a:rPr lang="en-US" sz="2000" dirty="0" smtClean="0"/>
              <a:t>SST variability, coupling with ocean models</a:t>
            </a:r>
          </a:p>
          <a:p>
            <a:pPr lvl="1"/>
            <a:r>
              <a:rPr lang="en-US" sz="2000" dirty="0" smtClean="0"/>
              <a:t>Land-surface model initialization</a:t>
            </a:r>
          </a:p>
          <a:p>
            <a:r>
              <a:rPr lang="en-US" sz="2400" dirty="0" smtClean="0"/>
              <a:t>What is the role of coherent structures on wind turbine performance?</a:t>
            </a:r>
          </a:p>
          <a:p>
            <a:pPr lvl="1"/>
            <a:r>
              <a:rPr lang="en-US" sz="2000" dirty="0" smtClean="0"/>
              <a:t>Upwind</a:t>
            </a:r>
          </a:p>
          <a:p>
            <a:pPr lvl="1"/>
            <a:r>
              <a:rPr lang="en-US" sz="2000" dirty="0" smtClean="0"/>
              <a:t>Wakes/downwind</a:t>
            </a:r>
          </a:p>
          <a:p>
            <a:pPr lvl="1"/>
            <a:r>
              <a:rPr lang="en-US" sz="2000" dirty="0" smtClean="0"/>
              <a:t>Topography effects</a:t>
            </a:r>
          </a:p>
        </p:txBody>
      </p:sp>
    </p:spTree>
    <p:extLst>
      <p:ext uri="{BB962C8B-B14F-4D97-AF65-F5344CB8AC3E}">
        <p14:creationId xmlns:p14="http://schemas.microsoft.com/office/powerpoint/2010/main" val="3770847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132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Modeling questions (1-2)</vt:lpstr>
      <vt:lpstr>Modeling questions (3-4)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questions</dc:title>
  <dc:creator>T</dc:creator>
  <cp:lastModifiedBy>UND</cp:lastModifiedBy>
  <cp:revision>3</cp:revision>
  <dcterms:created xsi:type="dcterms:W3CDTF">2014-09-26T00:34:02Z</dcterms:created>
  <dcterms:modified xsi:type="dcterms:W3CDTF">2014-09-26T12:07:07Z</dcterms:modified>
</cp:coreProperties>
</file>