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2" r:id="rId5"/>
    <p:sldId id="263" r:id="rId6"/>
    <p:sldId id="282" r:id="rId7"/>
    <p:sldId id="264" r:id="rId8"/>
    <p:sldId id="294" r:id="rId9"/>
    <p:sldId id="265" r:id="rId10"/>
    <p:sldId id="267" r:id="rId11"/>
    <p:sldId id="288" r:id="rId12"/>
    <p:sldId id="281" r:id="rId13"/>
    <p:sldId id="286" r:id="rId14"/>
    <p:sldId id="271" r:id="rId15"/>
    <p:sldId id="279" r:id="rId16"/>
    <p:sldId id="280" r:id="rId17"/>
    <p:sldId id="287" r:id="rId18"/>
    <p:sldId id="289" r:id="rId19"/>
    <p:sldId id="290" r:id="rId20"/>
    <p:sldId id="272" r:id="rId21"/>
    <p:sldId id="292" r:id="rId22"/>
    <p:sldId id="293" r:id="rId23"/>
    <p:sldId id="291" r:id="rId24"/>
    <p:sldId id="283" r:id="rId25"/>
    <p:sldId id="27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71" d="100"/>
          <a:sy n="71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AppData\Roaming\Microsoft\Excel\results%20(version%202).xlsb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www08\NABCCrawler\data\ANNIE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www08\NABCCrawler\data\ANNIE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AppData\Roaming\Microsoft\Excel\results%20(version%202).xlsb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www08\NABCCrawler\data\ANNIE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www08\NABCCrawler\data\ANNIE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www08\NABCCrawler\data\ANNIEResul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www08\NABCCrawler\data\ANNIEResult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DD\Documents\Tim%20Weninger\CIS899\resul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DD\Documents\Tim%20Weninger\CIS899\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Documents\Tim%20Weninger\CIS899\result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KDD\Documents\Tim%20Weninger\CIS899\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Documents\Tim%20Weninger\CIS899\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www08\NABCCrawler\data\ANNIE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www08\NABCCrawler\data\ANNIE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D\www08\NABCCrawler\data\ANNIE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0.17011904761904761"/>
          <c:y val="5.0943271002885933E-2"/>
          <c:w val="0.77719441319835891"/>
          <c:h val="0.6846202692405422"/>
        </c:manualLayout>
      </c:layout>
      <c:barChart>
        <c:barDir val="col"/>
        <c:grouping val="clustered"/>
        <c:ser>
          <c:idx val="0"/>
          <c:order val="0"/>
          <c:dLbls>
            <c:delete val="1"/>
          </c:dLbls>
          <c:val>
            <c:numRef>
              <c:f>Sheet2!$A$1:$PL$1</c:f>
              <c:numCache>
                <c:formatCode>General</c:formatCode>
                <c:ptCount val="4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3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6</c:v>
                </c:pt>
                <c:pt idx="52">
                  <c:v>0</c:v>
                </c:pt>
                <c:pt idx="53">
                  <c:v>13</c:v>
                </c:pt>
                <c:pt idx="54">
                  <c:v>2</c:v>
                </c:pt>
                <c:pt idx="55">
                  <c:v>6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2</c:v>
                </c:pt>
                <c:pt idx="61">
                  <c:v>2</c:v>
                </c:pt>
                <c:pt idx="62">
                  <c:v>0</c:v>
                </c:pt>
                <c:pt idx="63">
                  <c:v>3</c:v>
                </c:pt>
                <c:pt idx="64">
                  <c:v>4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</c:v>
                </c:pt>
                <c:pt idx="69">
                  <c:v>0</c:v>
                </c:pt>
                <c:pt idx="70">
                  <c:v>2</c:v>
                </c:pt>
                <c:pt idx="71">
                  <c:v>5</c:v>
                </c:pt>
                <c:pt idx="72">
                  <c:v>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0</c:v>
                </c:pt>
                <c:pt idx="78">
                  <c:v>6</c:v>
                </c:pt>
                <c:pt idx="79">
                  <c:v>2</c:v>
                </c:pt>
                <c:pt idx="80">
                  <c:v>2</c:v>
                </c:pt>
                <c:pt idx="81">
                  <c:v>3</c:v>
                </c:pt>
                <c:pt idx="82">
                  <c:v>0</c:v>
                </c:pt>
                <c:pt idx="83">
                  <c:v>3</c:v>
                </c:pt>
                <c:pt idx="84">
                  <c:v>3</c:v>
                </c:pt>
                <c:pt idx="85">
                  <c:v>2</c:v>
                </c:pt>
                <c:pt idx="86">
                  <c:v>0</c:v>
                </c:pt>
                <c:pt idx="87">
                  <c:v>0</c:v>
                </c:pt>
                <c:pt idx="88">
                  <c:v>4</c:v>
                </c:pt>
                <c:pt idx="89">
                  <c:v>0</c:v>
                </c:pt>
                <c:pt idx="90">
                  <c:v>0</c:v>
                </c:pt>
                <c:pt idx="91">
                  <c:v>2</c:v>
                </c:pt>
                <c:pt idx="92">
                  <c:v>1</c:v>
                </c:pt>
                <c:pt idx="93">
                  <c:v>5</c:v>
                </c:pt>
                <c:pt idx="94">
                  <c:v>1</c:v>
                </c:pt>
                <c:pt idx="95">
                  <c:v>2</c:v>
                </c:pt>
                <c:pt idx="96">
                  <c:v>0</c:v>
                </c:pt>
                <c:pt idx="97">
                  <c:v>5</c:v>
                </c:pt>
                <c:pt idx="98">
                  <c:v>2</c:v>
                </c:pt>
                <c:pt idx="99">
                  <c:v>2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1</c:v>
                </c:pt>
                <c:pt idx="106">
                  <c:v>2</c:v>
                </c:pt>
                <c:pt idx="107">
                  <c:v>3</c:v>
                </c:pt>
                <c:pt idx="108">
                  <c:v>0</c:v>
                </c:pt>
                <c:pt idx="109">
                  <c:v>3</c:v>
                </c:pt>
                <c:pt idx="110">
                  <c:v>2</c:v>
                </c:pt>
                <c:pt idx="111">
                  <c:v>4</c:v>
                </c:pt>
                <c:pt idx="112">
                  <c:v>0</c:v>
                </c:pt>
                <c:pt idx="113">
                  <c:v>4</c:v>
                </c:pt>
                <c:pt idx="114">
                  <c:v>0</c:v>
                </c:pt>
                <c:pt idx="115">
                  <c:v>0</c:v>
                </c:pt>
                <c:pt idx="116">
                  <c:v>3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18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4</c:v>
                </c:pt>
                <c:pt idx="132">
                  <c:v>5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5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6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12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15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41</c:v>
                </c:pt>
                <c:pt idx="225">
                  <c:v>16</c:v>
                </c:pt>
                <c:pt idx="226">
                  <c:v>52</c:v>
                </c:pt>
                <c:pt idx="227">
                  <c:v>131</c:v>
                </c:pt>
                <c:pt idx="228">
                  <c:v>0</c:v>
                </c:pt>
                <c:pt idx="229">
                  <c:v>10</c:v>
                </c:pt>
                <c:pt idx="230">
                  <c:v>77</c:v>
                </c:pt>
                <c:pt idx="231">
                  <c:v>70</c:v>
                </c:pt>
                <c:pt idx="232">
                  <c:v>77</c:v>
                </c:pt>
                <c:pt idx="233">
                  <c:v>88</c:v>
                </c:pt>
                <c:pt idx="234">
                  <c:v>63</c:v>
                </c:pt>
                <c:pt idx="235">
                  <c:v>66</c:v>
                </c:pt>
                <c:pt idx="236">
                  <c:v>55</c:v>
                </c:pt>
                <c:pt idx="237">
                  <c:v>157</c:v>
                </c:pt>
                <c:pt idx="238">
                  <c:v>0</c:v>
                </c:pt>
                <c:pt idx="239">
                  <c:v>64</c:v>
                </c:pt>
                <c:pt idx="240">
                  <c:v>204</c:v>
                </c:pt>
                <c:pt idx="241">
                  <c:v>47</c:v>
                </c:pt>
                <c:pt idx="242">
                  <c:v>96</c:v>
                </c:pt>
                <c:pt idx="243">
                  <c:v>34</c:v>
                </c:pt>
                <c:pt idx="244">
                  <c:v>119</c:v>
                </c:pt>
                <c:pt idx="245">
                  <c:v>42</c:v>
                </c:pt>
                <c:pt idx="246">
                  <c:v>142</c:v>
                </c:pt>
                <c:pt idx="247">
                  <c:v>105</c:v>
                </c:pt>
                <c:pt idx="248">
                  <c:v>0</c:v>
                </c:pt>
                <c:pt idx="249">
                  <c:v>76</c:v>
                </c:pt>
                <c:pt idx="250">
                  <c:v>36</c:v>
                </c:pt>
                <c:pt idx="251">
                  <c:v>106</c:v>
                </c:pt>
                <c:pt idx="252">
                  <c:v>63</c:v>
                </c:pt>
                <c:pt idx="253">
                  <c:v>20</c:v>
                </c:pt>
                <c:pt idx="254">
                  <c:v>9</c:v>
                </c:pt>
                <c:pt idx="255">
                  <c:v>115</c:v>
                </c:pt>
                <c:pt idx="256">
                  <c:v>0</c:v>
                </c:pt>
                <c:pt idx="257">
                  <c:v>86</c:v>
                </c:pt>
                <c:pt idx="258">
                  <c:v>196</c:v>
                </c:pt>
                <c:pt idx="259">
                  <c:v>92</c:v>
                </c:pt>
                <c:pt idx="260">
                  <c:v>95</c:v>
                </c:pt>
                <c:pt idx="261">
                  <c:v>21</c:v>
                </c:pt>
                <c:pt idx="262">
                  <c:v>8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10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3</c:v>
                </c:pt>
                <c:pt idx="307">
                  <c:v>0</c:v>
                </c:pt>
                <c:pt idx="308">
                  <c:v>3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18</c:v>
                </c:pt>
                <c:pt idx="315">
                  <c:v>5</c:v>
                </c:pt>
                <c:pt idx="316">
                  <c:v>9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</c:numCache>
            </c:numRef>
          </c:val>
        </c:ser>
        <c:dLbls>
          <c:showVal val="1"/>
        </c:dLbls>
        <c:axId val="101676544"/>
        <c:axId val="116458624"/>
      </c:barChart>
      <c:catAx>
        <c:axId val="101676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>
            <c:manualLayout>
              <c:xMode val="edge"/>
              <c:yMode val="edge"/>
              <c:x val="0.45510476444681702"/>
              <c:y val="0.86430934505279866"/>
            </c:manualLayout>
          </c:layout>
        </c:title>
        <c:numFmt formatCode="General" sourceLinked="0"/>
        <c:tickLblPos val="nextTo"/>
        <c:crossAx val="116458624"/>
        <c:crosses val="autoZero"/>
        <c:auto val="1"/>
        <c:lblAlgn val="ctr"/>
        <c:lblOffset val="100"/>
        <c:tickLblSkip val="50"/>
        <c:tickMarkSkip val="10"/>
      </c:catAx>
      <c:valAx>
        <c:axId val="116458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Text To Tag Ratio</a:t>
                </a:r>
              </a:p>
            </c:rich>
          </c:tx>
          <c:layout>
            <c:manualLayout>
              <c:xMode val="edge"/>
              <c:yMode val="edge"/>
              <c:x val="4.15220872814627E-2"/>
              <c:y val="0.29006561679790038"/>
            </c:manualLayout>
          </c:layout>
        </c:title>
        <c:numFmt formatCode="General" sourceLinked="1"/>
        <c:tickLblPos val="nextTo"/>
        <c:crossAx val="10167654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023435752325378"/>
          <c:y val="0.1025276711715188"/>
          <c:w val="0.67974892340054605"/>
          <c:h val="0.66509851426943012"/>
        </c:manualLayout>
      </c:layout>
      <c:scatterChart>
        <c:scatterStyle val="lineMarker"/>
        <c:ser>
          <c:idx val="1"/>
          <c:order val="0"/>
          <c:tx>
            <c:v>non</c:v>
          </c:tx>
          <c:spPr>
            <a:ln w="28575">
              <a:noFill/>
            </a:ln>
          </c:spPr>
          <c:marker>
            <c:symbol val="x"/>
            <c:size val="4"/>
            <c:spPr>
              <a:ln w="9525"/>
            </c:spPr>
          </c:marker>
          <c:xVal>
            <c:numRef>
              <c:f>DensityClusters!$G$83:$G$117</c:f>
              <c:numCache>
                <c:formatCode>General</c:formatCode>
                <c:ptCount val="3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0.5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5</c:v>
                </c:pt>
                <c:pt idx="32">
                  <c:v>5</c:v>
                </c:pt>
                <c:pt idx="33">
                  <c:v>8</c:v>
                </c:pt>
                <c:pt idx="34">
                  <c:v>6</c:v>
                </c:pt>
              </c:numCache>
            </c:numRef>
          </c:xVal>
          <c:yVal>
            <c:numRef>
              <c:f>DensityClusters!$H$83:$H$117</c:f>
              <c:numCache>
                <c:formatCode>General</c:formatCode>
                <c:ptCount val="3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3.5</c:v>
                </c:pt>
                <c:pt idx="16">
                  <c:v>4.1428571428571397</c:v>
                </c:pt>
                <c:pt idx="17">
                  <c:v>4.7678571428571397</c:v>
                </c:pt>
                <c:pt idx="18">
                  <c:v>5.3928571428571397</c:v>
                </c:pt>
                <c:pt idx="19">
                  <c:v>6.0178571428571397</c:v>
                </c:pt>
                <c:pt idx="20">
                  <c:v>6.6428571428571397</c:v>
                </c:pt>
                <c:pt idx="21">
                  <c:v>7.2678571428571397</c:v>
                </c:pt>
                <c:pt idx="22">
                  <c:v>7.8928571428571397</c:v>
                </c:pt>
                <c:pt idx="23">
                  <c:v>8.5178571428571139</c:v>
                </c:pt>
                <c:pt idx="24">
                  <c:v>9.1428571428571139</c:v>
                </c:pt>
                <c:pt idx="25">
                  <c:v>9.7678571428571139</c:v>
                </c:pt>
                <c:pt idx="26">
                  <c:v>10.3928571428571</c:v>
                </c:pt>
                <c:pt idx="27">
                  <c:v>11.017857142857098</c:v>
                </c:pt>
                <c:pt idx="28">
                  <c:v>11.642857142857098</c:v>
                </c:pt>
                <c:pt idx="29">
                  <c:v>20</c:v>
                </c:pt>
                <c:pt idx="30">
                  <c:v>25</c:v>
                </c:pt>
                <c:pt idx="31">
                  <c:v>4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</c:numCache>
            </c:numRef>
          </c:yVal>
        </c:ser>
        <c:ser>
          <c:idx val="2"/>
          <c:order val="1"/>
          <c:tx>
            <c:v>in2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92D050">
                  <a:alpha val="55000"/>
                </a:srgbClr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DensityClusters!$I$72:$I$98</c:f>
              <c:numCache>
                <c:formatCode>General</c:formatCode>
                <c:ptCount val="27"/>
                <c:pt idx="0">
                  <c:v>95</c:v>
                </c:pt>
                <c:pt idx="1">
                  <c:v>55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  <c:pt idx="5">
                  <c:v>18</c:v>
                </c:pt>
                <c:pt idx="6">
                  <c:v>20</c:v>
                </c:pt>
                <c:pt idx="7">
                  <c:v>17</c:v>
                </c:pt>
                <c:pt idx="12">
                  <c:v>5</c:v>
                </c:pt>
                <c:pt idx="13">
                  <c:v>5</c:v>
                </c:pt>
                <c:pt idx="14">
                  <c:v>1</c:v>
                </c:pt>
                <c:pt idx="15">
                  <c:v>0</c:v>
                </c:pt>
                <c:pt idx="16">
                  <c:v>25</c:v>
                </c:pt>
                <c:pt idx="18">
                  <c:v>16</c:v>
                </c:pt>
                <c:pt idx="19">
                  <c:v>0</c:v>
                </c:pt>
                <c:pt idx="21">
                  <c:v>8</c:v>
                </c:pt>
                <c:pt idx="22">
                  <c:v>4</c:v>
                </c:pt>
                <c:pt idx="24">
                  <c:v>12</c:v>
                </c:pt>
                <c:pt idx="26">
                  <c:v>0</c:v>
                </c:pt>
              </c:numCache>
            </c:numRef>
          </c:xVal>
          <c:yVal>
            <c:numRef>
              <c:f>DensityClusters!$J$72:$J$98</c:f>
              <c:numCache>
                <c:formatCode>General</c:formatCode>
                <c:ptCount val="27"/>
                <c:pt idx="0">
                  <c:v>2</c:v>
                </c:pt>
                <c:pt idx="1">
                  <c:v>15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75</c:v>
                </c:pt>
                <c:pt idx="7">
                  <c:v>2</c:v>
                </c:pt>
                <c:pt idx="12">
                  <c:v>80</c:v>
                </c:pt>
                <c:pt idx="13">
                  <c:v>30</c:v>
                </c:pt>
                <c:pt idx="14">
                  <c:v>34.92857142857158</c:v>
                </c:pt>
                <c:pt idx="15">
                  <c:v>40.060714285714297</c:v>
                </c:pt>
                <c:pt idx="16">
                  <c:v>45.192857142857356</c:v>
                </c:pt>
                <c:pt idx="18">
                  <c:v>55.457142857142721</c:v>
                </c:pt>
                <c:pt idx="19">
                  <c:v>60.589285714285801</c:v>
                </c:pt>
                <c:pt idx="21">
                  <c:v>70.853571428571186</c:v>
                </c:pt>
                <c:pt idx="22">
                  <c:v>75.985714285714394</c:v>
                </c:pt>
                <c:pt idx="24">
                  <c:v>86.250000000000099</c:v>
                </c:pt>
                <c:pt idx="26">
                  <c:v>96.514285714285904</c:v>
                </c:pt>
              </c:numCache>
            </c:numRef>
          </c:yVal>
        </c:ser>
        <c:axId val="45150592"/>
        <c:axId val="45152896"/>
      </c:scatterChart>
      <c:valAx>
        <c:axId val="45150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TTR (hʹ)</a:t>
                </a:r>
              </a:p>
            </c:rich>
          </c:tx>
          <c:layout>
            <c:manualLayout>
              <c:xMode val="edge"/>
              <c:yMode val="edge"/>
              <c:x val="0.43197750281214964"/>
              <c:y val="0.89861213049726063"/>
            </c:manualLayout>
          </c:layout>
        </c:title>
        <c:numFmt formatCode="General" sourceLinked="1"/>
        <c:tickLblPos val="nextTo"/>
        <c:crossAx val="45152896"/>
        <c:crosses val="autoZero"/>
        <c:crossBetween val="midCat"/>
        <c:majorUnit val="25"/>
      </c:valAx>
      <c:valAx>
        <c:axId val="45152896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Differences (g')</a:t>
                </a:r>
              </a:p>
            </c:rich>
          </c:tx>
          <c:layout/>
        </c:title>
        <c:numFmt formatCode="General" sourceLinked="1"/>
        <c:tickLblPos val="nextTo"/>
        <c:crossAx val="45150592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236808042327202"/>
          <c:y val="0.10158093972185582"/>
          <c:w val="0.640312741704258"/>
          <c:h val="0.66284343416349445"/>
        </c:manualLayout>
      </c:layout>
      <c:scatterChart>
        <c:scatterStyle val="lineMarker"/>
        <c:ser>
          <c:idx val="0"/>
          <c:order val="0"/>
          <c:tx>
            <c:strRef>
              <c:f>DensityClusters!$E$69</c:f>
              <c:strCache>
                <c:ptCount val="1"/>
                <c:pt idx="0">
                  <c:v>DoG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DensityClusters!$D$70:$D$127</c:f>
              <c:numCache>
                <c:formatCode>General</c:formatCode>
                <c:ptCount val="58"/>
                <c:pt idx="0">
                  <c:v>95</c:v>
                </c:pt>
                <c:pt idx="1">
                  <c:v>55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  <c:pt idx="5">
                  <c:v>18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0.5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5</c:v>
                </c:pt>
                <c:pt idx="45">
                  <c:v>1</c:v>
                </c:pt>
                <c:pt idx="46">
                  <c:v>0</c:v>
                </c:pt>
                <c:pt idx="47">
                  <c:v>25</c:v>
                </c:pt>
                <c:pt idx="49">
                  <c:v>16</c:v>
                </c:pt>
                <c:pt idx="50">
                  <c:v>0</c:v>
                </c:pt>
                <c:pt idx="52">
                  <c:v>8</c:v>
                </c:pt>
                <c:pt idx="53">
                  <c:v>4</c:v>
                </c:pt>
                <c:pt idx="55">
                  <c:v>12</c:v>
                </c:pt>
                <c:pt idx="57">
                  <c:v>0</c:v>
                </c:pt>
              </c:numCache>
            </c:numRef>
          </c:xVal>
          <c:yVal>
            <c:numRef>
              <c:f>DensityClusters!$E$70:$E$127</c:f>
              <c:numCache>
                <c:formatCode>General</c:formatCode>
                <c:ptCount val="58"/>
                <c:pt idx="0">
                  <c:v>2</c:v>
                </c:pt>
                <c:pt idx="1">
                  <c:v>15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75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80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3</c:v>
                </c:pt>
                <c:pt idx="28">
                  <c:v>3.5</c:v>
                </c:pt>
                <c:pt idx="29">
                  <c:v>4.1428571428571397</c:v>
                </c:pt>
                <c:pt idx="30">
                  <c:v>4.7678571428571397</c:v>
                </c:pt>
                <c:pt idx="31">
                  <c:v>5.3928571428571397</c:v>
                </c:pt>
                <c:pt idx="32">
                  <c:v>6.0178571428571397</c:v>
                </c:pt>
                <c:pt idx="33">
                  <c:v>6.6428571428571397</c:v>
                </c:pt>
                <c:pt idx="34">
                  <c:v>7.2678571428571397</c:v>
                </c:pt>
                <c:pt idx="35">
                  <c:v>7.8928571428571397</c:v>
                </c:pt>
                <c:pt idx="36">
                  <c:v>8.5178571428571139</c:v>
                </c:pt>
                <c:pt idx="37">
                  <c:v>9.1428571428571139</c:v>
                </c:pt>
                <c:pt idx="38">
                  <c:v>9.7678571428571139</c:v>
                </c:pt>
                <c:pt idx="39">
                  <c:v>10.3928571428571</c:v>
                </c:pt>
                <c:pt idx="40">
                  <c:v>11.017857142857098</c:v>
                </c:pt>
                <c:pt idx="41">
                  <c:v>11.642857142857098</c:v>
                </c:pt>
                <c:pt idx="42">
                  <c:v>20</c:v>
                </c:pt>
                <c:pt idx="43">
                  <c:v>25</c:v>
                </c:pt>
                <c:pt idx="44">
                  <c:v>30</c:v>
                </c:pt>
                <c:pt idx="45">
                  <c:v>34.92857142857158</c:v>
                </c:pt>
                <c:pt idx="46">
                  <c:v>40.060714285714297</c:v>
                </c:pt>
                <c:pt idx="47">
                  <c:v>45.192857142857356</c:v>
                </c:pt>
                <c:pt idx="49">
                  <c:v>55.457142857142721</c:v>
                </c:pt>
                <c:pt idx="50">
                  <c:v>60.589285714285801</c:v>
                </c:pt>
                <c:pt idx="52">
                  <c:v>70.853571428571186</c:v>
                </c:pt>
                <c:pt idx="53">
                  <c:v>75.985714285714394</c:v>
                </c:pt>
                <c:pt idx="55">
                  <c:v>86.250000000000099</c:v>
                </c:pt>
                <c:pt idx="57">
                  <c:v>96.514285714285904</c:v>
                </c:pt>
              </c:numCache>
            </c:numRef>
          </c:yVal>
        </c:ser>
        <c:axId val="45169280"/>
        <c:axId val="45196416"/>
      </c:scatterChart>
      <c:valAx>
        <c:axId val="45169280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TTR (hʹ)</a:t>
                </a:r>
              </a:p>
            </c:rich>
          </c:tx>
          <c:layout>
            <c:manualLayout>
              <c:xMode val="edge"/>
              <c:yMode val="edge"/>
              <c:x val="0.45970483197797096"/>
              <c:y val="0.8942482868374485"/>
            </c:manualLayout>
          </c:layout>
        </c:title>
        <c:numFmt formatCode="General" sourceLinked="1"/>
        <c:tickLblPos val="nextTo"/>
        <c:crossAx val="45196416"/>
        <c:crosses val="autoZero"/>
        <c:crossBetween val="midCat"/>
        <c:majorUnit val="25"/>
      </c:valAx>
      <c:valAx>
        <c:axId val="4519641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Differences (g')</a:t>
                </a:r>
              </a:p>
            </c:rich>
          </c:tx>
          <c:layout/>
        </c:title>
        <c:numFmt formatCode="General" sourceLinked="1"/>
        <c:tickLblPos val="nextTo"/>
        <c:crossAx val="45169280"/>
        <c:crosses val="autoZero"/>
        <c:crossBetween val="midCat"/>
        <c:majorUnit val="20"/>
      </c:valAx>
    </c:plotArea>
    <c:plotVisOnly val="1"/>
  </c:chart>
  <c:spPr>
    <a:ln>
      <a:noFill/>
    </a:ln>
  </c:spPr>
  <c:txPr>
    <a:bodyPr/>
    <a:lstStyle/>
    <a:p>
      <a:pPr>
        <a:defRPr sz="1400">
          <a:latin typeface="+mn-lt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4.6930845600821607E-2"/>
          <c:y val="5.0943271002885926E-2"/>
          <c:w val="0.90038285975122556"/>
          <c:h val="0.91128713910761061"/>
        </c:manualLayout>
      </c:layout>
      <c:barChart>
        <c:barDir val="col"/>
        <c:grouping val="clustered"/>
        <c:ser>
          <c:idx val="0"/>
          <c:order val="0"/>
          <c:val>
            <c:numRef>
              <c:f>Sheet2!$A$1:$PL$1</c:f>
              <c:numCache>
                <c:formatCode>General</c:formatCode>
                <c:ptCount val="4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3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6</c:v>
                </c:pt>
                <c:pt idx="52">
                  <c:v>0</c:v>
                </c:pt>
                <c:pt idx="53">
                  <c:v>13</c:v>
                </c:pt>
                <c:pt idx="54">
                  <c:v>2</c:v>
                </c:pt>
                <c:pt idx="55">
                  <c:v>6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2</c:v>
                </c:pt>
                <c:pt idx="61">
                  <c:v>2</c:v>
                </c:pt>
                <c:pt idx="62">
                  <c:v>0</c:v>
                </c:pt>
                <c:pt idx="63">
                  <c:v>3</c:v>
                </c:pt>
                <c:pt idx="64">
                  <c:v>4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</c:v>
                </c:pt>
                <c:pt idx="69">
                  <c:v>0</c:v>
                </c:pt>
                <c:pt idx="70">
                  <c:v>2</c:v>
                </c:pt>
                <c:pt idx="71">
                  <c:v>5</c:v>
                </c:pt>
                <c:pt idx="72">
                  <c:v>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0</c:v>
                </c:pt>
                <c:pt idx="78">
                  <c:v>6</c:v>
                </c:pt>
                <c:pt idx="79">
                  <c:v>2</c:v>
                </c:pt>
                <c:pt idx="80">
                  <c:v>2</c:v>
                </c:pt>
                <c:pt idx="81">
                  <c:v>3</c:v>
                </c:pt>
                <c:pt idx="82">
                  <c:v>0</c:v>
                </c:pt>
                <c:pt idx="83">
                  <c:v>3</c:v>
                </c:pt>
                <c:pt idx="84">
                  <c:v>3</c:v>
                </c:pt>
                <c:pt idx="85">
                  <c:v>2</c:v>
                </c:pt>
                <c:pt idx="86">
                  <c:v>0</c:v>
                </c:pt>
                <c:pt idx="87">
                  <c:v>0</c:v>
                </c:pt>
                <c:pt idx="88">
                  <c:v>4</c:v>
                </c:pt>
                <c:pt idx="89">
                  <c:v>0</c:v>
                </c:pt>
                <c:pt idx="90">
                  <c:v>0</c:v>
                </c:pt>
                <c:pt idx="91">
                  <c:v>2</c:v>
                </c:pt>
                <c:pt idx="92">
                  <c:v>1</c:v>
                </c:pt>
                <c:pt idx="93">
                  <c:v>5</c:v>
                </c:pt>
                <c:pt idx="94">
                  <c:v>1</c:v>
                </c:pt>
                <c:pt idx="95">
                  <c:v>2</c:v>
                </c:pt>
                <c:pt idx="96">
                  <c:v>0</c:v>
                </c:pt>
                <c:pt idx="97">
                  <c:v>5</c:v>
                </c:pt>
                <c:pt idx="98">
                  <c:v>2</c:v>
                </c:pt>
                <c:pt idx="99">
                  <c:v>2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1</c:v>
                </c:pt>
                <c:pt idx="106">
                  <c:v>2</c:v>
                </c:pt>
                <c:pt idx="107">
                  <c:v>3</c:v>
                </c:pt>
                <c:pt idx="108">
                  <c:v>0</c:v>
                </c:pt>
                <c:pt idx="109">
                  <c:v>3</c:v>
                </c:pt>
                <c:pt idx="110">
                  <c:v>2</c:v>
                </c:pt>
                <c:pt idx="111">
                  <c:v>4</c:v>
                </c:pt>
                <c:pt idx="112">
                  <c:v>0</c:v>
                </c:pt>
                <c:pt idx="113">
                  <c:v>4</c:v>
                </c:pt>
                <c:pt idx="114">
                  <c:v>0</c:v>
                </c:pt>
                <c:pt idx="115">
                  <c:v>0</c:v>
                </c:pt>
                <c:pt idx="116">
                  <c:v>3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18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4</c:v>
                </c:pt>
                <c:pt idx="132">
                  <c:v>5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5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6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12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15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41</c:v>
                </c:pt>
                <c:pt idx="225">
                  <c:v>16</c:v>
                </c:pt>
                <c:pt idx="226">
                  <c:v>52</c:v>
                </c:pt>
                <c:pt idx="227">
                  <c:v>131</c:v>
                </c:pt>
                <c:pt idx="228">
                  <c:v>0</c:v>
                </c:pt>
                <c:pt idx="229">
                  <c:v>10</c:v>
                </c:pt>
                <c:pt idx="230">
                  <c:v>77</c:v>
                </c:pt>
                <c:pt idx="231">
                  <c:v>70</c:v>
                </c:pt>
                <c:pt idx="232">
                  <c:v>77</c:v>
                </c:pt>
                <c:pt idx="233">
                  <c:v>88</c:v>
                </c:pt>
                <c:pt idx="234">
                  <c:v>63</c:v>
                </c:pt>
                <c:pt idx="235">
                  <c:v>66</c:v>
                </c:pt>
                <c:pt idx="236">
                  <c:v>55</c:v>
                </c:pt>
                <c:pt idx="237">
                  <c:v>157</c:v>
                </c:pt>
                <c:pt idx="238">
                  <c:v>0</c:v>
                </c:pt>
                <c:pt idx="239">
                  <c:v>64</c:v>
                </c:pt>
                <c:pt idx="240">
                  <c:v>204</c:v>
                </c:pt>
                <c:pt idx="241">
                  <c:v>47</c:v>
                </c:pt>
                <c:pt idx="242">
                  <c:v>96</c:v>
                </c:pt>
                <c:pt idx="243">
                  <c:v>34</c:v>
                </c:pt>
                <c:pt idx="244">
                  <c:v>119</c:v>
                </c:pt>
                <c:pt idx="245">
                  <c:v>42</c:v>
                </c:pt>
                <c:pt idx="246">
                  <c:v>142</c:v>
                </c:pt>
                <c:pt idx="247">
                  <c:v>105</c:v>
                </c:pt>
                <c:pt idx="248">
                  <c:v>0</c:v>
                </c:pt>
                <c:pt idx="249">
                  <c:v>76</c:v>
                </c:pt>
                <c:pt idx="250">
                  <c:v>36</c:v>
                </c:pt>
                <c:pt idx="251">
                  <c:v>106</c:v>
                </c:pt>
                <c:pt idx="252">
                  <c:v>63</c:v>
                </c:pt>
                <c:pt idx="253">
                  <c:v>20</c:v>
                </c:pt>
                <c:pt idx="254">
                  <c:v>9</c:v>
                </c:pt>
                <c:pt idx="255">
                  <c:v>115</c:v>
                </c:pt>
                <c:pt idx="256">
                  <c:v>0</c:v>
                </c:pt>
                <c:pt idx="257">
                  <c:v>86</c:v>
                </c:pt>
                <c:pt idx="258">
                  <c:v>196</c:v>
                </c:pt>
                <c:pt idx="259">
                  <c:v>92</c:v>
                </c:pt>
                <c:pt idx="260">
                  <c:v>95</c:v>
                </c:pt>
                <c:pt idx="261">
                  <c:v>21</c:v>
                </c:pt>
                <c:pt idx="262">
                  <c:v>8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10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3</c:v>
                </c:pt>
                <c:pt idx="307">
                  <c:v>0</c:v>
                </c:pt>
                <c:pt idx="308">
                  <c:v>3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18</c:v>
                </c:pt>
                <c:pt idx="315">
                  <c:v>5</c:v>
                </c:pt>
                <c:pt idx="316">
                  <c:v>9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</c:numCache>
            </c:numRef>
          </c:val>
        </c:ser>
        <c:axId val="45212032"/>
        <c:axId val="45213568"/>
      </c:barChart>
      <c:catAx>
        <c:axId val="45212032"/>
        <c:scaling>
          <c:orientation val="minMax"/>
        </c:scaling>
        <c:delete val="1"/>
        <c:axPos val="b"/>
        <c:numFmt formatCode="General" sourceLinked="0"/>
        <c:tickLblPos val="none"/>
        <c:crossAx val="45213568"/>
        <c:crosses val="autoZero"/>
        <c:auto val="1"/>
        <c:lblAlgn val="ctr"/>
        <c:lblOffset val="100"/>
        <c:tickLblSkip val="50"/>
        <c:tickMarkSkip val="10"/>
      </c:catAx>
      <c:valAx>
        <c:axId val="452135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4521203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8392650918635192E-2"/>
          <c:y val="9.5965927630562206E-2"/>
          <c:w val="0.90038556430446159"/>
          <c:h val="0.85337270341207361"/>
        </c:manualLayout>
      </c:layout>
      <c:barChart>
        <c:barDir val="col"/>
        <c:grouping val="clustered"/>
        <c:ser>
          <c:idx val="1"/>
          <c:order val="1"/>
          <c:spPr>
            <a:solidFill>
              <a:sysClr val="windowText" lastClr="000000">
                <a:lumMod val="50000"/>
                <a:lumOff val="50000"/>
              </a:sys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val>
            <c:numRef>
              <c:f>DensityClusters!$G$39:$PR$39</c:f>
            </c:numRef>
          </c:val>
        </c:ser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val>
            <c:numRef>
              <c:f>DensityClusters!$G$41:$PR$41</c:f>
              <c:numCache>
                <c:formatCode>General</c:formatCode>
                <c:ptCount val="4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.00E+00">
                  <c:v>0</c:v>
                </c:pt>
                <c:pt idx="8" formatCode="0.00E+00">
                  <c:v>0</c:v>
                </c:pt>
                <c:pt idx="9" formatCode="0.00E+00">
                  <c:v>0</c:v>
                </c:pt>
                <c:pt idx="10" formatCode="0.00E+00">
                  <c:v>0</c:v>
                </c:pt>
                <c:pt idx="11" formatCode="0.00E+0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0.67474132776260365</c:v>
                </c:pt>
                <c:pt idx="29">
                  <c:v>0.81250876188277876</c:v>
                </c:pt>
                <c:pt idx="30">
                  <c:v>0.96415835618973023</c:v>
                </c:pt>
                <c:pt idx="31">
                  <c:v>1.1273046731948739</c:v>
                </c:pt>
                <c:pt idx="32">
                  <c:v>1.2958563566207799</c:v>
                </c:pt>
                <c:pt idx="33">
                  <c:v>1.4654631614685001</c:v>
                </c:pt>
                <c:pt idx="34">
                  <c:v>1.63209617137908</c:v>
                </c:pt>
                <c:pt idx="35">
                  <c:v>2.0134503841400067</c:v>
                </c:pt>
                <c:pt idx="36">
                  <c:v>3.4125690460204998</c:v>
                </c:pt>
                <c:pt idx="37">
                  <c:v>6.6800546646118075</c:v>
                </c:pt>
                <c:pt idx="38">
                  <c:v>11.574112892150801</c:v>
                </c:pt>
                <c:pt idx="39">
                  <c:v>15.352539062500096</c:v>
                </c:pt>
                <c:pt idx="40">
                  <c:v>16.746730804443114</c:v>
                </c:pt>
                <c:pt idx="41">
                  <c:v>15.394147872924806</c:v>
                </c:pt>
                <c:pt idx="42">
                  <c:v>13.564989089965804</c:v>
                </c:pt>
                <c:pt idx="43">
                  <c:v>11.400031089782702</c:v>
                </c:pt>
                <c:pt idx="44">
                  <c:v>9.0525779724121094</c:v>
                </c:pt>
                <c:pt idx="45">
                  <c:v>6.9667501449584899</c:v>
                </c:pt>
                <c:pt idx="46">
                  <c:v>5.6605153083800754</c:v>
                </c:pt>
                <c:pt idx="47">
                  <c:v>5.2096858024597097</c:v>
                </c:pt>
                <c:pt idx="48">
                  <c:v>6.2901811599731401</c:v>
                </c:pt>
                <c:pt idx="49">
                  <c:v>8.1551399230957067</c:v>
                </c:pt>
                <c:pt idx="50">
                  <c:v>15.685856819152853</c:v>
                </c:pt>
                <c:pt idx="51">
                  <c:v>22.064556121826101</c:v>
                </c:pt>
                <c:pt idx="52">
                  <c:v>34.370952606201101</c:v>
                </c:pt>
                <c:pt idx="53">
                  <c:v>36.870281219482074</c:v>
                </c:pt>
                <c:pt idx="54">
                  <c:v>37.514160156249844</c:v>
                </c:pt>
                <c:pt idx="55">
                  <c:v>31.6183776855468</c:v>
                </c:pt>
                <c:pt idx="56">
                  <c:v>25.17551612854</c:v>
                </c:pt>
                <c:pt idx="57">
                  <c:v>19.347333908080987</c:v>
                </c:pt>
                <c:pt idx="58">
                  <c:v>13.0704631805419</c:v>
                </c:pt>
                <c:pt idx="59" formatCode="0.00E+00">
                  <c:v>8.2581892013549805</c:v>
                </c:pt>
                <c:pt idx="60" formatCode="0.00E+00">
                  <c:v>3.21714067459106</c:v>
                </c:pt>
                <c:pt idx="61" formatCode="0.00E+00">
                  <c:v>0.81338685750961304</c:v>
                </c:pt>
                <c:pt idx="62" formatCode="0.00E+00">
                  <c:v>1.9299173355102501</c:v>
                </c:pt>
                <c:pt idx="63">
                  <c:v>3.9564876556396387</c:v>
                </c:pt>
                <c:pt idx="64">
                  <c:v>8.8048410415649396</c:v>
                </c:pt>
                <c:pt idx="65">
                  <c:v>12.254778861999498</c:v>
                </c:pt>
                <c:pt idx="66">
                  <c:v>14.274553298950099</c:v>
                </c:pt>
                <c:pt idx="67">
                  <c:v>14.1565694808959</c:v>
                </c:pt>
                <c:pt idx="68">
                  <c:v>13.200705528259199</c:v>
                </c:pt>
                <c:pt idx="69">
                  <c:v>8.7594299316406268</c:v>
                </c:pt>
                <c:pt idx="70">
                  <c:v>4.0005588531493945</c:v>
                </c:pt>
                <c:pt idx="71">
                  <c:v>3.1802170276641801</c:v>
                </c:pt>
                <c:pt idx="72">
                  <c:v>4.7694640159606934</c:v>
                </c:pt>
                <c:pt idx="73">
                  <c:v>5.5656599998474086</c:v>
                </c:pt>
                <c:pt idx="74">
                  <c:v>5.4958167076110795</c:v>
                </c:pt>
                <c:pt idx="75">
                  <c:v>2.5259099006652797</c:v>
                </c:pt>
                <c:pt idx="76">
                  <c:v>2.5892473757267002E-2</c:v>
                </c:pt>
                <c:pt idx="77">
                  <c:v>5.6698665618896396</c:v>
                </c:pt>
                <c:pt idx="78">
                  <c:v>7.4255895614623855</c:v>
                </c:pt>
                <c:pt idx="79">
                  <c:v>8.723767280578608</c:v>
                </c:pt>
                <c:pt idx="80">
                  <c:v>9.0411596298217685</c:v>
                </c:pt>
                <c:pt idx="81">
                  <c:v>7.9604740142822203</c:v>
                </c:pt>
                <c:pt idx="82">
                  <c:v>9.1032981872557919</c:v>
                </c:pt>
                <c:pt idx="83">
                  <c:v>8.7028989791870206</c:v>
                </c:pt>
                <c:pt idx="84">
                  <c:v>5.8457007408142001</c:v>
                </c:pt>
                <c:pt idx="85">
                  <c:v>2.1510651111602526</c:v>
                </c:pt>
                <c:pt idx="86">
                  <c:v>0.20951105654239785</c:v>
                </c:pt>
                <c:pt idx="87">
                  <c:v>1.0835348367690998</c:v>
                </c:pt>
                <c:pt idx="88">
                  <c:v>4.8478541374206445</c:v>
                </c:pt>
                <c:pt idx="89">
                  <c:v>7.30600786209106</c:v>
                </c:pt>
                <c:pt idx="90">
                  <c:v>6.8935527801513734</c:v>
                </c:pt>
                <c:pt idx="91">
                  <c:v>5.7638039588928196</c:v>
                </c:pt>
                <c:pt idx="92">
                  <c:v>2.6266446113586377</c:v>
                </c:pt>
                <c:pt idx="93">
                  <c:v>2.6538307666778658</c:v>
                </c:pt>
                <c:pt idx="94">
                  <c:v>2.0004978179931601</c:v>
                </c:pt>
                <c:pt idx="95">
                  <c:v>0.93946671485900757</c:v>
                </c:pt>
                <c:pt idx="96">
                  <c:v>2.8993799686431787</c:v>
                </c:pt>
                <c:pt idx="97">
                  <c:v>2.9285721778869602</c:v>
                </c:pt>
                <c:pt idx="98">
                  <c:v>1.5812356472015299</c:v>
                </c:pt>
                <c:pt idx="99">
                  <c:v>1.9604153633117729</c:v>
                </c:pt>
                <c:pt idx="100">
                  <c:v>5.2620863914489675</c:v>
                </c:pt>
                <c:pt idx="101">
                  <c:v>8.1327733993530185</c:v>
                </c:pt>
                <c:pt idx="102" formatCode="0.00E+00">
                  <c:v>10.045000076293899</c:v>
                </c:pt>
                <c:pt idx="103" formatCode="0.00E+00">
                  <c:v>11.259338378906257</c:v>
                </c:pt>
                <c:pt idx="104" formatCode="0.00E+00">
                  <c:v>9.7683725357055486</c:v>
                </c:pt>
                <c:pt idx="105" formatCode="0.00E+00">
                  <c:v>7.0937595367431596</c:v>
                </c:pt>
                <c:pt idx="106">
                  <c:v>4.6394476890563903</c:v>
                </c:pt>
                <c:pt idx="107">
                  <c:v>3.8019659519195477</c:v>
                </c:pt>
                <c:pt idx="108">
                  <c:v>0.28441065549850397</c:v>
                </c:pt>
                <c:pt idx="109">
                  <c:v>2.2574245929718115</c:v>
                </c:pt>
                <c:pt idx="110">
                  <c:v>4.9364619255066238</c:v>
                </c:pt>
                <c:pt idx="111">
                  <c:v>4.9354510307312003</c:v>
                </c:pt>
                <c:pt idx="112">
                  <c:v>5.7759466171264364</c:v>
                </c:pt>
                <c:pt idx="113">
                  <c:v>3.6048262119293315</c:v>
                </c:pt>
                <c:pt idx="114">
                  <c:v>2.2796311378478999</c:v>
                </c:pt>
                <c:pt idx="115">
                  <c:v>1.95173132419586</c:v>
                </c:pt>
                <c:pt idx="116">
                  <c:v>1.6990784406661901</c:v>
                </c:pt>
                <c:pt idx="117">
                  <c:v>5.2301216125488414</c:v>
                </c:pt>
                <c:pt idx="118">
                  <c:v>8.4630250930786097</c:v>
                </c:pt>
                <c:pt idx="119">
                  <c:v>11.257334709167402</c:v>
                </c:pt>
                <c:pt idx="120">
                  <c:v>13.516422271728526</c:v>
                </c:pt>
                <c:pt idx="121">
                  <c:v>15.193497657775804</c:v>
                </c:pt>
                <c:pt idx="122">
                  <c:v>10.985594749450655</c:v>
                </c:pt>
                <c:pt idx="123">
                  <c:v>1.04956722259521</c:v>
                </c:pt>
                <c:pt idx="124">
                  <c:v>14.199027061462401</c:v>
                </c:pt>
                <c:pt idx="125">
                  <c:v>12.9238891601562</c:v>
                </c:pt>
                <c:pt idx="126">
                  <c:v>10.6909265518188</c:v>
                </c:pt>
                <c:pt idx="127">
                  <c:v>7.6226954460143945</c:v>
                </c:pt>
                <c:pt idx="128">
                  <c:v>5.0994629859924654</c:v>
                </c:pt>
                <c:pt idx="129">
                  <c:v>4.9684071540832502</c:v>
                </c:pt>
                <c:pt idx="130">
                  <c:v>7.392451286315878</c:v>
                </c:pt>
                <c:pt idx="131">
                  <c:v>7.6996512413024885</c:v>
                </c:pt>
                <c:pt idx="132">
                  <c:v>2.9585678577423216</c:v>
                </c:pt>
                <c:pt idx="133">
                  <c:v>1.81710636615753</c:v>
                </c:pt>
                <c:pt idx="134">
                  <c:v>6.3787741661071697</c:v>
                </c:pt>
                <c:pt idx="135">
                  <c:v>10.366459846496561</c:v>
                </c:pt>
                <c:pt idx="136">
                  <c:v>13.616249084472598</c:v>
                </c:pt>
                <c:pt idx="137">
                  <c:v>16.02578926086407</c:v>
                </c:pt>
                <c:pt idx="138">
                  <c:v>18.139497756958111</c:v>
                </c:pt>
                <c:pt idx="139">
                  <c:v>19.5170288085937</c:v>
                </c:pt>
                <c:pt idx="140">
                  <c:v>20.190708160400298</c:v>
                </c:pt>
                <c:pt idx="141">
                  <c:v>20.230058670043899</c:v>
                </c:pt>
                <c:pt idx="142">
                  <c:v>19.7268371582031</c:v>
                </c:pt>
                <c:pt idx="143">
                  <c:v>18.788896560668803</c:v>
                </c:pt>
                <c:pt idx="144">
                  <c:v>15.9589233398437</c:v>
                </c:pt>
                <c:pt idx="145">
                  <c:v>11.380355834960957</c:v>
                </c:pt>
                <c:pt idx="146">
                  <c:v>5.2574028968811</c:v>
                </c:pt>
                <c:pt idx="147">
                  <c:v>4.1193976402282697</c:v>
                </c:pt>
                <c:pt idx="148">
                  <c:v>3.3949632644653298</c:v>
                </c:pt>
                <c:pt idx="149">
                  <c:v>3.0706372261047301</c:v>
                </c:pt>
                <c:pt idx="150">
                  <c:v>3.09447765350341</c:v>
                </c:pt>
                <c:pt idx="151">
                  <c:v>3.3889298439025812</c:v>
                </c:pt>
                <c:pt idx="152">
                  <c:v>3.85855507850646</c:v>
                </c:pt>
                <c:pt idx="153">
                  <c:v>4.4109516143798801</c:v>
                </c:pt>
                <c:pt idx="154">
                  <c:v>4.9546837806701918</c:v>
                </c:pt>
                <c:pt idx="155">
                  <c:v>5.4233369827270499</c:v>
                </c:pt>
                <c:pt idx="156" formatCode="0.00E+00">
                  <c:v>5.7650318145751855</c:v>
                </c:pt>
                <c:pt idx="157" formatCode="0.00E+00">
                  <c:v>5.9490637779236133</c:v>
                </c:pt>
                <c:pt idx="158" formatCode="0.00E+00">
                  <c:v>5.9640293121337802</c:v>
                </c:pt>
                <c:pt idx="159" formatCode="0.00E+00">
                  <c:v>5.8151268959045401</c:v>
                </c:pt>
                <c:pt idx="160" formatCode="0.00E+00">
                  <c:v>5.5199918746948198</c:v>
                </c:pt>
                <c:pt idx="161" formatCode="0.00E+00">
                  <c:v>5.1041936874389364</c:v>
                </c:pt>
                <c:pt idx="162">
                  <c:v>4.5990109443664355</c:v>
                </c:pt>
                <c:pt idx="163">
                  <c:v>4.0348305702209046</c:v>
                </c:pt>
                <c:pt idx="164">
                  <c:v>3.4404642581939715</c:v>
                </c:pt>
                <c:pt idx="165">
                  <c:v>2.8415124416351301</c:v>
                </c:pt>
                <c:pt idx="166">
                  <c:v>2.2598996162414502</c:v>
                </c:pt>
                <c:pt idx="167">
                  <c:v>1.7133871316909701</c:v>
                </c:pt>
                <c:pt idx="168">
                  <c:v>1.21617007255554</c:v>
                </c:pt>
                <c:pt idx="169">
                  <c:v>0.77889931201935469</c:v>
                </c:pt>
                <c:pt idx="170">
                  <c:v>0.40906158089637701</c:v>
                </c:pt>
                <c:pt idx="171">
                  <c:v>0.11169177293777451</c:v>
                </c:pt>
                <c:pt idx="172">
                  <c:v>0.11160080134868602</c:v>
                </c:pt>
                <c:pt idx="173">
                  <c:v>2.1011941432952801</c:v>
                </c:pt>
                <c:pt idx="174">
                  <c:v>5.8199796676635698</c:v>
                </c:pt>
                <c:pt idx="175">
                  <c:v>11.151451110839799</c:v>
                </c:pt>
                <c:pt idx="176">
                  <c:v>10.5532531738281</c:v>
                </c:pt>
                <c:pt idx="177">
                  <c:v>9.4715909957885707</c:v>
                </c:pt>
                <c:pt idx="178">
                  <c:v>7.9944963455200098</c:v>
                </c:pt>
                <c:pt idx="179">
                  <c:v>6.2358365058898899</c:v>
                </c:pt>
                <c:pt idx="180">
                  <c:v>4.3234114646911603</c:v>
                </c:pt>
                <c:pt idx="181">
                  <c:v>2.3874545097350999</c:v>
                </c:pt>
                <c:pt idx="182">
                  <c:v>0.54827946424484264</c:v>
                </c:pt>
                <c:pt idx="183">
                  <c:v>1.0924788713455269</c:v>
                </c:pt>
                <c:pt idx="184">
                  <c:v>2.4586086273193186</c:v>
                </c:pt>
                <c:pt idx="185">
                  <c:v>3.50226473808288</c:v>
                </c:pt>
                <c:pt idx="186">
                  <c:v>4.2038311958313193</c:v>
                </c:pt>
                <c:pt idx="187">
                  <c:v>4.5691971778869345</c:v>
                </c:pt>
                <c:pt idx="188">
                  <c:v>4.6252155303954412</c:v>
                </c:pt>
                <c:pt idx="189">
                  <c:v>4.4142093658447434</c:v>
                </c:pt>
                <c:pt idx="190">
                  <c:v>3.9882612228393612</c:v>
                </c:pt>
                <c:pt idx="191">
                  <c:v>3.40388751029968</c:v>
                </c:pt>
                <c:pt idx="192">
                  <c:v>2.7174589633941468</c:v>
                </c:pt>
                <c:pt idx="193">
                  <c:v>1.9813399314880364</c:v>
                </c:pt>
                <c:pt idx="194">
                  <c:v>1.2414948940277042</c:v>
                </c:pt>
                <c:pt idx="195">
                  <c:v>0.53532713651657482</c:v>
                </c:pt>
                <c:pt idx="196">
                  <c:v>3.788087368011495</c:v>
                </c:pt>
                <c:pt idx="197">
                  <c:v>11.6263675689697</c:v>
                </c:pt>
                <c:pt idx="198">
                  <c:v>22.7238445281982</c:v>
                </c:pt>
                <c:pt idx="199">
                  <c:v>21.971254348754801</c:v>
                </c:pt>
                <c:pt idx="200" formatCode="0.00E+00">
                  <c:v>20.247503280639492</c:v>
                </c:pt>
                <c:pt idx="201" formatCode="0.00E+00">
                  <c:v>17.714220046996999</c:v>
                </c:pt>
                <c:pt idx="202" formatCode="0.00E+00">
                  <c:v>14.590166091918899</c:v>
                </c:pt>
                <c:pt idx="203" formatCode="0.00E+00">
                  <c:v>11.13101196289049</c:v>
                </c:pt>
                <c:pt idx="204">
                  <c:v>7.6032986640930114</c:v>
                </c:pt>
                <c:pt idx="205">
                  <c:v>8.9057283401489205</c:v>
                </c:pt>
                <c:pt idx="206">
                  <c:v>15.170299530029276</c:v>
                </c:pt>
                <c:pt idx="207">
                  <c:v>26.293514251708803</c:v>
                </c:pt>
                <c:pt idx="208">
                  <c:v>23.410049438476499</c:v>
                </c:pt>
                <c:pt idx="209">
                  <c:v>20.3468723297119</c:v>
                </c:pt>
                <c:pt idx="210">
                  <c:v>17.389705657958899</c:v>
                </c:pt>
                <c:pt idx="211">
                  <c:v>14.853723526000955</c:v>
                </c:pt>
                <c:pt idx="212">
                  <c:v>13.063786506652853</c:v>
                </c:pt>
                <c:pt idx="213">
                  <c:v>12.331558227539</c:v>
                </c:pt>
                <c:pt idx="214">
                  <c:v>12.920400619506864</c:v>
                </c:pt>
                <c:pt idx="215">
                  <c:v>15.030190467834398</c:v>
                </c:pt>
                <c:pt idx="216">
                  <c:v>18.768959045410099</c:v>
                </c:pt>
                <c:pt idx="217" formatCode="0.00E+00">
                  <c:v>24.148424148559499</c:v>
                </c:pt>
                <c:pt idx="218" formatCode="0.00E+00">
                  <c:v>31.073446273803558</c:v>
                </c:pt>
                <c:pt idx="219" formatCode="0.00E+00">
                  <c:v>39.353759765624844</c:v>
                </c:pt>
                <c:pt idx="220" formatCode="0.00E+00">
                  <c:v>48.714988708496001</c:v>
                </c:pt>
                <c:pt idx="221" formatCode="0.00E+00">
                  <c:v>71.080894470214801</c:v>
                </c:pt>
                <c:pt idx="222" formatCode="0.00E+00">
                  <c:v>110.50115966796866</c:v>
                </c:pt>
                <c:pt idx="223">
                  <c:v>180.95741271972673</c:v>
                </c:pt>
                <c:pt idx="224">
                  <c:v>269.60494995117023</c:v>
                </c:pt>
                <c:pt idx="225">
                  <c:v>391.08718872070301</c:v>
                </c:pt>
                <c:pt idx="226">
                  <c:v>497.18621826171699</c:v>
                </c:pt>
                <c:pt idx="227">
                  <c:v>498.15301513671932</c:v>
                </c:pt>
                <c:pt idx="228">
                  <c:v>529.39691162109295</c:v>
                </c:pt>
                <c:pt idx="229">
                  <c:v>602.22595214843705</c:v>
                </c:pt>
                <c:pt idx="230">
                  <c:v>660.09918212890602</c:v>
                </c:pt>
                <c:pt idx="231">
                  <c:v>706.01232910156148</c:v>
                </c:pt>
                <c:pt idx="232">
                  <c:v>730.6533203125</c:v>
                </c:pt>
                <c:pt idx="233">
                  <c:v>714.97344970703352</c:v>
                </c:pt>
                <c:pt idx="234">
                  <c:v>710.51721191406148</c:v>
                </c:pt>
                <c:pt idx="235">
                  <c:v>697.28240966796852</c:v>
                </c:pt>
                <c:pt idx="236">
                  <c:v>689.47009277343705</c:v>
                </c:pt>
                <c:pt idx="237">
                  <c:v>611.67083740234352</c:v>
                </c:pt>
                <c:pt idx="238">
                  <c:v>619.34002685546227</c:v>
                </c:pt>
                <c:pt idx="239">
                  <c:v>666.731689453125</c:v>
                </c:pt>
                <c:pt idx="240">
                  <c:v>579.34613037109295</c:v>
                </c:pt>
                <c:pt idx="241">
                  <c:v>517.757568359375</c:v>
                </c:pt>
                <c:pt idx="242">
                  <c:v>425.13943481445432</c:v>
                </c:pt>
                <c:pt idx="243" formatCode="0.00E+00">
                  <c:v>390.87704467773432</c:v>
                </c:pt>
                <c:pt idx="244" formatCode="0.00E+00">
                  <c:v>337.6171875</c:v>
                </c:pt>
                <c:pt idx="245" formatCode="0.00E+00">
                  <c:v>322.28082275390602</c:v>
                </c:pt>
                <c:pt idx="246" formatCode="0.00E+00">
                  <c:v>236.90744018554673</c:v>
                </c:pt>
                <c:pt idx="247" formatCode="0.00E+00">
                  <c:v>95.112136840819915</c:v>
                </c:pt>
                <c:pt idx="248" formatCode="0.00E+00">
                  <c:v>24.526782989501733</c:v>
                </c:pt>
                <c:pt idx="249" formatCode="0.00E+00">
                  <c:v>43.265987396240199</c:v>
                </c:pt>
                <c:pt idx="250" formatCode="0.00E+00">
                  <c:v>76.227073669433594</c:v>
                </c:pt>
                <c:pt idx="251" formatCode="0.00E+00">
                  <c:v>165.41740417480398</c:v>
                </c:pt>
                <c:pt idx="252" formatCode="0.00E+00">
                  <c:v>257.46392822265523</c:v>
                </c:pt>
                <c:pt idx="253" formatCode="0.00E+00">
                  <c:v>318.31765747070301</c:v>
                </c:pt>
                <c:pt idx="254">
                  <c:v>314.79748535156205</c:v>
                </c:pt>
                <c:pt idx="255">
                  <c:v>318.06530761718699</c:v>
                </c:pt>
                <c:pt idx="256">
                  <c:v>202.01760864257798</c:v>
                </c:pt>
                <c:pt idx="257">
                  <c:v>44.782085418701101</c:v>
                </c:pt>
                <c:pt idx="258">
                  <c:v>2.77753281593322</c:v>
                </c:pt>
                <c:pt idx="259">
                  <c:v>14.248015403747429</c:v>
                </c:pt>
                <c:pt idx="260">
                  <c:v>110.42266082763598</c:v>
                </c:pt>
                <c:pt idx="261">
                  <c:v>229.46469116210801</c:v>
                </c:pt>
                <c:pt idx="262">
                  <c:v>355.70275878906205</c:v>
                </c:pt>
                <c:pt idx="263">
                  <c:v>475.34869384765602</c:v>
                </c:pt>
                <c:pt idx="264">
                  <c:v>582.05853271484295</c:v>
                </c:pt>
                <c:pt idx="265">
                  <c:v>667.57916259765852</c:v>
                </c:pt>
                <c:pt idx="266">
                  <c:v>728.31225585937239</c:v>
                </c:pt>
                <c:pt idx="267">
                  <c:v>762.57513427734864</c:v>
                </c:pt>
                <c:pt idx="268">
                  <c:v>782.88232421875</c:v>
                </c:pt>
                <c:pt idx="269">
                  <c:v>781.41137695312841</c:v>
                </c:pt>
                <c:pt idx="270">
                  <c:v>760.67535400390602</c:v>
                </c:pt>
                <c:pt idx="271">
                  <c:v>723.90283203125</c:v>
                </c:pt>
                <c:pt idx="272" formatCode="0.00E+00">
                  <c:v>674.80401611327773</c:v>
                </c:pt>
                <c:pt idx="273" formatCode="0.00E+00">
                  <c:v>617.10852050781352</c:v>
                </c:pt>
                <c:pt idx="274" formatCode="0.00E+00">
                  <c:v>554.402099609375</c:v>
                </c:pt>
                <c:pt idx="275" formatCode="0.00E+00">
                  <c:v>489.83874511718699</c:v>
                </c:pt>
                <c:pt idx="276">
                  <c:v>426.05249023437682</c:v>
                </c:pt>
                <c:pt idx="277">
                  <c:v>365.13265991210869</c:v>
                </c:pt>
                <c:pt idx="278">
                  <c:v>308.52755737304602</c:v>
                </c:pt>
                <c:pt idx="279">
                  <c:v>257.20724487304778</c:v>
                </c:pt>
                <c:pt idx="280">
                  <c:v>211.65158081054599</c:v>
                </c:pt>
                <c:pt idx="281">
                  <c:v>172.00503540039</c:v>
                </c:pt>
                <c:pt idx="282">
                  <c:v>138.10527038574199</c:v>
                </c:pt>
                <c:pt idx="283">
                  <c:v>109.611068725585</c:v>
                </c:pt>
                <c:pt idx="284">
                  <c:v>86.000923156738182</c:v>
                </c:pt>
                <c:pt idx="285">
                  <c:v>66.729499816893863</c:v>
                </c:pt>
                <c:pt idx="286">
                  <c:v>51.206623077392159</c:v>
                </c:pt>
                <c:pt idx="287">
                  <c:v>38.832080841064396</c:v>
                </c:pt>
                <c:pt idx="288">
                  <c:v>29.108484268188388</c:v>
                </c:pt>
                <c:pt idx="289">
                  <c:v>21.549001693725486</c:v>
                </c:pt>
                <c:pt idx="290">
                  <c:v>15.7451009750366</c:v>
                </c:pt>
                <c:pt idx="291">
                  <c:v>11.331456184387253</c:v>
                </c:pt>
                <c:pt idx="292">
                  <c:v>8.0017108917236293</c:v>
                </c:pt>
                <c:pt idx="293">
                  <c:v>5.5019679069518999</c:v>
                </c:pt>
                <c:pt idx="294">
                  <c:v>3.6277103424072434</c:v>
                </c:pt>
                <c:pt idx="295">
                  <c:v>2.2140612602233802</c:v>
                </c:pt>
                <c:pt idx="296">
                  <c:v>0.98713868856429998</c:v>
                </c:pt>
                <c:pt idx="297">
                  <c:v>0.15147417783737224</c:v>
                </c:pt>
                <c:pt idx="298">
                  <c:v>1.2644429206848165</c:v>
                </c:pt>
                <c:pt idx="299">
                  <c:v>1.80361056327819</c:v>
                </c:pt>
                <c:pt idx="300" formatCode="0.00E+00">
                  <c:v>2.2438881397247177</c:v>
                </c:pt>
                <c:pt idx="301" formatCode="0.00E+00">
                  <c:v>2.6179451942443777</c:v>
                </c:pt>
                <c:pt idx="302" formatCode="0.00E+00">
                  <c:v>2.9491052627563556</c:v>
                </c:pt>
                <c:pt idx="303" formatCode="0.00E+00">
                  <c:v>4.1350760459899885</c:v>
                </c:pt>
                <c:pt idx="304" formatCode="0.00E+00">
                  <c:v>6.1619095802307076</c:v>
                </c:pt>
                <c:pt idx="305">
                  <c:v>9.8518342971802593</c:v>
                </c:pt>
                <c:pt idx="306">
                  <c:v>11.549551963806101</c:v>
                </c:pt>
                <c:pt idx="307">
                  <c:v>13.7892503738403</c:v>
                </c:pt>
                <c:pt idx="308">
                  <c:v>12.960278511047306</c:v>
                </c:pt>
                <c:pt idx="309">
                  <c:v>11.696458816528374</c:v>
                </c:pt>
                <c:pt idx="310">
                  <c:v>10.065849304199277</c:v>
                </c:pt>
                <c:pt idx="311">
                  <c:v>13.452469825744711</c:v>
                </c:pt>
                <c:pt idx="312">
                  <c:v>23.303182601928686</c:v>
                </c:pt>
                <c:pt idx="313" formatCode="0.00E+00">
                  <c:v>42.1758003234863</c:v>
                </c:pt>
                <c:pt idx="314" formatCode="0.00E+00">
                  <c:v>48.249526977539013</c:v>
                </c:pt>
                <c:pt idx="315" formatCode="0.00E+00">
                  <c:v>51.033515930176222</c:v>
                </c:pt>
                <c:pt idx="316" formatCode="0.00E+00">
                  <c:v>43.481510162353494</c:v>
                </c:pt>
                <c:pt idx="317" formatCode="0.00E+00">
                  <c:v>34.403594970703097</c:v>
                </c:pt>
                <c:pt idx="318" formatCode="0.00E+00">
                  <c:v>24.361421585082986</c:v>
                </c:pt>
                <c:pt idx="319" formatCode="0.00E+00">
                  <c:v>13.957215309143002</c:v>
                </c:pt>
                <c:pt idx="320">
                  <c:v>3.7780578136443999</c:v>
                </c:pt>
                <c:pt idx="321">
                  <c:v>5.6540069580077601</c:v>
                </c:pt>
                <c:pt idx="322">
                  <c:v>13.920428276062006</c:v>
                </c:pt>
                <c:pt idx="323">
                  <c:v>20.729606628417887</c:v>
                </c:pt>
                <c:pt idx="324">
                  <c:v>25.924535751342699</c:v>
                </c:pt>
                <c:pt idx="325">
                  <c:v>29.475997924804631</c:v>
                </c:pt>
                <c:pt idx="326">
                  <c:v>31.464370727538999</c:v>
                </c:pt>
                <c:pt idx="327">
                  <c:v>32.054492950439396</c:v>
                </c:pt>
                <c:pt idx="328">
                  <c:v>31.466962814330877</c:v>
                </c:pt>
                <c:pt idx="329">
                  <c:v>29.950891494750898</c:v>
                </c:pt>
                <c:pt idx="330">
                  <c:v>27.759363174438388</c:v>
                </c:pt>
                <c:pt idx="331">
                  <c:v>25.130273818969702</c:v>
                </c:pt>
                <c:pt idx="332">
                  <c:v>22.273534774780096</c:v>
                </c:pt>
                <c:pt idx="333">
                  <c:v>19.362380981445185</c:v>
                </c:pt>
                <c:pt idx="334">
                  <c:v>16.5324611663818</c:v>
                </c:pt>
                <c:pt idx="335">
                  <c:v>13.879957199096626</c:v>
                </c:pt>
                <c:pt idx="336">
                  <c:v>11.469450950622553</c:v>
                </c:pt>
                <c:pt idx="337">
                  <c:v>9.33459377288818</c:v>
                </c:pt>
                <c:pt idx="338" formatCode="0.00E+00">
                  <c:v>7.4881172180175675</c:v>
                </c:pt>
                <c:pt idx="339" formatCode="0.00E+00">
                  <c:v>5.9238977432250897</c:v>
                </c:pt>
                <c:pt idx="340" formatCode="0.00E+00">
                  <c:v>4.6250624656677202</c:v>
                </c:pt>
                <c:pt idx="341" formatCode="0.00E+00">
                  <c:v>3.5634596347808767</c:v>
                </c:pt>
                <c:pt idx="342" formatCode="0.00E+00">
                  <c:v>2.7119624614715501</c:v>
                </c:pt>
                <c:pt idx="343">
                  <c:v>2.0348274707794101</c:v>
                </c:pt>
                <c:pt idx="344">
                  <c:v>1.5075403451919498</c:v>
                </c:pt>
                <c:pt idx="345">
                  <c:v>1.1014539003372101</c:v>
                </c:pt>
                <c:pt idx="346">
                  <c:v>0.79472422599792358</c:v>
                </c:pt>
                <c:pt idx="347" formatCode="0.00E+00">
                  <c:v>0.566192746162414</c:v>
                </c:pt>
                <c:pt idx="348" formatCode="0.00E+00">
                  <c:v>0.39822950959205877</c:v>
                </c:pt>
                <c:pt idx="349" formatCode="0.00E+00">
                  <c:v>0.27645468711853038</c:v>
                </c:pt>
                <c:pt idx="350" formatCode="0.00E+00">
                  <c:v>0.18936944007873618</c:v>
                </c:pt>
                <c:pt idx="351" formatCode="0.00E+00">
                  <c:v>0.127949178218841</c:v>
                </c:pt>
                <c:pt idx="352">
                  <c:v>8.5236079990864452E-2</c:v>
                </c:pt>
                <c:pt idx="353">
                  <c:v>5.5956814438104713E-2</c:v>
                </c:pt>
                <c:pt idx="354">
                  <c:v>3.6180801689624953E-2</c:v>
                </c:pt>
                <c:pt idx="355">
                  <c:v>2.302582934498764E-2</c:v>
                </c:pt>
                <c:pt idx="356">
                  <c:v>1.4412562362849698E-2</c:v>
                </c:pt>
                <c:pt idx="357">
                  <c:v>8.8651832193137499E-3</c:v>
                </c:pt>
                <c:pt idx="358">
                  <c:v>5.3534475155174724E-3</c:v>
                </c:pt>
                <c:pt idx="359">
                  <c:v>3.1702059786766802E-3</c:v>
                </c:pt>
                <c:pt idx="360">
                  <c:v>1.8385350704193176E-3</c:v>
                </c:pt>
                <c:pt idx="361">
                  <c:v>1.0425067739561241E-3</c:v>
                </c:pt>
                <c:pt idx="362" formatCode="0.00E+00">
                  <c:v>5.7687435764819329E-4</c:v>
                </c:pt>
                <c:pt idx="363" formatCode="0.00E+00">
                  <c:v>3.1066607334651004E-4</c:v>
                </c:pt>
                <c:pt idx="364" formatCode="0.00E+00">
                  <c:v>1.6231331392191388E-4</c:v>
                </c:pt>
                <c:pt idx="365" formatCode="0.00E+00">
                  <c:v>8.1833008152899336E-5</c:v>
                </c:pt>
                <c:pt idx="366" formatCode="0.00E+00">
                  <c:v>3.9506321627414152E-5</c:v>
                </c:pt>
                <c:pt idx="367" formatCode="0.00E+00">
                  <c:v>1.7920854588737884E-5</c:v>
                </c:pt>
                <c:pt idx="368" formatCode="0.00E+00">
                  <c:v>7.3406235969742633E-6</c:v>
                </c:pt>
                <c:pt idx="369" formatCode="0.00E+00">
                  <c:v>2.3646132376598012E-6</c:v>
                </c:pt>
                <c:pt idx="370" formatCode="0.00E+00">
                  <c:v>6.1490197822423229E-7</c:v>
                </c:pt>
                <c:pt idx="371">
                  <c:v>0</c:v>
                </c:pt>
                <c:pt idx="372">
                  <c:v>0</c:v>
                </c:pt>
                <c:pt idx="373" formatCode="0.00E+00">
                  <c:v>0</c:v>
                </c:pt>
                <c:pt idx="374" formatCode="0.00E+00">
                  <c:v>0</c:v>
                </c:pt>
                <c:pt idx="375" formatCode="0.00E+00">
                  <c:v>0</c:v>
                </c:pt>
                <c:pt idx="376" formatCode="0.00E+00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 formatCode="0.00E+00">
                  <c:v>0</c:v>
                </c:pt>
                <c:pt idx="393" formatCode="0.00E+00">
                  <c:v>0</c:v>
                </c:pt>
                <c:pt idx="394" formatCode="0.00E+00">
                  <c:v>0</c:v>
                </c:pt>
                <c:pt idx="395" formatCode="0.00E+00">
                  <c:v>0</c:v>
                </c:pt>
                <c:pt idx="396" formatCode="0.00E+00">
                  <c:v>0</c:v>
                </c:pt>
                <c:pt idx="397" formatCode="0.00E+00">
                  <c:v>0</c:v>
                </c:pt>
                <c:pt idx="398" formatCode="0.00E+00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 formatCode="0.00E+00">
                  <c:v>0</c:v>
                </c:pt>
                <c:pt idx="418" formatCode="0.00E+00">
                  <c:v>0</c:v>
                </c:pt>
                <c:pt idx="419" formatCode="0.00E+00">
                  <c:v>0</c:v>
                </c:pt>
                <c:pt idx="420" formatCode="0.00E+00">
                  <c:v>0</c:v>
                </c:pt>
                <c:pt idx="421" formatCode="0.00E+00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</c:numCache>
            </c:numRef>
          </c:val>
        </c:ser>
        <c:axId val="45250048"/>
        <c:axId val="45251584"/>
      </c:barChart>
      <c:catAx>
        <c:axId val="45250048"/>
        <c:scaling>
          <c:orientation val="minMax"/>
        </c:scaling>
        <c:delete val="1"/>
        <c:axPos val="b"/>
        <c:tickLblPos val="none"/>
        <c:crossAx val="45251584"/>
        <c:crosses val="autoZero"/>
        <c:auto val="1"/>
        <c:lblAlgn val="ctr"/>
        <c:lblOffset val="100"/>
        <c:tickLblSkip val="100"/>
        <c:tickMarkSkip val="10"/>
      </c:catAx>
      <c:valAx>
        <c:axId val="45251584"/>
        <c:scaling>
          <c:orientation val="minMax"/>
          <c:max val="800"/>
        </c:scaling>
        <c:delete val="1"/>
        <c:axPos val="l"/>
        <c:majorGridlines/>
        <c:numFmt formatCode="General" sourceLinked="1"/>
        <c:tickLblPos val="none"/>
        <c:crossAx val="45250048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778331017446353"/>
          <c:y val="0.11559955740826512"/>
          <c:w val="0.6797489234005466"/>
          <c:h val="0.66509851426943056"/>
        </c:manualLayout>
      </c:layout>
      <c:scatterChart>
        <c:scatterStyle val="lineMarker"/>
        <c:ser>
          <c:idx val="1"/>
          <c:order val="0"/>
          <c:tx>
            <c:v>non</c:v>
          </c:tx>
          <c:spPr>
            <a:ln w="28575">
              <a:noFill/>
            </a:ln>
          </c:spPr>
          <c:marker>
            <c:symbol val="x"/>
            <c:size val="8"/>
            <c:spPr>
              <a:ln w="9525"/>
            </c:spPr>
          </c:marker>
          <c:xVal>
            <c:numRef>
              <c:f>DensityClusters!$G$83:$G$117</c:f>
              <c:numCache>
                <c:formatCode>General</c:formatCode>
                <c:ptCount val="3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0.5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5</c:v>
                </c:pt>
                <c:pt idx="32">
                  <c:v>5</c:v>
                </c:pt>
                <c:pt idx="33">
                  <c:v>8</c:v>
                </c:pt>
                <c:pt idx="34">
                  <c:v>6</c:v>
                </c:pt>
              </c:numCache>
            </c:numRef>
          </c:xVal>
          <c:yVal>
            <c:numRef>
              <c:f>DensityClusters!$H$83:$H$117</c:f>
              <c:numCache>
                <c:formatCode>General</c:formatCode>
                <c:ptCount val="3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3.5</c:v>
                </c:pt>
                <c:pt idx="16">
                  <c:v>4.1428571428571397</c:v>
                </c:pt>
                <c:pt idx="17">
                  <c:v>4.7678571428571397</c:v>
                </c:pt>
                <c:pt idx="18">
                  <c:v>5.3928571428571397</c:v>
                </c:pt>
                <c:pt idx="19">
                  <c:v>6.0178571428571397</c:v>
                </c:pt>
                <c:pt idx="20">
                  <c:v>6.6428571428571397</c:v>
                </c:pt>
                <c:pt idx="21">
                  <c:v>7.2678571428571397</c:v>
                </c:pt>
                <c:pt idx="22">
                  <c:v>7.8928571428571397</c:v>
                </c:pt>
                <c:pt idx="23">
                  <c:v>8.5178571428571139</c:v>
                </c:pt>
                <c:pt idx="24">
                  <c:v>9.1428571428571139</c:v>
                </c:pt>
                <c:pt idx="25">
                  <c:v>9.7678571428571139</c:v>
                </c:pt>
                <c:pt idx="26">
                  <c:v>10.3928571428571</c:v>
                </c:pt>
                <c:pt idx="27">
                  <c:v>11.017857142857098</c:v>
                </c:pt>
                <c:pt idx="28">
                  <c:v>11.642857142857098</c:v>
                </c:pt>
                <c:pt idx="29">
                  <c:v>20</c:v>
                </c:pt>
                <c:pt idx="30">
                  <c:v>25</c:v>
                </c:pt>
                <c:pt idx="31">
                  <c:v>4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</c:numCache>
            </c:numRef>
          </c:yVal>
        </c:ser>
        <c:ser>
          <c:idx val="2"/>
          <c:order val="1"/>
          <c:tx>
            <c:v>in2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92D050">
                  <a:alpha val="55000"/>
                </a:srgbClr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DensityClusters!$I$72:$I$98</c:f>
              <c:numCache>
                <c:formatCode>General</c:formatCode>
                <c:ptCount val="27"/>
                <c:pt idx="0">
                  <c:v>95</c:v>
                </c:pt>
                <c:pt idx="1">
                  <c:v>55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  <c:pt idx="5">
                  <c:v>18</c:v>
                </c:pt>
                <c:pt idx="6">
                  <c:v>20</c:v>
                </c:pt>
                <c:pt idx="7">
                  <c:v>17</c:v>
                </c:pt>
                <c:pt idx="12">
                  <c:v>5</c:v>
                </c:pt>
                <c:pt idx="13">
                  <c:v>5</c:v>
                </c:pt>
                <c:pt idx="14">
                  <c:v>1</c:v>
                </c:pt>
                <c:pt idx="15">
                  <c:v>0</c:v>
                </c:pt>
                <c:pt idx="16">
                  <c:v>25</c:v>
                </c:pt>
                <c:pt idx="18">
                  <c:v>16</c:v>
                </c:pt>
                <c:pt idx="19">
                  <c:v>0</c:v>
                </c:pt>
                <c:pt idx="21">
                  <c:v>8</c:v>
                </c:pt>
                <c:pt idx="22">
                  <c:v>4</c:v>
                </c:pt>
                <c:pt idx="24">
                  <c:v>12</c:v>
                </c:pt>
                <c:pt idx="26">
                  <c:v>0</c:v>
                </c:pt>
              </c:numCache>
            </c:numRef>
          </c:xVal>
          <c:yVal>
            <c:numRef>
              <c:f>DensityClusters!$J$72:$J$98</c:f>
              <c:numCache>
                <c:formatCode>General</c:formatCode>
                <c:ptCount val="27"/>
                <c:pt idx="0">
                  <c:v>2</c:v>
                </c:pt>
                <c:pt idx="1">
                  <c:v>15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75</c:v>
                </c:pt>
                <c:pt idx="7">
                  <c:v>2</c:v>
                </c:pt>
                <c:pt idx="12">
                  <c:v>80</c:v>
                </c:pt>
                <c:pt idx="13">
                  <c:v>30</c:v>
                </c:pt>
                <c:pt idx="14">
                  <c:v>34.928571428571594</c:v>
                </c:pt>
                <c:pt idx="15">
                  <c:v>40.060714285714297</c:v>
                </c:pt>
                <c:pt idx="16">
                  <c:v>45.192857142857363</c:v>
                </c:pt>
                <c:pt idx="18">
                  <c:v>55.457142857142699</c:v>
                </c:pt>
                <c:pt idx="19">
                  <c:v>60.589285714285801</c:v>
                </c:pt>
                <c:pt idx="21">
                  <c:v>70.853571428571158</c:v>
                </c:pt>
                <c:pt idx="22">
                  <c:v>75.985714285714394</c:v>
                </c:pt>
                <c:pt idx="24">
                  <c:v>86.250000000000099</c:v>
                </c:pt>
                <c:pt idx="26">
                  <c:v>96.514285714285904</c:v>
                </c:pt>
              </c:numCache>
            </c:numRef>
          </c:yVal>
        </c:ser>
        <c:axId val="45307392"/>
        <c:axId val="45309952"/>
      </c:scatterChart>
      <c:valAx>
        <c:axId val="45307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TTR (hʹ)</a:t>
                </a:r>
              </a:p>
            </c:rich>
          </c:tx>
          <c:layout>
            <c:manualLayout>
              <c:xMode val="edge"/>
              <c:yMode val="edge"/>
              <c:x val="0.43197750281214986"/>
              <c:y val="0.8986121304972603"/>
            </c:manualLayout>
          </c:layout>
        </c:title>
        <c:numFmt formatCode="General" sourceLinked="1"/>
        <c:tickLblPos val="nextTo"/>
        <c:crossAx val="45309952"/>
        <c:crosses val="autoZero"/>
        <c:crossBetween val="midCat"/>
        <c:majorUnit val="25"/>
      </c:valAx>
      <c:valAx>
        <c:axId val="45309952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Differences (g')</a:t>
                </a:r>
              </a:p>
            </c:rich>
          </c:tx>
          <c:layout/>
        </c:title>
        <c:numFmt formatCode="General" sourceLinked="1"/>
        <c:tickLblPos val="nextTo"/>
        <c:crossAx val="45307392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778331017446364"/>
          <c:y val="0.11559955740826512"/>
          <c:w val="0.67974892340054704"/>
          <c:h val="0.66509851426943112"/>
        </c:manualLayout>
      </c:layout>
      <c:scatterChart>
        <c:scatterStyle val="lineMarker"/>
        <c:ser>
          <c:idx val="1"/>
          <c:order val="0"/>
          <c:tx>
            <c:v>non</c:v>
          </c:tx>
          <c:spPr>
            <a:ln w="28575">
              <a:noFill/>
            </a:ln>
          </c:spPr>
          <c:marker>
            <c:symbol val="x"/>
            <c:size val="8"/>
            <c:spPr>
              <a:ln w="9525"/>
            </c:spPr>
          </c:marker>
          <c:xVal>
            <c:numRef>
              <c:f>DensityClusters!$G$83:$G$117</c:f>
              <c:numCache>
                <c:formatCode>General</c:formatCode>
                <c:ptCount val="3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0.5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5</c:v>
                </c:pt>
                <c:pt idx="32">
                  <c:v>5</c:v>
                </c:pt>
                <c:pt idx="33">
                  <c:v>8</c:v>
                </c:pt>
                <c:pt idx="34">
                  <c:v>6</c:v>
                </c:pt>
              </c:numCache>
            </c:numRef>
          </c:xVal>
          <c:yVal>
            <c:numRef>
              <c:f>DensityClusters!$H$83:$H$117</c:f>
              <c:numCache>
                <c:formatCode>General</c:formatCode>
                <c:ptCount val="3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3.5</c:v>
                </c:pt>
                <c:pt idx="16">
                  <c:v>4.1428571428571397</c:v>
                </c:pt>
                <c:pt idx="17">
                  <c:v>4.7678571428571397</c:v>
                </c:pt>
                <c:pt idx="18">
                  <c:v>5.3928571428571397</c:v>
                </c:pt>
                <c:pt idx="19">
                  <c:v>6.0178571428571397</c:v>
                </c:pt>
                <c:pt idx="20">
                  <c:v>6.6428571428571397</c:v>
                </c:pt>
                <c:pt idx="21">
                  <c:v>7.2678571428571397</c:v>
                </c:pt>
                <c:pt idx="22">
                  <c:v>7.8928571428571397</c:v>
                </c:pt>
                <c:pt idx="23">
                  <c:v>8.5178571428571139</c:v>
                </c:pt>
                <c:pt idx="24">
                  <c:v>9.1428571428571139</c:v>
                </c:pt>
                <c:pt idx="25">
                  <c:v>9.7678571428571139</c:v>
                </c:pt>
                <c:pt idx="26">
                  <c:v>10.3928571428571</c:v>
                </c:pt>
                <c:pt idx="27">
                  <c:v>11.017857142857098</c:v>
                </c:pt>
                <c:pt idx="28">
                  <c:v>11.642857142857098</c:v>
                </c:pt>
                <c:pt idx="29">
                  <c:v>20</c:v>
                </c:pt>
                <c:pt idx="30">
                  <c:v>25</c:v>
                </c:pt>
                <c:pt idx="31">
                  <c:v>4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</c:numCache>
            </c:numRef>
          </c:yVal>
        </c:ser>
        <c:ser>
          <c:idx val="2"/>
          <c:order val="1"/>
          <c:tx>
            <c:v>in2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92D050">
                  <a:alpha val="55000"/>
                </a:srgbClr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DensityClusters!$I$72:$I$98</c:f>
              <c:numCache>
                <c:formatCode>General</c:formatCode>
                <c:ptCount val="27"/>
                <c:pt idx="0">
                  <c:v>95</c:v>
                </c:pt>
                <c:pt idx="1">
                  <c:v>55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  <c:pt idx="5">
                  <c:v>18</c:v>
                </c:pt>
                <c:pt idx="6">
                  <c:v>20</c:v>
                </c:pt>
                <c:pt idx="7">
                  <c:v>17</c:v>
                </c:pt>
                <c:pt idx="12">
                  <c:v>5</c:v>
                </c:pt>
                <c:pt idx="13">
                  <c:v>5</c:v>
                </c:pt>
                <c:pt idx="14">
                  <c:v>1</c:v>
                </c:pt>
                <c:pt idx="15">
                  <c:v>0</c:v>
                </c:pt>
                <c:pt idx="16">
                  <c:v>25</c:v>
                </c:pt>
                <c:pt idx="18">
                  <c:v>16</c:v>
                </c:pt>
                <c:pt idx="19">
                  <c:v>0</c:v>
                </c:pt>
                <c:pt idx="21">
                  <c:v>8</c:v>
                </c:pt>
                <c:pt idx="22">
                  <c:v>4</c:v>
                </c:pt>
                <c:pt idx="24">
                  <c:v>12</c:v>
                </c:pt>
                <c:pt idx="26">
                  <c:v>0</c:v>
                </c:pt>
              </c:numCache>
            </c:numRef>
          </c:xVal>
          <c:yVal>
            <c:numRef>
              <c:f>DensityClusters!$J$72:$J$98</c:f>
              <c:numCache>
                <c:formatCode>General</c:formatCode>
                <c:ptCount val="27"/>
                <c:pt idx="0">
                  <c:v>2</c:v>
                </c:pt>
                <c:pt idx="1">
                  <c:v>15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75</c:v>
                </c:pt>
                <c:pt idx="7">
                  <c:v>2</c:v>
                </c:pt>
                <c:pt idx="12">
                  <c:v>80</c:v>
                </c:pt>
                <c:pt idx="13">
                  <c:v>30</c:v>
                </c:pt>
                <c:pt idx="14">
                  <c:v>34.928571428571615</c:v>
                </c:pt>
                <c:pt idx="15">
                  <c:v>40.060714285714297</c:v>
                </c:pt>
                <c:pt idx="16">
                  <c:v>45.192857142857363</c:v>
                </c:pt>
                <c:pt idx="18">
                  <c:v>55.457142857142671</c:v>
                </c:pt>
                <c:pt idx="19">
                  <c:v>60.589285714285801</c:v>
                </c:pt>
                <c:pt idx="21">
                  <c:v>70.853571428571158</c:v>
                </c:pt>
                <c:pt idx="22">
                  <c:v>75.985714285714394</c:v>
                </c:pt>
                <c:pt idx="24">
                  <c:v>86.250000000000099</c:v>
                </c:pt>
                <c:pt idx="26">
                  <c:v>96.514285714285904</c:v>
                </c:pt>
              </c:numCache>
            </c:numRef>
          </c:yVal>
        </c:ser>
        <c:axId val="45350912"/>
        <c:axId val="45353216"/>
      </c:scatterChart>
      <c:valAx>
        <c:axId val="45350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TTR (hʹ)</a:t>
                </a:r>
              </a:p>
            </c:rich>
          </c:tx>
          <c:layout>
            <c:manualLayout>
              <c:xMode val="edge"/>
              <c:yMode val="edge"/>
              <c:x val="0.43197750281214997"/>
              <c:y val="0.89861213049726008"/>
            </c:manualLayout>
          </c:layout>
        </c:title>
        <c:numFmt formatCode="General" sourceLinked="1"/>
        <c:tickLblPos val="nextTo"/>
        <c:crossAx val="45353216"/>
        <c:crosses val="autoZero"/>
        <c:crossBetween val="midCat"/>
        <c:majorUnit val="25"/>
      </c:valAx>
      <c:valAx>
        <c:axId val="45353216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Differences (g')</a:t>
                </a:r>
              </a:p>
            </c:rich>
          </c:tx>
          <c:layout/>
        </c:title>
        <c:numFmt formatCode="General" sourceLinked="1"/>
        <c:tickLblPos val="nextTo"/>
        <c:crossAx val="45350912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778331017446375"/>
          <c:y val="0.11559955740826512"/>
          <c:w val="0.6797489234005476"/>
          <c:h val="0.66509851426943156"/>
        </c:manualLayout>
      </c:layout>
      <c:scatterChart>
        <c:scatterStyle val="lineMarker"/>
        <c:ser>
          <c:idx val="1"/>
          <c:order val="0"/>
          <c:tx>
            <c:v>non</c:v>
          </c:tx>
          <c:spPr>
            <a:ln w="28575">
              <a:noFill/>
            </a:ln>
          </c:spPr>
          <c:marker>
            <c:symbol val="x"/>
            <c:size val="8"/>
            <c:spPr>
              <a:ln w="9525"/>
            </c:spPr>
          </c:marker>
          <c:xVal>
            <c:numRef>
              <c:f>DensityClusters!$G$83:$G$117</c:f>
              <c:numCache>
                <c:formatCode>General</c:formatCode>
                <c:ptCount val="3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0.5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5</c:v>
                </c:pt>
                <c:pt idx="32">
                  <c:v>5</c:v>
                </c:pt>
                <c:pt idx="33">
                  <c:v>8</c:v>
                </c:pt>
                <c:pt idx="34">
                  <c:v>6</c:v>
                </c:pt>
              </c:numCache>
            </c:numRef>
          </c:xVal>
          <c:yVal>
            <c:numRef>
              <c:f>DensityClusters!$H$83:$H$117</c:f>
              <c:numCache>
                <c:formatCode>General</c:formatCode>
                <c:ptCount val="3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3.5</c:v>
                </c:pt>
                <c:pt idx="16">
                  <c:v>4.1428571428571397</c:v>
                </c:pt>
                <c:pt idx="17">
                  <c:v>4.7678571428571397</c:v>
                </c:pt>
                <c:pt idx="18">
                  <c:v>5.3928571428571397</c:v>
                </c:pt>
                <c:pt idx="19">
                  <c:v>6.0178571428571397</c:v>
                </c:pt>
                <c:pt idx="20">
                  <c:v>6.6428571428571397</c:v>
                </c:pt>
                <c:pt idx="21">
                  <c:v>7.2678571428571397</c:v>
                </c:pt>
                <c:pt idx="22">
                  <c:v>7.8928571428571397</c:v>
                </c:pt>
                <c:pt idx="23">
                  <c:v>8.5178571428571139</c:v>
                </c:pt>
                <c:pt idx="24">
                  <c:v>9.1428571428571139</c:v>
                </c:pt>
                <c:pt idx="25">
                  <c:v>9.7678571428571139</c:v>
                </c:pt>
                <c:pt idx="26">
                  <c:v>10.3928571428571</c:v>
                </c:pt>
                <c:pt idx="27">
                  <c:v>11.017857142857098</c:v>
                </c:pt>
                <c:pt idx="28">
                  <c:v>11.642857142857098</c:v>
                </c:pt>
                <c:pt idx="29">
                  <c:v>20</c:v>
                </c:pt>
                <c:pt idx="30">
                  <c:v>25</c:v>
                </c:pt>
                <c:pt idx="31">
                  <c:v>4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</c:numCache>
            </c:numRef>
          </c:yVal>
        </c:ser>
        <c:ser>
          <c:idx val="2"/>
          <c:order val="1"/>
          <c:tx>
            <c:v>in2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92D050">
                  <a:alpha val="55000"/>
                </a:srgbClr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DensityClusters!$I$72:$I$98</c:f>
              <c:numCache>
                <c:formatCode>General</c:formatCode>
                <c:ptCount val="27"/>
                <c:pt idx="0">
                  <c:v>95</c:v>
                </c:pt>
                <c:pt idx="1">
                  <c:v>55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  <c:pt idx="5">
                  <c:v>18</c:v>
                </c:pt>
                <c:pt idx="6">
                  <c:v>20</c:v>
                </c:pt>
                <c:pt idx="7">
                  <c:v>17</c:v>
                </c:pt>
                <c:pt idx="12">
                  <c:v>5</c:v>
                </c:pt>
                <c:pt idx="13">
                  <c:v>5</c:v>
                </c:pt>
                <c:pt idx="14">
                  <c:v>1</c:v>
                </c:pt>
                <c:pt idx="15">
                  <c:v>0</c:v>
                </c:pt>
                <c:pt idx="16">
                  <c:v>25</c:v>
                </c:pt>
                <c:pt idx="18">
                  <c:v>16</c:v>
                </c:pt>
                <c:pt idx="19">
                  <c:v>0</c:v>
                </c:pt>
                <c:pt idx="21">
                  <c:v>8</c:v>
                </c:pt>
                <c:pt idx="22">
                  <c:v>4</c:v>
                </c:pt>
                <c:pt idx="24">
                  <c:v>12</c:v>
                </c:pt>
                <c:pt idx="26">
                  <c:v>0</c:v>
                </c:pt>
              </c:numCache>
            </c:numRef>
          </c:xVal>
          <c:yVal>
            <c:numRef>
              <c:f>DensityClusters!$J$72:$J$98</c:f>
              <c:numCache>
                <c:formatCode>General</c:formatCode>
                <c:ptCount val="27"/>
                <c:pt idx="0">
                  <c:v>2</c:v>
                </c:pt>
                <c:pt idx="1">
                  <c:v>15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75</c:v>
                </c:pt>
                <c:pt idx="7">
                  <c:v>2</c:v>
                </c:pt>
                <c:pt idx="12">
                  <c:v>80</c:v>
                </c:pt>
                <c:pt idx="13">
                  <c:v>30</c:v>
                </c:pt>
                <c:pt idx="14">
                  <c:v>34.92857142857163</c:v>
                </c:pt>
                <c:pt idx="15">
                  <c:v>40.060714285714297</c:v>
                </c:pt>
                <c:pt idx="16">
                  <c:v>45.192857142857363</c:v>
                </c:pt>
                <c:pt idx="18">
                  <c:v>55.457142857142642</c:v>
                </c:pt>
                <c:pt idx="19">
                  <c:v>60.589285714285801</c:v>
                </c:pt>
                <c:pt idx="21">
                  <c:v>70.853571428571158</c:v>
                </c:pt>
                <c:pt idx="22">
                  <c:v>75.985714285714394</c:v>
                </c:pt>
                <c:pt idx="24">
                  <c:v>86.250000000000099</c:v>
                </c:pt>
                <c:pt idx="26">
                  <c:v>96.514285714285904</c:v>
                </c:pt>
              </c:numCache>
            </c:numRef>
          </c:yVal>
        </c:ser>
        <c:axId val="45365504"/>
        <c:axId val="45499136"/>
      </c:scatterChart>
      <c:valAx>
        <c:axId val="45365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TTR (hʹ)</a:t>
                </a:r>
              </a:p>
            </c:rich>
          </c:tx>
          <c:layout>
            <c:manualLayout>
              <c:xMode val="edge"/>
              <c:yMode val="edge"/>
              <c:x val="0.43197750281215014"/>
              <c:y val="0.89861213049725985"/>
            </c:manualLayout>
          </c:layout>
        </c:title>
        <c:numFmt formatCode="General" sourceLinked="1"/>
        <c:tickLblPos val="nextTo"/>
        <c:crossAx val="45499136"/>
        <c:crosses val="autoZero"/>
        <c:crossBetween val="midCat"/>
        <c:majorUnit val="25"/>
      </c:valAx>
      <c:valAx>
        <c:axId val="45499136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Differences (g')</a:t>
                </a:r>
              </a:p>
            </c:rich>
          </c:tx>
          <c:layout/>
        </c:title>
        <c:numFmt formatCode="General" sourceLinked="1"/>
        <c:tickLblPos val="nextTo"/>
        <c:crossAx val="45365504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>
        <c:manualLayout>
          <c:layoutTarget val="inner"/>
          <c:xMode val="edge"/>
          <c:yMode val="edge"/>
          <c:x val="0.18159073865766912"/>
          <c:y val="7.3429362996292116E-2"/>
          <c:w val="0.77475846769154766"/>
          <c:h val="0.6907898498052123"/>
        </c:manualLayout>
      </c:layout>
      <c:barChart>
        <c:barDir val="col"/>
        <c:grouping val="clustered"/>
        <c:ser>
          <c:idx val="0"/>
          <c:order val="0"/>
          <c:val>
            <c:numRef>
              <c:f>Sheet1!$B$1:$B$141</c:f>
              <c:numCache>
                <c:formatCode>General</c:formatCode>
                <c:ptCount val="141"/>
                <c:pt idx="0">
                  <c:v>96</c:v>
                </c:pt>
                <c:pt idx="1">
                  <c:v>62</c:v>
                </c:pt>
                <c:pt idx="2">
                  <c:v>85</c:v>
                </c:pt>
                <c:pt idx="3">
                  <c:v>92</c:v>
                </c:pt>
                <c:pt idx="4">
                  <c:v>87</c:v>
                </c:pt>
                <c:pt idx="5">
                  <c:v>71</c:v>
                </c:pt>
                <c:pt idx="6">
                  <c:v>51</c:v>
                </c:pt>
                <c:pt idx="7">
                  <c:v>52</c:v>
                </c:pt>
                <c:pt idx="8">
                  <c:v>86</c:v>
                </c:pt>
                <c:pt idx="9">
                  <c:v>72</c:v>
                </c:pt>
                <c:pt idx="10">
                  <c:v>57</c:v>
                </c:pt>
                <c:pt idx="11">
                  <c:v>53</c:v>
                </c:pt>
                <c:pt idx="12">
                  <c:v>82</c:v>
                </c:pt>
                <c:pt idx="13">
                  <c:v>65</c:v>
                </c:pt>
                <c:pt idx="14">
                  <c:v>54</c:v>
                </c:pt>
                <c:pt idx="15">
                  <c:v>85</c:v>
                </c:pt>
                <c:pt idx="16">
                  <c:v>97</c:v>
                </c:pt>
                <c:pt idx="17">
                  <c:v>100</c:v>
                </c:pt>
                <c:pt idx="18">
                  <c:v>95</c:v>
                </c:pt>
                <c:pt idx="19">
                  <c:v>53</c:v>
                </c:pt>
                <c:pt idx="20">
                  <c:v>83</c:v>
                </c:pt>
                <c:pt idx="21">
                  <c:v>89</c:v>
                </c:pt>
                <c:pt idx="22">
                  <c:v>79</c:v>
                </c:pt>
                <c:pt idx="23">
                  <c:v>55</c:v>
                </c:pt>
                <c:pt idx="24">
                  <c:v>95</c:v>
                </c:pt>
                <c:pt idx="25">
                  <c:v>87</c:v>
                </c:pt>
                <c:pt idx="26">
                  <c:v>61</c:v>
                </c:pt>
                <c:pt idx="27">
                  <c:v>55</c:v>
                </c:pt>
                <c:pt idx="28">
                  <c:v>58</c:v>
                </c:pt>
                <c:pt idx="29">
                  <c:v>94</c:v>
                </c:pt>
                <c:pt idx="30">
                  <c:v>89</c:v>
                </c:pt>
                <c:pt idx="31">
                  <c:v>59</c:v>
                </c:pt>
                <c:pt idx="32">
                  <c:v>75</c:v>
                </c:pt>
                <c:pt idx="33">
                  <c:v>68</c:v>
                </c:pt>
                <c:pt idx="34">
                  <c:v>80</c:v>
                </c:pt>
                <c:pt idx="35">
                  <c:v>61</c:v>
                </c:pt>
                <c:pt idx="36">
                  <c:v>54</c:v>
                </c:pt>
                <c:pt idx="37">
                  <c:v>93</c:v>
                </c:pt>
                <c:pt idx="38">
                  <c:v>93</c:v>
                </c:pt>
                <c:pt idx="39">
                  <c:v>55</c:v>
                </c:pt>
                <c:pt idx="40">
                  <c:v>62</c:v>
                </c:pt>
                <c:pt idx="41">
                  <c:v>64</c:v>
                </c:pt>
                <c:pt idx="42">
                  <c:v>78</c:v>
                </c:pt>
                <c:pt idx="43">
                  <c:v>50</c:v>
                </c:pt>
                <c:pt idx="44">
                  <c:v>53</c:v>
                </c:pt>
                <c:pt idx="45">
                  <c:v>61</c:v>
                </c:pt>
                <c:pt idx="46">
                  <c:v>76</c:v>
                </c:pt>
                <c:pt idx="47">
                  <c:v>84</c:v>
                </c:pt>
                <c:pt idx="48">
                  <c:v>100</c:v>
                </c:pt>
                <c:pt idx="49">
                  <c:v>64</c:v>
                </c:pt>
                <c:pt idx="50">
                  <c:v>50</c:v>
                </c:pt>
                <c:pt idx="51">
                  <c:v>94</c:v>
                </c:pt>
                <c:pt idx="52">
                  <c:v>83</c:v>
                </c:pt>
                <c:pt idx="53">
                  <c:v>97</c:v>
                </c:pt>
                <c:pt idx="54">
                  <c:v>66</c:v>
                </c:pt>
                <c:pt idx="55">
                  <c:v>94</c:v>
                </c:pt>
                <c:pt idx="56">
                  <c:v>58</c:v>
                </c:pt>
                <c:pt idx="57">
                  <c:v>51</c:v>
                </c:pt>
                <c:pt idx="58">
                  <c:v>81</c:v>
                </c:pt>
                <c:pt idx="59">
                  <c:v>85</c:v>
                </c:pt>
                <c:pt idx="60">
                  <c:v>77</c:v>
                </c:pt>
                <c:pt idx="61">
                  <c:v>68</c:v>
                </c:pt>
                <c:pt idx="62">
                  <c:v>92</c:v>
                </c:pt>
                <c:pt idx="63">
                  <c:v>83</c:v>
                </c:pt>
                <c:pt idx="64">
                  <c:v>69</c:v>
                </c:pt>
                <c:pt idx="65">
                  <c:v>90</c:v>
                </c:pt>
                <c:pt idx="66">
                  <c:v>62</c:v>
                </c:pt>
                <c:pt idx="67">
                  <c:v>88</c:v>
                </c:pt>
                <c:pt idx="68">
                  <c:v>68</c:v>
                </c:pt>
                <c:pt idx="69">
                  <c:v>55</c:v>
                </c:pt>
                <c:pt idx="70">
                  <c:v>53</c:v>
                </c:pt>
                <c:pt idx="71">
                  <c:v>96</c:v>
                </c:pt>
                <c:pt idx="72">
                  <c:v>98</c:v>
                </c:pt>
                <c:pt idx="73">
                  <c:v>63</c:v>
                </c:pt>
                <c:pt idx="74">
                  <c:v>87</c:v>
                </c:pt>
                <c:pt idx="75">
                  <c:v>70</c:v>
                </c:pt>
                <c:pt idx="76">
                  <c:v>68</c:v>
                </c:pt>
                <c:pt idx="77">
                  <c:v>95</c:v>
                </c:pt>
                <c:pt idx="78">
                  <c:v>58</c:v>
                </c:pt>
                <c:pt idx="79">
                  <c:v>59</c:v>
                </c:pt>
                <c:pt idx="80">
                  <c:v>98</c:v>
                </c:pt>
                <c:pt idx="81">
                  <c:v>63</c:v>
                </c:pt>
                <c:pt idx="82">
                  <c:v>80</c:v>
                </c:pt>
                <c:pt idx="83">
                  <c:v>75</c:v>
                </c:pt>
                <c:pt idx="84">
                  <c:v>55</c:v>
                </c:pt>
                <c:pt idx="85">
                  <c:v>93</c:v>
                </c:pt>
                <c:pt idx="86">
                  <c:v>65</c:v>
                </c:pt>
                <c:pt idx="87">
                  <c:v>74</c:v>
                </c:pt>
                <c:pt idx="88">
                  <c:v>78</c:v>
                </c:pt>
                <c:pt idx="89">
                  <c:v>79</c:v>
                </c:pt>
                <c:pt idx="90">
                  <c:v>95</c:v>
                </c:pt>
                <c:pt idx="91">
                  <c:v>82</c:v>
                </c:pt>
                <c:pt idx="92">
                  <c:v>81</c:v>
                </c:pt>
                <c:pt idx="93">
                  <c:v>95</c:v>
                </c:pt>
                <c:pt idx="94">
                  <c:v>51</c:v>
                </c:pt>
                <c:pt idx="95">
                  <c:v>61</c:v>
                </c:pt>
                <c:pt idx="96">
                  <c:v>80</c:v>
                </c:pt>
                <c:pt idx="97">
                  <c:v>59</c:v>
                </c:pt>
                <c:pt idx="98">
                  <c:v>87</c:v>
                </c:pt>
                <c:pt idx="99">
                  <c:v>95</c:v>
                </c:pt>
                <c:pt idx="100">
                  <c:v>88</c:v>
                </c:pt>
                <c:pt idx="101">
                  <c:v>60</c:v>
                </c:pt>
                <c:pt idx="102">
                  <c:v>86</c:v>
                </c:pt>
                <c:pt idx="103">
                  <c:v>91</c:v>
                </c:pt>
                <c:pt idx="104">
                  <c:v>84</c:v>
                </c:pt>
                <c:pt idx="105">
                  <c:v>53</c:v>
                </c:pt>
                <c:pt idx="106">
                  <c:v>89</c:v>
                </c:pt>
                <c:pt idx="107">
                  <c:v>77</c:v>
                </c:pt>
                <c:pt idx="108">
                  <c:v>88</c:v>
                </c:pt>
                <c:pt idx="109">
                  <c:v>90</c:v>
                </c:pt>
                <c:pt idx="110">
                  <c:v>86</c:v>
                </c:pt>
                <c:pt idx="111">
                  <c:v>55</c:v>
                </c:pt>
                <c:pt idx="112">
                  <c:v>66</c:v>
                </c:pt>
                <c:pt idx="113">
                  <c:v>63</c:v>
                </c:pt>
                <c:pt idx="114">
                  <c:v>97</c:v>
                </c:pt>
                <c:pt idx="115">
                  <c:v>99</c:v>
                </c:pt>
                <c:pt idx="116">
                  <c:v>80</c:v>
                </c:pt>
                <c:pt idx="117">
                  <c:v>79</c:v>
                </c:pt>
                <c:pt idx="118">
                  <c:v>63</c:v>
                </c:pt>
                <c:pt idx="119">
                  <c:v>57</c:v>
                </c:pt>
                <c:pt idx="120">
                  <c:v>79</c:v>
                </c:pt>
                <c:pt idx="121">
                  <c:v>80</c:v>
                </c:pt>
                <c:pt idx="122">
                  <c:v>68</c:v>
                </c:pt>
                <c:pt idx="123">
                  <c:v>93</c:v>
                </c:pt>
                <c:pt idx="124">
                  <c:v>50</c:v>
                </c:pt>
                <c:pt idx="125">
                  <c:v>74</c:v>
                </c:pt>
                <c:pt idx="126">
                  <c:v>83</c:v>
                </c:pt>
                <c:pt idx="127">
                  <c:v>94</c:v>
                </c:pt>
                <c:pt idx="128">
                  <c:v>59</c:v>
                </c:pt>
                <c:pt idx="129">
                  <c:v>65</c:v>
                </c:pt>
                <c:pt idx="130">
                  <c:v>58</c:v>
                </c:pt>
                <c:pt idx="131">
                  <c:v>98</c:v>
                </c:pt>
                <c:pt idx="132">
                  <c:v>91</c:v>
                </c:pt>
                <c:pt idx="133">
                  <c:v>81</c:v>
                </c:pt>
                <c:pt idx="134">
                  <c:v>98</c:v>
                </c:pt>
                <c:pt idx="135">
                  <c:v>84</c:v>
                </c:pt>
                <c:pt idx="136">
                  <c:v>54</c:v>
                </c:pt>
                <c:pt idx="137">
                  <c:v>100</c:v>
                </c:pt>
                <c:pt idx="138">
                  <c:v>78</c:v>
                </c:pt>
                <c:pt idx="139">
                  <c:v>63</c:v>
                </c:pt>
                <c:pt idx="140">
                  <c:v>79</c:v>
                </c:pt>
              </c:numCache>
            </c:numRef>
          </c:val>
        </c:ser>
        <c:axId val="45545344"/>
        <c:axId val="45555712"/>
      </c:barChart>
      <c:catAx>
        <c:axId val="45545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>
            <c:manualLayout>
              <c:xMode val="edge"/>
              <c:yMode val="edge"/>
              <c:x val="0.47961098612673431"/>
              <c:y val="0.84987198534145492"/>
            </c:manualLayout>
          </c:layout>
        </c:title>
        <c:tickLblPos val="nextTo"/>
        <c:crossAx val="45555712"/>
        <c:crosses val="autoZero"/>
        <c:auto val="1"/>
        <c:lblAlgn val="ctr"/>
        <c:lblOffset val="100"/>
        <c:tickMarkSkip val="10"/>
      </c:catAx>
      <c:valAx>
        <c:axId val="45555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Text To Tag Ratio</a:t>
                </a:r>
              </a:p>
            </c:rich>
          </c:tx>
          <c:layout>
            <c:manualLayout>
              <c:xMode val="edge"/>
              <c:yMode val="edge"/>
              <c:x val="4.6585817397825274E-2"/>
              <c:y val="0.28861189521121244"/>
            </c:manualLayout>
          </c:layout>
        </c:title>
        <c:numFmt formatCode="General" sourceLinked="1"/>
        <c:tickLblPos val="nextTo"/>
        <c:crossAx val="4554534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>
        <c:manualLayout>
          <c:layoutTarget val="inner"/>
          <c:xMode val="edge"/>
          <c:yMode val="edge"/>
          <c:x val="0.181590738657669"/>
          <c:y val="7.3429362996292116E-2"/>
          <c:w val="0.77475846769154666"/>
          <c:h val="0.69078984980521241"/>
        </c:manualLayout>
      </c:layout>
      <c:barChart>
        <c:barDir val="col"/>
        <c:grouping val="clustered"/>
        <c:ser>
          <c:idx val="0"/>
          <c:order val="0"/>
          <c:val>
            <c:numRef>
              <c:f>Sheet2!$AZ$1:$FD$1</c:f>
              <c:numCache>
                <c:formatCode>General</c:formatCode>
                <c:ptCount val="10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  <c:pt idx="9">
                  <c:v>6</c:v>
                </c:pt>
                <c:pt idx="10">
                  <c:v>9</c:v>
                </c:pt>
                <c:pt idx="11">
                  <c:v>4</c:v>
                </c:pt>
                <c:pt idx="12">
                  <c:v>9</c:v>
                </c:pt>
                <c:pt idx="13">
                  <c:v>3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8</c:v>
                </c:pt>
                <c:pt idx="29">
                  <c:v>134</c:v>
                </c:pt>
                <c:pt idx="30">
                  <c:v>824</c:v>
                </c:pt>
                <c:pt idx="31">
                  <c:v>0</c:v>
                </c:pt>
                <c:pt idx="32">
                  <c:v>44</c:v>
                </c:pt>
                <c:pt idx="33">
                  <c:v>110</c:v>
                </c:pt>
                <c:pt idx="34">
                  <c:v>115</c:v>
                </c:pt>
                <c:pt idx="35">
                  <c:v>103</c:v>
                </c:pt>
                <c:pt idx="36">
                  <c:v>63</c:v>
                </c:pt>
                <c:pt idx="37">
                  <c:v>158</c:v>
                </c:pt>
                <c:pt idx="38">
                  <c:v>127</c:v>
                </c:pt>
                <c:pt idx="39">
                  <c:v>56</c:v>
                </c:pt>
                <c:pt idx="40">
                  <c:v>62</c:v>
                </c:pt>
                <c:pt idx="41">
                  <c:v>0</c:v>
                </c:pt>
                <c:pt idx="42">
                  <c:v>63</c:v>
                </c:pt>
                <c:pt idx="43">
                  <c:v>48</c:v>
                </c:pt>
                <c:pt idx="44">
                  <c:v>43</c:v>
                </c:pt>
                <c:pt idx="45">
                  <c:v>89</c:v>
                </c:pt>
                <c:pt idx="46">
                  <c:v>26</c:v>
                </c:pt>
                <c:pt idx="47">
                  <c:v>64</c:v>
                </c:pt>
                <c:pt idx="48">
                  <c:v>27</c:v>
                </c:pt>
                <c:pt idx="49">
                  <c:v>22</c:v>
                </c:pt>
                <c:pt idx="50">
                  <c:v>32</c:v>
                </c:pt>
                <c:pt idx="51">
                  <c:v>0</c:v>
                </c:pt>
                <c:pt idx="52">
                  <c:v>33</c:v>
                </c:pt>
                <c:pt idx="53">
                  <c:v>132</c:v>
                </c:pt>
                <c:pt idx="54">
                  <c:v>60</c:v>
                </c:pt>
                <c:pt idx="55">
                  <c:v>63</c:v>
                </c:pt>
                <c:pt idx="56">
                  <c:v>49</c:v>
                </c:pt>
                <c:pt idx="57">
                  <c:v>51</c:v>
                </c:pt>
                <c:pt idx="58">
                  <c:v>141</c:v>
                </c:pt>
                <c:pt idx="59">
                  <c:v>100</c:v>
                </c:pt>
                <c:pt idx="60">
                  <c:v>0</c:v>
                </c:pt>
                <c:pt idx="61">
                  <c:v>121</c:v>
                </c:pt>
                <c:pt idx="62">
                  <c:v>141</c:v>
                </c:pt>
                <c:pt idx="63">
                  <c:v>356</c:v>
                </c:pt>
                <c:pt idx="64">
                  <c:v>475</c:v>
                </c:pt>
                <c:pt idx="65">
                  <c:v>5</c:v>
                </c:pt>
                <c:pt idx="66">
                  <c:v>5</c:v>
                </c:pt>
                <c:pt idx="67">
                  <c:v>0</c:v>
                </c:pt>
                <c:pt idx="68">
                  <c:v>5</c:v>
                </c:pt>
                <c:pt idx="69">
                  <c:v>4</c:v>
                </c:pt>
                <c:pt idx="70">
                  <c:v>6</c:v>
                </c:pt>
                <c:pt idx="71">
                  <c:v>0</c:v>
                </c:pt>
                <c:pt idx="72">
                  <c:v>5</c:v>
                </c:pt>
                <c:pt idx="73">
                  <c:v>6</c:v>
                </c:pt>
                <c:pt idx="74">
                  <c:v>0</c:v>
                </c:pt>
                <c:pt idx="75">
                  <c:v>6</c:v>
                </c:pt>
                <c:pt idx="76">
                  <c:v>0</c:v>
                </c:pt>
                <c:pt idx="77">
                  <c:v>4</c:v>
                </c:pt>
                <c:pt idx="78">
                  <c:v>6</c:v>
                </c:pt>
                <c:pt idx="79">
                  <c:v>7</c:v>
                </c:pt>
                <c:pt idx="80">
                  <c:v>0</c:v>
                </c:pt>
                <c:pt idx="81">
                  <c:v>4</c:v>
                </c:pt>
                <c:pt idx="82">
                  <c:v>6</c:v>
                </c:pt>
                <c:pt idx="83">
                  <c:v>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18</c:v>
                </c:pt>
                <c:pt idx="91">
                  <c:v>6</c:v>
                </c:pt>
                <c:pt idx="92">
                  <c:v>9</c:v>
                </c:pt>
                <c:pt idx="93">
                  <c:v>4</c:v>
                </c:pt>
                <c:pt idx="94">
                  <c:v>9</c:v>
                </c:pt>
                <c:pt idx="95">
                  <c:v>0</c:v>
                </c:pt>
                <c:pt idx="96">
                  <c:v>3</c:v>
                </c:pt>
                <c:pt idx="97">
                  <c:v>2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14</c:v>
                </c:pt>
                <c:pt idx="103">
                  <c:v>4</c:v>
                </c:pt>
                <c:pt idx="104">
                  <c:v>7</c:v>
                </c:pt>
                <c:pt idx="105">
                  <c:v>0</c:v>
                </c:pt>
                <c:pt idx="106">
                  <c:v>4</c:v>
                </c:pt>
                <c:pt idx="107">
                  <c:v>10</c:v>
                </c:pt>
                <c:pt idx="108">
                  <c:v>10</c:v>
                </c:pt>
              </c:numCache>
            </c:numRef>
          </c:val>
        </c:ser>
        <c:axId val="126215680"/>
        <c:axId val="126217600"/>
      </c:barChart>
      <c:catAx>
        <c:axId val="126215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>
            <c:manualLayout>
              <c:xMode val="edge"/>
              <c:yMode val="edge"/>
              <c:x val="0.42603955755530559"/>
              <c:y val="0.90333118196290274"/>
            </c:manualLayout>
          </c:layout>
        </c:title>
        <c:tickLblPos val="nextTo"/>
        <c:crossAx val="126217600"/>
        <c:crosses val="autoZero"/>
        <c:auto val="1"/>
        <c:lblAlgn val="ctr"/>
        <c:lblOffset val="100"/>
        <c:tickLblSkip val="10"/>
        <c:tickMarkSkip val="10"/>
      </c:catAx>
      <c:valAx>
        <c:axId val="126217600"/>
        <c:scaling>
          <c:orientation val="minMax"/>
          <c:max val="5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Text To Tag Ratio</a:t>
                </a:r>
              </a:p>
            </c:rich>
          </c:tx>
          <c:layout/>
        </c:title>
        <c:numFmt formatCode="General" sourceLinked="1"/>
        <c:tickLblPos val="nextTo"/>
        <c:crossAx val="126215680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>
        <c:manualLayout>
          <c:layoutTarget val="inner"/>
          <c:xMode val="edge"/>
          <c:yMode val="edge"/>
          <c:x val="0.16699584745661183"/>
          <c:y val="7.2751322751322831E-2"/>
          <c:w val="0.77982776358496564"/>
          <c:h val="0.68951218011810822"/>
        </c:manualLayout>
      </c:layout>
      <c:barChart>
        <c:barDir val="col"/>
        <c:grouping val="clustered"/>
        <c:ser>
          <c:idx val="0"/>
          <c:order val="0"/>
          <c:val>
            <c:numRef>
              <c:f>Sheet2!$AZ$2:$FD$2</c:f>
              <c:numCache>
                <c:formatCode>General</c:formatCode>
                <c:ptCount val="10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9</c:v>
                </c:pt>
                <c:pt idx="11">
                  <c:v>6</c:v>
                </c:pt>
                <c:pt idx="12">
                  <c:v>5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28</c:v>
                </c:pt>
                <c:pt idx="28">
                  <c:v>193</c:v>
                </c:pt>
                <c:pt idx="29">
                  <c:v>193</c:v>
                </c:pt>
                <c:pt idx="30">
                  <c:v>202</c:v>
                </c:pt>
                <c:pt idx="31">
                  <c:v>222</c:v>
                </c:pt>
                <c:pt idx="32">
                  <c:v>218</c:v>
                </c:pt>
                <c:pt idx="33">
                  <c:v>74</c:v>
                </c:pt>
                <c:pt idx="34">
                  <c:v>87</c:v>
                </c:pt>
                <c:pt idx="35">
                  <c:v>109</c:v>
                </c:pt>
                <c:pt idx="36">
                  <c:v>113</c:v>
                </c:pt>
                <c:pt idx="37">
                  <c:v>101</c:v>
                </c:pt>
                <c:pt idx="38">
                  <c:v>93</c:v>
                </c:pt>
                <c:pt idx="39">
                  <c:v>80</c:v>
                </c:pt>
                <c:pt idx="40">
                  <c:v>61</c:v>
                </c:pt>
                <c:pt idx="41">
                  <c:v>45</c:v>
                </c:pt>
                <c:pt idx="42">
                  <c:v>43</c:v>
                </c:pt>
                <c:pt idx="43">
                  <c:v>48</c:v>
                </c:pt>
                <c:pt idx="44">
                  <c:v>53</c:v>
                </c:pt>
                <c:pt idx="45">
                  <c:v>54</c:v>
                </c:pt>
                <c:pt idx="46">
                  <c:v>49</c:v>
                </c:pt>
                <c:pt idx="47">
                  <c:v>45</c:v>
                </c:pt>
                <c:pt idx="48">
                  <c:v>34</c:v>
                </c:pt>
                <c:pt idx="49">
                  <c:v>29</c:v>
                </c:pt>
                <c:pt idx="50">
                  <c:v>22</c:v>
                </c:pt>
                <c:pt idx="51">
                  <c:v>43</c:v>
                </c:pt>
                <c:pt idx="52">
                  <c:v>51</c:v>
                </c:pt>
                <c:pt idx="53">
                  <c:v>57</c:v>
                </c:pt>
                <c:pt idx="54">
                  <c:v>67</c:v>
                </c:pt>
                <c:pt idx="55">
                  <c:v>71</c:v>
                </c:pt>
                <c:pt idx="56">
                  <c:v>72</c:v>
                </c:pt>
                <c:pt idx="57">
                  <c:v>80</c:v>
                </c:pt>
                <c:pt idx="58">
                  <c:v>68</c:v>
                </c:pt>
                <c:pt idx="59">
                  <c:v>82</c:v>
                </c:pt>
                <c:pt idx="60">
                  <c:v>100</c:v>
                </c:pt>
                <c:pt idx="61">
                  <c:v>143</c:v>
                </c:pt>
                <c:pt idx="62">
                  <c:v>218</c:v>
                </c:pt>
                <c:pt idx="63">
                  <c:v>219</c:v>
                </c:pt>
                <c:pt idx="64">
                  <c:v>196</c:v>
                </c:pt>
                <c:pt idx="65">
                  <c:v>168</c:v>
                </c:pt>
                <c:pt idx="66">
                  <c:v>98</c:v>
                </c:pt>
                <c:pt idx="67">
                  <c:v>3</c:v>
                </c:pt>
                <c:pt idx="68">
                  <c:v>4</c:v>
                </c:pt>
                <c:pt idx="69">
                  <c:v>3</c:v>
                </c:pt>
                <c:pt idx="70">
                  <c:v>4</c:v>
                </c:pt>
                <c:pt idx="71">
                  <c:v>4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4</c:v>
                </c:pt>
                <c:pt idx="78">
                  <c:v>3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3</c:v>
                </c:pt>
                <c:pt idx="89">
                  <c:v>4</c:v>
                </c:pt>
                <c:pt idx="90">
                  <c:v>6</c:v>
                </c:pt>
                <c:pt idx="91">
                  <c:v>7</c:v>
                </c:pt>
                <c:pt idx="92">
                  <c:v>9</c:v>
                </c:pt>
                <c:pt idx="93">
                  <c:v>5</c:v>
                </c:pt>
                <c:pt idx="94">
                  <c:v>5</c:v>
                </c:pt>
                <c:pt idx="95">
                  <c:v>3</c:v>
                </c:pt>
                <c:pt idx="96">
                  <c:v>2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2</c:v>
                </c:pt>
                <c:pt idx="101">
                  <c:v>3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6</c:v>
                </c:pt>
                <c:pt idx="107">
                  <c:v>6</c:v>
                </c:pt>
                <c:pt idx="108">
                  <c:v>7</c:v>
                </c:pt>
              </c:numCache>
            </c:numRef>
          </c:val>
        </c:ser>
        <c:axId val="126261888"/>
        <c:axId val="85988096"/>
      </c:barChart>
      <c:catAx>
        <c:axId val="126261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>
            <c:manualLayout>
              <c:xMode val="edge"/>
              <c:yMode val="edge"/>
              <c:x val="0.42492527325766599"/>
              <c:y val="0.89574187992125998"/>
            </c:manualLayout>
          </c:layout>
        </c:title>
        <c:tickLblPos val="nextTo"/>
        <c:crossAx val="85988096"/>
        <c:crosses val="autoZero"/>
        <c:auto val="1"/>
        <c:lblAlgn val="ctr"/>
        <c:lblOffset val="100"/>
        <c:tickLblSkip val="10"/>
      </c:catAx>
      <c:valAx>
        <c:axId val="85988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Text To Tag Ratio</a:t>
                </a:r>
              </a:p>
            </c:rich>
          </c:tx>
          <c:layout/>
        </c:title>
        <c:numFmt formatCode="General" sourceLinked="1"/>
        <c:tickLblPos val="nextTo"/>
        <c:crossAx val="126261888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>
        <c:manualLayout>
          <c:layoutTarget val="inner"/>
          <c:xMode val="edge"/>
          <c:yMode val="edge"/>
          <c:x val="0.15662698412698528"/>
          <c:y val="7.2751322751322831E-2"/>
          <c:w val="0.77703193350832089"/>
          <c:h val="0.68271147802280774"/>
        </c:manualLayout>
      </c:layout>
      <c:barChart>
        <c:barDir val="col"/>
        <c:grouping val="clustered"/>
        <c:ser>
          <c:idx val="0"/>
          <c:order val="0"/>
          <c:val>
            <c:numRef>
              <c:f>Sheet3!$A$2:$PM$2</c:f>
              <c:numCache>
                <c:formatCode>General</c:formatCode>
                <c:ptCount val="42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4</c:v>
                </c:pt>
                <c:pt idx="52">
                  <c:v>4</c:v>
                </c:pt>
                <c:pt idx="53">
                  <c:v>5</c:v>
                </c:pt>
                <c:pt idx="54">
                  <c:v>4</c:v>
                </c:pt>
                <c:pt idx="55">
                  <c:v>4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2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2</c:v>
                </c:pt>
                <c:pt idx="94">
                  <c:v>1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2</c:v>
                </c:pt>
                <c:pt idx="112">
                  <c:v>2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8</c:v>
                </c:pt>
                <c:pt idx="223">
                  <c:v>11</c:v>
                </c:pt>
                <c:pt idx="224">
                  <c:v>21</c:v>
                </c:pt>
                <c:pt idx="225">
                  <c:v>48</c:v>
                </c:pt>
                <c:pt idx="226">
                  <c:v>48</c:v>
                </c:pt>
                <c:pt idx="227">
                  <c:v>41</c:v>
                </c:pt>
                <c:pt idx="228">
                  <c:v>54</c:v>
                </c:pt>
                <c:pt idx="229">
                  <c:v>57</c:v>
                </c:pt>
                <c:pt idx="230">
                  <c:v>46</c:v>
                </c:pt>
                <c:pt idx="231">
                  <c:v>64</c:v>
                </c:pt>
                <c:pt idx="232">
                  <c:v>75</c:v>
                </c:pt>
                <c:pt idx="233">
                  <c:v>72</c:v>
                </c:pt>
                <c:pt idx="234">
                  <c:v>69</c:v>
                </c:pt>
                <c:pt idx="235">
                  <c:v>85</c:v>
                </c:pt>
                <c:pt idx="236">
                  <c:v>68</c:v>
                </c:pt>
                <c:pt idx="237">
                  <c:v>68</c:v>
                </c:pt>
                <c:pt idx="238">
                  <c:v>96</c:v>
                </c:pt>
                <c:pt idx="239">
                  <c:v>94</c:v>
                </c:pt>
                <c:pt idx="240">
                  <c:v>82</c:v>
                </c:pt>
                <c:pt idx="241">
                  <c:v>89</c:v>
                </c:pt>
                <c:pt idx="242">
                  <c:v>100</c:v>
                </c:pt>
                <c:pt idx="243">
                  <c:v>67</c:v>
                </c:pt>
                <c:pt idx="244">
                  <c:v>86</c:v>
                </c:pt>
                <c:pt idx="245">
                  <c:v>88</c:v>
                </c:pt>
                <c:pt idx="246">
                  <c:v>81</c:v>
                </c:pt>
                <c:pt idx="247">
                  <c:v>73</c:v>
                </c:pt>
                <c:pt idx="248">
                  <c:v>71</c:v>
                </c:pt>
                <c:pt idx="249">
                  <c:v>64</c:v>
                </c:pt>
                <c:pt idx="250">
                  <c:v>56</c:v>
                </c:pt>
                <c:pt idx="251">
                  <c:v>60</c:v>
                </c:pt>
                <c:pt idx="252">
                  <c:v>46</c:v>
                </c:pt>
                <c:pt idx="253">
                  <c:v>62</c:v>
                </c:pt>
                <c:pt idx="254">
                  <c:v>41</c:v>
                </c:pt>
                <c:pt idx="255">
                  <c:v>46</c:v>
                </c:pt>
                <c:pt idx="256">
                  <c:v>81</c:v>
                </c:pt>
                <c:pt idx="257">
                  <c:v>97</c:v>
                </c:pt>
                <c:pt idx="258">
                  <c:v>93</c:v>
                </c:pt>
                <c:pt idx="259">
                  <c:v>98</c:v>
                </c:pt>
                <c:pt idx="260">
                  <c:v>82</c:v>
                </c:pt>
                <c:pt idx="261">
                  <c:v>43</c:v>
                </c:pt>
                <c:pt idx="262">
                  <c:v>24</c:v>
                </c:pt>
                <c:pt idx="263">
                  <c:v>5</c:v>
                </c:pt>
                <c:pt idx="264">
                  <c:v>1</c:v>
                </c:pt>
                <c:pt idx="265">
                  <c:v>0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3</c:v>
                </c:pt>
                <c:pt idx="313">
                  <c:v>4</c:v>
                </c:pt>
                <c:pt idx="314">
                  <c:v>6</c:v>
                </c:pt>
                <c:pt idx="315">
                  <c:v>6</c:v>
                </c:pt>
                <c:pt idx="316">
                  <c:v>6</c:v>
                </c:pt>
                <c:pt idx="317">
                  <c:v>2</c:v>
                </c:pt>
                <c:pt idx="318">
                  <c:v>1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</c:numCache>
            </c:numRef>
          </c:val>
        </c:ser>
        <c:axId val="86042112"/>
        <c:axId val="86044032"/>
      </c:barChart>
      <c:catAx>
        <c:axId val="86042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>
            <c:manualLayout>
              <c:xMode val="edge"/>
              <c:yMode val="edge"/>
              <c:x val="0.46511825936530682"/>
              <c:y val="0.88754167553380325"/>
            </c:manualLayout>
          </c:layout>
        </c:title>
        <c:tickLblPos val="nextTo"/>
        <c:crossAx val="86044032"/>
        <c:crosses val="autoZero"/>
        <c:auto val="1"/>
        <c:lblAlgn val="ctr"/>
        <c:lblOffset val="100"/>
        <c:tickLblSkip val="50"/>
        <c:tickMarkSkip val="10"/>
      </c:catAx>
      <c:valAx>
        <c:axId val="86044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Text To Tag Ratio</a:t>
                </a:r>
              </a:p>
            </c:rich>
          </c:tx>
          <c:layout/>
        </c:title>
        <c:numFmt formatCode="General" sourceLinked="1"/>
        <c:tickLblPos val="nextTo"/>
        <c:crossAx val="8604211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>
        <c:manualLayout>
          <c:layoutTarget val="inner"/>
          <c:xMode val="edge"/>
          <c:yMode val="edge"/>
          <c:x val="0.18159073865766906"/>
          <c:y val="7.3429362996292116E-2"/>
          <c:w val="0.77475846769154721"/>
          <c:h val="0.6907898498052123"/>
        </c:manualLayout>
      </c:layout>
      <c:barChart>
        <c:barDir val="col"/>
        <c:grouping val="clustered"/>
        <c:ser>
          <c:idx val="0"/>
          <c:order val="0"/>
          <c:val>
            <c:numRef>
              <c:f>Sheet2!$AZ$1:$FD$1</c:f>
              <c:numCache>
                <c:formatCode>General</c:formatCode>
                <c:ptCount val="10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  <c:pt idx="9">
                  <c:v>6</c:v>
                </c:pt>
                <c:pt idx="10">
                  <c:v>9</c:v>
                </c:pt>
                <c:pt idx="11">
                  <c:v>4</c:v>
                </c:pt>
                <c:pt idx="12">
                  <c:v>9</c:v>
                </c:pt>
                <c:pt idx="13">
                  <c:v>3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8</c:v>
                </c:pt>
                <c:pt idx="29">
                  <c:v>134</c:v>
                </c:pt>
                <c:pt idx="30">
                  <c:v>824</c:v>
                </c:pt>
                <c:pt idx="31">
                  <c:v>0</c:v>
                </c:pt>
                <c:pt idx="32">
                  <c:v>44</c:v>
                </c:pt>
                <c:pt idx="33">
                  <c:v>110</c:v>
                </c:pt>
                <c:pt idx="34">
                  <c:v>115</c:v>
                </c:pt>
                <c:pt idx="35">
                  <c:v>103</c:v>
                </c:pt>
                <c:pt idx="36">
                  <c:v>63</c:v>
                </c:pt>
                <c:pt idx="37">
                  <c:v>158</c:v>
                </c:pt>
                <c:pt idx="38">
                  <c:v>127</c:v>
                </c:pt>
                <c:pt idx="39">
                  <c:v>56</c:v>
                </c:pt>
                <c:pt idx="40">
                  <c:v>62</c:v>
                </c:pt>
                <c:pt idx="41">
                  <c:v>0</c:v>
                </c:pt>
                <c:pt idx="42">
                  <c:v>63</c:v>
                </c:pt>
                <c:pt idx="43">
                  <c:v>48</c:v>
                </c:pt>
                <c:pt idx="44">
                  <c:v>43</c:v>
                </c:pt>
                <c:pt idx="45">
                  <c:v>89</c:v>
                </c:pt>
                <c:pt idx="46">
                  <c:v>26</c:v>
                </c:pt>
                <c:pt idx="47">
                  <c:v>64</c:v>
                </c:pt>
                <c:pt idx="48">
                  <c:v>27</c:v>
                </c:pt>
                <c:pt idx="49">
                  <c:v>22</c:v>
                </c:pt>
                <c:pt idx="50">
                  <c:v>32</c:v>
                </c:pt>
                <c:pt idx="51">
                  <c:v>0</c:v>
                </c:pt>
                <c:pt idx="52">
                  <c:v>33</c:v>
                </c:pt>
                <c:pt idx="53">
                  <c:v>132</c:v>
                </c:pt>
                <c:pt idx="54">
                  <c:v>60</c:v>
                </c:pt>
                <c:pt idx="55">
                  <c:v>63</c:v>
                </c:pt>
                <c:pt idx="56">
                  <c:v>49</c:v>
                </c:pt>
                <c:pt idx="57">
                  <c:v>51</c:v>
                </c:pt>
                <c:pt idx="58">
                  <c:v>141</c:v>
                </c:pt>
                <c:pt idx="59">
                  <c:v>100</c:v>
                </c:pt>
                <c:pt idx="60">
                  <c:v>0</c:v>
                </c:pt>
                <c:pt idx="61">
                  <c:v>121</c:v>
                </c:pt>
                <c:pt idx="62">
                  <c:v>141</c:v>
                </c:pt>
                <c:pt idx="63">
                  <c:v>356</c:v>
                </c:pt>
                <c:pt idx="64">
                  <c:v>475</c:v>
                </c:pt>
                <c:pt idx="65">
                  <c:v>5</c:v>
                </c:pt>
                <c:pt idx="66">
                  <c:v>5</c:v>
                </c:pt>
                <c:pt idx="67">
                  <c:v>0</c:v>
                </c:pt>
                <c:pt idx="68">
                  <c:v>5</c:v>
                </c:pt>
                <c:pt idx="69">
                  <c:v>4</c:v>
                </c:pt>
                <c:pt idx="70">
                  <c:v>6</c:v>
                </c:pt>
                <c:pt idx="71">
                  <c:v>0</c:v>
                </c:pt>
                <c:pt idx="72">
                  <c:v>5</c:v>
                </c:pt>
                <c:pt idx="73">
                  <c:v>6</c:v>
                </c:pt>
                <c:pt idx="74">
                  <c:v>0</c:v>
                </c:pt>
                <c:pt idx="75">
                  <c:v>6</c:v>
                </c:pt>
                <c:pt idx="76">
                  <c:v>0</c:v>
                </c:pt>
                <c:pt idx="77">
                  <c:v>4</c:v>
                </c:pt>
                <c:pt idx="78">
                  <c:v>6</c:v>
                </c:pt>
                <c:pt idx="79">
                  <c:v>7</c:v>
                </c:pt>
                <c:pt idx="80">
                  <c:v>0</c:v>
                </c:pt>
                <c:pt idx="81">
                  <c:v>4</c:v>
                </c:pt>
                <c:pt idx="82">
                  <c:v>6</c:v>
                </c:pt>
                <c:pt idx="83">
                  <c:v>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18</c:v>
                </c:pt>
                <c:pt idx="91">
                  <c:v>6</c:v>
                </c:pt>
                <c:pt idx="92">
                  <c:v>9</c:v>
                </c:pt>
                <c:pt idx="93">
                  <c:v>4</c:v>
                </c:pt>
                <c:pt idx="94">
                  <c:v>9</c:v>
                </c:pt>
                <c:pt idx="95">
                  <c:v>0</c:v>
                </c:pt>
                <c:pt idx="96">
                  <c:v>3</c:v>
                </c:pt>
                <c:pt idx="97">
                  <c:v>2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14</c:v>
                </c:pt>
                <c:pt idx="103">
                  <c:v>4</c:v>
                </c:pt>
                <c:pt idx="104">
                  <c:v>7</c:v>
                </c:pt>
                <c:pt idx="105">
                  <c:v>0</c:v>
                </c:pt>
                <c:pt idx="106">
                  <c:v>4</c:v>
                </c:pt>
                <c:pt idx="107">
                  <c:v>10</c:v>
                </c:pt>
                <c:pt idx="108">
                  <c:v>10</c:v>
                </c:pt>
              </c:numCache>
            </c:numRef>
          </c:val>
        </c:ser>
        <c:axId val="44933120"/>
        <c:axId val="44935040"/>
      </c:barChart>
      <c:catAx>
        <c:axId val="44933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>
            <c:manualLayout>
              <c:xMode val="edge"/>
              <c:yMode val="edge"/>
              <c:x val="0.47961098612673431"/>
              <c:y val="0.86545245764733969"/>
            </c:manualLayout>
          </c:layout>
        </c:title>
        <c:tickLblPos val="nextTo"/>
        <c:crossAx val="44935040"/>
        <c:crosses val="autoZero"/>
        <c:auto val="1"/>
        <c:lblAlgn val="ctr"/>
        <c:lblOffset val="100"/>
        <c:tickLblSkip val="10"/>
        <c:tickMarkSkip val="10"/>
      </c:catAx>
      <c:valAx>
        <c:axId val="44935040"/>
        <c:scaling>
          <c:orientation val="minMax"/>
          <c:max val="5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Text To Tag Ratio</a:t>
                </a:r>
              </a:p>
            </c:rich>
          </c:tx>
          <c:layout>
            <c:manualLayout>
              <c:xMode val="edge"/>
              <c:yMode val="edge"/>
              <c:x val="3.1704865016872891E-2"/>
              <c:y val="0.29985623956096485"/>
            </c:manualLayout>
          </c:layout>
        </c:title>
        <c:numFmt formatCode="General" sourceLinked="1"/>
        <c:tickLblPos val="nextTo"/>
        <c:crossAx val="44933120"/>
        <c:crosses val="autoZero"/>
        <c:crossBetween val="between"/>
        <c:majorUnit val="100"/>
      </c:valAx>
    </c:plotArea>
    <c:plotVisOnly val="1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>
        <c:manualLayout>
          <c:layoutTarget val="inner"/>
          <c:xMode val="edge"/>
          <c:yMode val="edge"/>
          <c:x val="0.20085294727060937"/>
          <c:y val="7.2751322751322831E-2"/>
          <c:w val="0.73280596784500263"/>
          <c:h val="0.68271147802280774"/>
        </c:manualLayout>
      </c:layout>
      <c:barChart>
        <c:barDir val="col"/>
        <c:grouping val="clustered"/>
        <c:ser>
          <c:idx val="1"/>
          <c:order val="1"/>
          <c:val>
            <c:numRef>
              <c:f>Sheet2!$AZ$2:$FD$2</c:f>
            </c:numRef>
          </c:val>
        </c:ser>
        <c:ser>
          <c:idx val="0"/>
          <c:order val="0"/>
          <c:val>
            <c:numRef>
              <c:f>Sheet3!$A$2:$PM$2</c:f>
              <c:numCache>
                <c:formatCode>General</c:formatCode>
                <c:ptCount val="42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4</c:v>
                </c:pt>
                <c:pt idx="52">
                  <c:v>4</c:v>
                </c:pt>
                <c:pt idx="53">
                  <c:v>5</c:v>
                </c:pt>
                <c:pt idx="54">
                  <c:v>4</c:v>
                </c:pt>
                <c:pt idx="55">
                  <c:v>4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2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2</c:v>
                </c:pt>
                <c:pt idx="94">
                  <c:v>1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2</c:v>
                </c:pt>
                <c:pt idx="112">
                  <c:v>2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8</c:v>
                </c:pt>
                <c:pt idx="223">
                  <c:v>11</c:v>
                </c:pt>
                <c:pt idx="224">
                  <c:v>21</c:v>
                </c:pt>
                <c:pt idx="225">
                  <c:v>48</c:v>
                </c:pt>
                <c:pt idx="226">
                  <c:v>48</c:v>
                </c:pt>
                <c:pt idx="227">
                  <c:v>41</c:v>
                </c:pt>
                <c:pt idx="228">
                  <c:v>54</c:v>
                </c:pt>
                <c:pt idx="229">
                  <c:v>57</c:v>
                </c:pt>
                <c:pt idx="230">
                  <c:v>46</c:v>
                </c:pt>
                <c:pt idx="231">
                  <c:v>64</c:v>
                </c:pt>
                <c:pt idx="232">
                  <c:v>75</c:v>
                </c:pt>
                <c:pt idx="233">
                  <c:v>72</c:v>
                </c:pt>
                <c:pt idx="234">
                  <c:v>69</c:v>
                </c:pt>
                <c:pt idx="235">
                  <c:v>85</c:v>
                </c:pt>
                <c:pt idx="236">
                  <c:v>68</c:v>
                </c:pt>
                <c:pt idx="237">
                  <c:v>68</c:v>
                </c:pt>
                <c:pt idx="238">
                  <c:v>96</c:v>
                </c:pt>
                <c:pt idx="239">
                  <c:v>94</c:v>
                </c:pt>
                <c:pt idx="240">
                  <c:v>82</c:v>
                </c:pt>
                <c:pt idx="241">
                  <c:v>89</c:v>
                </c:pt>
                <c:pt idx="242">
                  <c:v>100</c:v>
                </c:pt>
                <c:pt idx="243">
                  <c:v>67</c:v>
                </c:pt>
                <c:pt idx="244">
                  <c:v>86</c:v>
                </c:pt>
                <c:pt idx="245">
                  <c:v>88</c:v>
                </c:pt>
                <c:pt idx="246">
                  <c:v>81</c:v>
                </c:pt>
                <c:pt idx="247">
                  <c:v>73</c:v>
                </c:pt>
                <c:pt idx="248">
                  <c:v>71</c:v>
                </c:pt>
                <c:pt idx="249">
                  <c:v>64</c:v>
                </c:pt>
                <c:pt idx="250">
                  <c:v>56</c:v>
                </c:pt>
                <c:pt idx="251">
                  <c:v>60</c:v>
                </c:pt>
                <c:pt idx="252">
                  <c:v>46</c:v>
                </c:pt>
                <c:pt idx="253">
                  <c:v>62</c:v>
                </c:pt>
                <c:pt idx="254">
                  <c:v>41</c:v>
                </c:pt>
                <c:pt idx="255">
                  <c:v>46</c:v>
                </c:pt>
                <c:pt idx="256">
                  <c:v>81</c:v>
                </c:pt>
                <c:pt idx="257">
                  <c:v>97</c:v>
                </c:pt>
                <c:pt idx="258">
                  <c:v>93</c:v>
                </c:pt>
                <c:pt idx="259">
                  <c:v>98</c:v>
                </c:pt>
                <c:pt idx="260">
                  <c:v>82</c:v>
                </c:pt>
                <c:pt idx="261">
                  <c:v>43</c:v>
                </c:pt>
                <c:pt idx="262">
                  <c:v>24</c:v>
                </c:pt>
                <c:pt idx="263">
                  <c:v>5</c:v>
                </c:pt>
                <c:pt idx="264">
                  <c:v>1</c:v>
                </c:pt>
                <c:pt idx="265">
                  <c:v>0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3</c:v>
                </c:pt>
                <c:pt idx="313">
                  <c:v>4</c:v>
                </c:pt>
                <c:pt idx="314">
                  <c:v>6</c:v>
                </c:pt>
                <c:pt idx="315">
                  <c:v>6</c:v>
                </c:pt>
                <c:pt idx="316">
                  <c:v>6</c:v>
                </c:pt>
                <c:pt idx="317">
                  <c:v>2</c:v>
                </c:pt>
                <c:pt idx="318">
                  <c:v>1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</c:numCache>
            </c:numRef>
          </c:val>
        </c:ser>
        <c:axId val="86026112"/>
        <c:axId val="44957696"/>
      </c:barChart>
      <c:catAx>
        <c:axId val="86026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>
            <c:manualLayout>
              <c:xMode val="edge"/>
              <c:yMode val="edge"/>
              <c:x val="0.42089227477949426"/>
              <c:y val="0.87472104448482546"/>
            </c:manualLayout>
          </c:layout>
        </c:title>
        <c:tickLblPos val="nextTo"/>
        <c:crossAx val="44957696"/>
        <c:crosses val="autoZero"/>
        <c:auto val="1"/>
        <c:lblAlgn val="ctr"/>
        <c:lblOffset val="100"/>
        <c:tickMarkSkip val="100"/>
      </c:catAx>
      <c:valAx>
        <c:axId val="44957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Text To Tag Ratio</a:t>
                </a:r>
              </a:p>
            </c:rich>
          </c:tx>
          <c:layout/>
        </c:title>
        <c:numFmt formatCode="General" sourceLinked="1"/>
        <c:tickLblPos val="nextTo"/>
        <c:crossAx val="8602611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526339852679804"/>
          <c:y val="9.6450590647675721E-2"/>
          <c:w val="0.70496418592837151"/>
          <c:h val="0.6562851678737377"/>
        </c:manualLayout>
      </c:layout>
      <c:barChart>
        <c:barDir val="col"/>
        <c:grouping val="clustered"/>
        <c:ser>
          <c:idx val="0"/>
          <c:order val="0"/>
          <c:spPr>
            <a:solidFill>
              <a:sysClr val="windowText" lastClr="000000">
                <a:lumMod val="50000"/>
                <a:lumOff val="50000"/>
              </a:sys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val>
            <c:numRef>
              <c:f>DensityClusters!$G$39:$PR$39</c:f>
              <c:numCache>
                <c:formatCode>General</c:formatCode>
                <c:ptCount val="4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2.5906120737393599E-2</c:v>
                </c:pt>
                <c:pt idx="24">
                  <c:v>5.5433409909407566E-2</c:v>
                </c:pt>
                <c:pt idx="25">
                  <c:v>9.1969877481460544E-2</c:v>
                </c:pt>
                <c:pt idx="26">
                  <c:v>3.4966424107551367E-2</c:v>
                </c:pt>
                <c:pt idx="27">
                  <c:v>5.4102445642153413E-2</c:v>
                </c:pt>
                <c:pt idx="28">
                  <c:v>7.1244207521279607E-2</c:v>
                </c:pt>
                <c:pt idx="29">
                  <c:v>8.7187851468721989E-2</c:v>
                </c:pt>
                <c:pt idx="30">
                  <c:v>0.101851016283035</c:v>
                </c:pt>
                <c:pt idx="31">
                  <c:v>0.11624474823474799</c:v>
                </c:pt>
                <c:pt idx="32">
                  <c:v>0.12668750683466487</c:v>
                </c:pt>
                <c:pt idx="33">
                  <c:v>0.13492323954900196</c:v>
                </c:pt>
                <c:pt idx="34">
                  <c:v>0.14091168840726351</c:v>
                </c:pt>
                <c:pt idx="35">
                  <c:v>0.37926694750786066</c:v>
                </c:pt>
                <c:pt idx="36">
                  <c:v>1.4723287423451632</c:v>
                </c:pt>
                <c:pt idx="37">
                  <c:v>3.4828990896542686</c:v>
                </c:pt>
                <c:pt idx="38" formatCode="0.00E+00">
                  <c:v>5.2822008132934499</c:v>
                </c:pt>
                <c:pt idx="39" formatCode="0.00E+00">
                  <c:v>4.25292142232259</c:v>
                </c:pt>
                <c:pt idx="40" formatCode="0.00E+00">
                  <c:v>1.9569379488627185</c:v>
                </c:pt>
                <c:pt idx="41" formatCode="0.00E+00">
                  <c:v>-0.69133218129475493</c:v>
                </c:pt>
                <c:pt idx="42">
                  <c:v>-0.96324396133422796</c:v>
                </c:pt>
                <c:pt idx="43">
                  <c:v>-1.1561530431111653</c:v>
                </c:pt>
                <c:pt idx="44">
                  <c:v>-1.26496410369873</c:v>
                </c:pt>
                <c:pt idx="45">
                  <c:v>-0.98149569829304895</c:v>
                </c:pt>
                <c:pt idx="46">
                  <c:v>-0.21714528401692751</c:v>
                </c:pt>
                <c:pt idx="47">
                  <c:v>0.58235152562459203</c:v>
                </c:pt>
                <c:pt idx="48">
                  <c:v>2.0835731824239212</c:v>
                </c:pt>
                <c:pt idx="49">
                  <c:v>2.8141005833943598</c:v>
                </c:pt>
                <c:pt idx="50">
                  <c:v>8.7746464411417602</c:v>
                </c:pt>
                <c:pt idx="51">
                  <c:v>7.6297136942545514</c:v>
                </c:pt>
                <c:pt idx="52">
                  <c:v>14.1597280502319</c:v>
                </c:pt>
                <c:pt idx="53">
                  <c:v>4.2067057291666599</c:v>
                </c:pt>
                <c:pt idx="54">
                  <c:v>2.8239072163899812</c:v>
                </c:pt>
                <c:pt idx="55">
                  <c:v>-3.5416234334309777</c:v>
                </c:pt>
                <c:pt idx="56" formatCode="0.00E+00">
                  <c:v>-3.6797300974528002</c:v>
                </c:pt>
                <c:pt idx="57">
                  <c:v>-2.8012644449869799</c:v>
                </c:pt>
                <c:pt idx="58">
                  <c:v>-3.2626438140869101</c:v>
                </c:pt>
                <c:pt idx="59">
                  <c:v>-1.8908754984537701</c:v>
                </c:pt>
                <c:pt idx="60">
                  <c:v>-2.4757881164550581</c:v>
                </c:pt>
                <c:pt idx="61">
                  <c:v>-1.8646068572997998</c:v>
                </c:pt>
                <c:pt idx="62">
                  <c:v>0.68655204772949197</c:v>
                </c:pt>
                <c:pt idx="63">
                  <c:v>-0.82465171813965066</c:v>
                </c:pt>
                <c:pt idx="64" formatCode="0.00E+00">
                  <c:v>-4.3257201512654344</c:v>
                </c:pt>
                <c:pt idx="65" formatCode="0.00E+00">
                  <c:v>-3.339059193929006</c:v>
                </c:pt>
                <c:pt idx="66">
                  <c:v>-2.3130970001220699</c:v>
                </c:pt>
                <c:pt idx="67">
                  <c:v>-0.49672921498616501</c:v>
                </c:pt>
                <c:pt idx="68">
                  <c:v>1.8011728922525401E-2</c:v>
                </c:pt>
                <c:pt idx="69">
                  <c:v>3.4436356226603202</c:v>
                </c:pt>
                <c:pt idx="70">
                  <c:v>3.6484785079956001</c:v>
                </c:pt>
                <c:pt idx="71">
                  <c:v>-0.49638207753499708</c:v>
                </c:pt>
                <c:pt idx="72">
                  <c:v>-2.9169031778971277</c:v>
                </c:pt>
                <c:pt idx="73">
                  <c:v>-1.9280726114908853</c:v>
                </c:pt>
                <c:pt idx="74">
                  <c:v>-0.88355604807535315</c:v>
                </c:pt>
                <c:pt idx="75">
                  <c:v>2.3020985921223902</c:v>
                </c:pt>
                <c:pt idx="76">
                  <c:v>1.9308169682820653</c:v>
                </c:pt>
                <c:pt idx="77">
                  <c:v>5.4846080144246789</c:v>
                </c:pt>
                <c:pt idx="78">
                  <c:v>1.53305117289225</c:v>
                </c:pt>
                <c:pt idx="79">
                  <c:v>1.3241920471191346</c:v>
                </c:pt>
                <c:pt idx="80">
                  <c:v>0.55341847737630001</c:v>
                </c:pt>
                <c:pt idx="81">
                  <c:v>-0.68290901184082065</c:v>
                </c:pt>
                <c:pt idx="82">
                  <c:v>1.8648586273193299</c:v>
                </c:pt>
                <c:pt idx="83">
                  <c:v>0.378082275390629</c:v>
                </c:pt>
                <c:pt idx="84">
                  <c:v>-2.11107571919759</c:v>
                </c:pt>
                <c:pt idx="85">
                  <c:v>-2.9521948496500601</c:v>
                </c:pt>
                <c:pt idx="86">
                  <c:v>-1.58938980102539</c:v>
                </c:pt>
                <c:pt idx="87">
                  <c:v>-0.14740244547526268</c:v>
                </c:pt>
                <c:pt idx="88">
                  <c:v>-3.3848578135172467</c:v>
                </c:pt>
                <c:pt idx="89">
                  <c:v>-2.2135012944539412</c:v>
                </c:pt>
                <c:pt idx="90">
                  <c:v>0.57113997141520101</c:v>
                </c:pt>
                <c:pt idx="91">
                  <c:v>1.08259105682373</c:v>
                </c:pt>
                <c:pt idx="92">
                  <c:v>3.01724274953206</c:v>
                </c:pt>
                <c:pt idx="93">
                  <c:v>-0.44535668690999397</c:v>
                </c:pt>
                <c:pt idx="94">
                  <c:v>0.24161116282145381</c:v>
                </c:pt>
                <c:pt idx="95">
                  <c:v>0.67544714609782064</c:v>
                </c:pt>
                <c:pt idx="96">
                  <c:v>3.661781628926605</c:v>
                </c:pt>
                <c:pt idx="97">
                  <c:v>-0.27438545227050698</c:v>
                </c:pt>
                <c:pt idx="98" formatCode="0.00E+00">
                  <c:v>-1.5887009302774999</c:v>
                </c:pt>
                <c:pt idx="99">
                  <c:v>-3.7963895797729412</c:v>
                </c:pt>
                <c:pt idx="100">
                  <c:v>-3.4933217366536402</c:v>
                </c:pt>
                <c:pt idx="101">
                  <c:v>-3.0786561965942134</c:v>
                </c:pt>
                <c:pt idx="102">
                  <c:v>-2.183160146077491</c:v>
                </c:pt>
                <c:pt idx="103">
                  <c:v>-1.6191705067952458</c:v>
                </c:pt>
                <c:pt idx="104">
                  <c:v>1.0480883916219021</c:v>
                </c:pt>
                <c:pt idx="105">
                  <c:v>2.1223080952962197</c:v>
                </c:pt>
                <c:pt idx="106">
                  <c:v>1.7798579533894798</c:v>
                </c:pt>
                <c:pt idx="107">
                  <c:v>3.8297017415365404E-2</c:v>
                </c:pt>
                <c:pt idx="108">
                  <c:v>2.91496276855468</c:v>
                </c:pt>
                <c:pt idx="109">
                  <c:v>1.9788668950398698</c:v>
                </c:pt>
                <c:pt idx="110">
                  <c:v>2.2951030731201101</c:v>
                </c:pt>
                <c:pt idx="111">
                  <c:v>-0.32544867197672867</c:v>
                </c:pt>
                <c:pt idx="112">
                  <c:v>0.79678153991699197</c:v>
                </c:pt>
                <c:pt idx="113">
                  <c:v>-2.1886116663615049</c:v>
                </c:pt>
                <c:pt idx="114">
                  <c:v>-1.1344159444173179</c:v>
                </c:pt>
                <c:pt idx="115">
                  <c:v>3.8391749064121692E-3</c:v>
                </c:pt>
                <c:pt idx="116">
                  <c:v>-3.4925727844238064</c:v>
                </c:pt>
                <c:pt idx="117">
                  <c:v>-3.4096085230509368</c:v>
                </c:pt>
                <c:pt idx="118">
                  <c:v>-3.2301657994588187</c:v>
                </c:pt>
                <c:pt idx="119">
                  <c:v>-2.9762695630391258</c:v>
                </c:pt>
                <c:pt idx="120">
                  <c:v>-2.6715391476949106</c:v>
                </c:pt>
                <c:pt idx="121">
                  <c:v>-2.3420055707295595</c:v>
                </c:pt>
                <c:pt idx="122">
                  <c:v>3.60983037948608</c:v>
                </c:pt>
                <c:pt idx="123">
                  <c:v>9.4752613703409807</c:v>
                </c:pt>
                <c:pt idx="124">
                  <c:v>15.105712890625048</c:v>
                </c:pt>
                <c:pt idx="125">
                  <c:v>-2.1057504018147677</c:v>
                </c:pt>
                <c:pt idx="126">
                  <c:v>-2.6430997848510849</c:v>
                </c:pt>
                <c:pt idx="127">
                  <c:v>-3.09982840220133</c:v>
                </c:pt>
                <c:pt idx="128">
                  <c:v>-2.1859896977742501</c:v>
                </c:pt>
                <c:pt idx="129">
                  <c:v>0.57594394683838102</c:v>
                </c:pt>
                <c:pt idx="130">
                  <c:v>3.4247233072916612</c:v>
                </c:pt>
                <c:pt idx="131">
                  <c:v>1.2877184549967458</c:v>
                </c:pt>
                <c:pt idx="132">
                  <c:v>-3.9797868728637598</c:v>
                </c:pt>
                <c:pt idx="133">
                  <c:v>-4.0214001337687098</c:v>
                </c:pt>
                <c:pt idx="134">
                  <c:v>-3.9339234034220301</c:v>
                </c:pt>
                <c:pt idx="135">
                  <c:v>-3.5798734029134067</c:v>
                </c:pt>
                <c:pt idx="136">
                  <c:v>-3.1390061378478977</c:v>
                </c:pt>
                <c:pt idx="137">
                  <c:v>-2.6414513587951602</c:v>
                </c:pt>
                <c:pt idx="138">
                  <c:v>-2.740337371826191</c:v>
                </c:pt>
                <c:pt idx="139">
                  <c:v>-2.36326305071512</c:v>
                </c:pt>
                <c:pt idx="140">
                  <c:v>-1.9914684295654201</c:v>
                </c:pt>
                <c:pt idx="141">
                  <c:v>-1.6421828269958521</c:v>
                </c:pt>
                <c:pt idx="142">
                  <c:v>-1.32639491558074</c:v>
                </c:pt>
                <c:pt idx="143">
                  <c:v>-1.0508503119150701</c:v>
                </c:pt>
                <c:pt idx="144">
                  <c:v>0.84525823593139604</c:v>
                </c:pt>
                <c:pt idx="145">
                  <c:v>2.6773289044697997</c:v>
                </c:pt>
                <c:pt idx="146">
                  <c:v>4.4083268245061324</c:v>
                </c:pt>
                <c:pt idx="147">
                  <c:v>-0.65208721160889205</c:v>
                </c:pt>
                <c:pt idx="148">
                  <c:v>-0.7886424064636266</c:v>
                </c:pt>
                <c:pt idx="149">
                  <c:v>-0.91246716181436638</c:v>
                </c:pt>
                <c:pt idx="150">
                  <c:v>-1.0060817400614399</c:v>
                </c:pt>
                <c:pt idx="151">
                  <c:v>-1.0589013894398998</c:v>
                </c:pt>
                <c:pt idx="152">
                  <c:v>-1.064528624216716</c:v>
                </c:pt>
                <c:pt idx="153">
                  <c:v>-1.0300478935241699</c:v>
                </c:pt>
                <c:pt idx="154">
                  <c:v>-0.95863151550292902</c:v>
                </c:pt>
                <c:pt idx="155">
                  <c:v>-0.85987408955891964</c:v>
                </c:pt>
                <c:pt idx="156">
                  <c:v>-0.74433859189351304</c:v>
                </c:pt>
                <c:pt idx="157">
                  <c:v>-0.62195430199305202</c:v>
                </c:pt>
                <c:pt idx="158">
                  <c:v>-0.50088384747505099</c:v>
                </c:pt>
                <c:pt idx="159">
                  <c:v>-0.38805158933003897</c:v>
                </c:pt>
                <c:pt idx="160">
                  <c:v>-0.28844369451204932</c:v>
                </c:pt>
                <c:pt idx="161">
                  <c:v>-0.203020170331001</c:v>
                </c:pt>
                <c:pt idx="162">
                  <c:v>-0.13205884397029799</c:v>
                </c:pt>
                <c:pt idx="163" formatCode="0.00E+00">
                  <c:v>-7.4625298380851704E-2</c:v>
                </c:pt>
                <c:pt idx="164" formatCode="0.00E+00">
                  <c:v>-2.9206410050392088E-2</c:v>
                </c:pt>
                <c:pt idx="165">
                  <c:v>5.92210888862609E-3</c:v>
                </c:pt>
                <c:pt idx="166">
                  <c:v>3.2099440693855202E-2</c:v>
                </c:pt>
                <c:pt idx="167">
                  <c:v>5.05678703387578E-2</c:v>
                </c:pt>
                <c:pt idx="168">
                  <c:v>6.2122608224550901E-2</c:v>
                </c:pt>
                <c:pt idx="169">
                  <c:v>6.7292844255765233E-2</c:v>
                </c:pt>
                <c:pt idx="170">
                  <c:v>6.6540290911992303E-2</c:v>
                </c:pt>
                <c:pt idx="171">
                  <c:v>6.0143053531646812E-2</c:v>
                </c:pt>
                <c:pt idx="172">
                  <c:v>4.9042433500289903E-2</c:v>
                </c:pt>
                <c:pt idx="173">
                  <c:v>1.9850368499755853</c:v>
                </c:pt>
                <c:pt idx="174">
                  <c:v>3.8946504990259658</c:v>
                </c:pt>
                <c:pt idx="175">
                  <c:v>5.7304576734701724</c:v>
                </c:pt>
                <c:pt idx="176">
                  <c:v>-0.35121774673461897</c:v>
                </c:pt>
                <c:pt idx="177">
                  <c:v>-0.62701272964477495</c:v>
                </c:pt>
                <c:pt idx="178">
                  <c:v>-0.85725990931192997</c:v>
                </c:pt>
                <c:pt idx="179">
                  <c:v>-1.0278782844543346</c:v>
                </c:pt>
                <c:pt idx="180">
                  <c:v>-1.1313713391621898</c:v>
                </c:pt>
                <c:pt idx="181">
                  <c:v>-1.1669968763987253</c:v>
                </c:pt>
                <c:pt idx="182">
                  <c:v>-1.1403839588165281</c:v>
                </c:pt>
                <c:pt idx="183">
                  <c:v>-1.06138583024342</c:v>
                </c:pt>
                <c:pt idx="184">
                  <c:v>-0.94313371181488004</c:v>
                </c:pt>
                <c:pt idx="185">
                  <c:v>-0.799677888552347</c:v>
                </c:pt>
                <c:pt idx="186">
                  <c:v>-0.64444639285405403</c:v>
                </c:pt>
                <c:pt idx="187">
                  <c:v>-0.48904200394948544</c:v>
                </c:pt>
                <c:pt idx="188">
                  <c:v>-0.34255896011988607</c:v>
                </c:pt>
                <c:pt idx="189">
                  <c:v>-0.21138004461924201</c:v>
                </c:pt>
                <c:pt idx="190">
                  <c:v>-9.9342127641042097E-2</c:v>
                </c:pt>
                <c:pt idx="191">
                  <c:v>-8.1291993459066247E-3</c:v>
                </c:pt>
                <c:pt idx="192">
                  <c:v>6.2243858973185046E-2</c:v>
                </c:pt>
                <c:pt idx="193">
                  <c:v>0.11295485496520929</c:v>
                </c:pt>
                <c:pt idx="194">
                  <c:v>0.14595884084701607</c:v>
                </c:pt>
                <c:pt idx="195">
                  <c:v>0.163815677165985</c:v>
                </c:pt>
                <c:pt idx="196" formatCode="0.00E+00">
                  <c:v>4.0712630748749206</c:v>
                </c:pt>
                <c:pt idx="197">
                  <c:v>7.9198774695396414</c:v>
                </c:pt>
                <c:pt idx="198">
                  <c:v>11.6174661715825</c:v>
                </c:pt>
                <c:pt idx="199">
                  <c:v>-0.52577845255534195</c:v>
                </c:pt>
                <c:pt idx="200">
                  <c:v>-1.0648533503214499</c:v>
                </c:pt>
                <c:pt idx="201">
                  <c:v>-1.5215940475463727</c:v>
                </c:pt>
                <c:pt idx="202">
                  <c:v>-1.8657557169596299</c:v>
                </c:pt>
                <c:pt idx="203">
                  <c:v>-2.0806961059570299</c:v>
                </c:pt>
                <c:pt idx="204">
                  <c:v>-2.1640230814615906</c:v>
                </c:pt>
                <c:pt idx="205">
                  <c:v>2.7974618275960212</c:v>
                </c:pt>
                <c:pt idx="206">
                  <c:v>7.8129930496215785</c:v>
                </c:pt>
                <c:pt idx="207">
                  <c:v>12.747813542683845</c:v>
                </c:pt>
                <c:pt idx="208">
                  <c:v>-2.1853548685709807</c:v>
                </c:pt>
                <c:pt idx="209">
                  <c:v>-2.4209814071655202</c:v>
                </c:pt>
                <c:pt idx="210">
                  <c:v>-2.4871721267700102</c:v>
                </c:pt>
                <c:pt idx="211">
                  <c:v>-2.357320785522472</c:v>
                </c:pt>
                <c:pt idx="212">
                  <c:v>-2.0139862696329849</c:v>
                </c:pt>
                <c:pt idx="213">
                  <c:v>-1.4586626688639299</c:v>
                </c:pt>
                <c:pt idx="214">
                  <c:v>-0.7090756098429345</c:v>
                </c:pt>
                <c:pt idx="215">
                  <c:v>0.20711453755696707</c:v>
                </c:pt>
                <c:pt idx="216">
                  <c:v>1.2456105550130199</c:v>
                </c:pt>
                <c:pt idx="217">
                  <c:v>2.3575305938720699</c:v>
                </c:pt>
                <c:pt idx="218">
                  <c:v>3.4875758488973108</c:v>
                </c:pt>
                <c:pt idx="219">
                  <c:v>4.5840927759806434</c:v>
                </c:pt>
                <c:pt idx="220">
                  <c:v>5.5972620646158804</c:v>
                </c:pt>
                <c:pt idx="221">
                  <c:v>19.494646708170489</c:v>
                </c:pt>
                <c:pt idx="222">
                  <c:v>38.07119623820001</c:v>
                </c:pt>
                <c:pt idx="223">
                  <c:v>72.165782928466044</c:v>
                </c:pt>
                <c:pt idx="224" formatCode="0.00E+00">
                  <c:v>93.799540201822893</c:v>
                </c:pt>
                <c:pt idx="225">
                  <c:v>132.56280008951799</c:v>
                </c:pt>
                <c:pt idx="226">
                  <c:v>122.190622965494</c:v>
                </c:pt>
                <c:pt idx="227">
                  <c:v>18.6128133138021</c:v>
                </c:pt>
                <c:pt idx="228">
                  <c:v>59.030741373697794</c:v>
                </c:pt>
                <c:pt idx="229">
                  <c:v>110.80783081054555</c:v>
                </c:pt>
                <c:pt idx="230">
                  <c:v>102.61334228515598</c:v>
                </c:pt>
                <c:pt idx="231">
                  <c:v>97.759470621744782</c:v>
                </c:pt>
                <c:pt idx="232">
                  <c:v>82.827972412108707</c:v>
                </c:pt>
                <c:pt idx="233">
                  <c:v>47.103597005208194</c:v>
                </c:pt>
                <c:pt idx="234">
                  <c:v>64.809315999348996</c:v>
                </c:pt>
                <c:pt idx="235">
                  <c:v>59.847432454426944</c:v>
                </c:pt>
                <c:pt idx="236">
                  <c:v>68.669657389322794</c:v>
                </c:pt>
                <c:pt idx="237">
                  <c:v>-3.6059366861978699</c:v>
                </c:pt>
                <c:pt idx="238">
                  <c:v>87.366353352864024</c:v>
                </c:pt>
                <c:pt idx="239" formatCode="0.00E+00">
                  <c:v>128.61596679687389</c:v>
                </c:pt>
                <c:pt idx="240">
                  <c:v>-14.810587565104157</c:v>
                </c:pt>
                <c:pt idx="241">
                  <c:v>11.557088216145852</c:v>
                </c:pt>
                <c:pt idx="242">
                  <c:v>-23.8719075520833</c:v>
                </c:pt>
                <c:pt idx="243">
                  <c:v>34.065653483072801</c:v>
                </c:pt>
                <c:pt idx="244">
                  <c:v>9.0198771158853717</c:v>
                </c:pt>
                <c:pt idx="245">
                  <c:v>43.9883422851562</c:v>
                </c:pt>
                <c:pt idx="246">
                  <c:v>-35.5267740885416</c:v>
                </c:pt>
                <c:pt idx="247">
                  <c:v>-100.82491048177042</c:v>
                </c:pt>
                <c:pt idx="248">
                  <c:v>-32.254007975259995</c:v>
                </c:pt>
                <c:pt idx="249">
                  <c:v>-37.410685221354044</c:v>
                </c:pt>
                <c:pt idx="250">
                  <c:v>-8.791178385416524</c:v>
                </c:pt>
                <c:pt idx="251">
                  <c:v>-76.396362304687358</c:v>
                </c:pt>
                <c:pt idx="252">
                  <c:v>-87.192423502604058</c:v>
                </c:pt>
                <c:pt idx="253">
                  <c:v>-62.26049804687532</c:v>
                </c:pt>
                <c:pt idx="254" formatCode="0.00E+00">
                  <c:v>-2.16131591796875</c:v>
                </c:pt>
                <c:pt idx="255" formatCode="0.00E+00">
                  <c:v>-16.514668782552135</c:v>
                </c:pt>
                <c:pt idx="256" formatCode="0.00E+00">
                  <c:v>104.43625895182232</c:v>
                </c:pt>
                <c:pt idx="257">
                  <c:v>145.231608072916</c:v>
                </c:pt>
                <c:pt idx="258">
                  <c:v>24.268941243489589</c:v>
                </c:pt>
                <c:pt idx="259">
                  <c:v>-28.322326660156186</c:v>
                </c:pt>
                <c:pt idx="260">
                  <c:v>-113.44821166992158</c:v>
                </c:pt>
                <c:pt idx="261">
                  <c:v>-134.34311930338501</c:v>
                </c:pt>
                <c:pt idx="262">
                  <c:v>-141.40786743164</c:v>
                </c:pt>
                <c:pt idx="263">
                  <c:v>-137.01816813150998</c:v>
                </c:pt>
                <c:pt idx="264">
                  <c:v>-128.96018473307132</c:v>
                </c:pt>
                <c:pt idx="265">
                  <c:v>-114.68321736653566</c:v>
                </c:pt>
                <c:pt idx="266">
                  <c:v>-98.3594970703125</c:v>
                </c:pt>
                <c:pt idx="267">
                  <c:v>-81.0147298177083</c:v>
                </c:pt>
                <c:pt idx="268" formatCode="0.00E+00">
                  <c:v>-76.788520812987755</c:v>
                </c:pt>
                <c:pt idx="269" formatCode="0.00E+00">
                  <c:v>-63.369295756022098</c:v>
                </c:pt>
                <c:pt idx="270">
                  <c:v>-51.049769083658795</c:v>
                </c:pt>
                <c:pt idx="271">
                  <c:v>-40.167455037434912</c:v>
                </c:pt>
                <c:pt idx="272">
                  <c:v>-30.915814717610711</c:v>
                </c:pt>
                <c:pt idx="273">
                  <c:v>-23.286331812540507</c:v>
                </c:pt>
                <c:pt idx="274">
                  <c:v>-17.196514447530099</c:v>
                </c:pt>
                <c:pt idx="275" formatCode="0.00E+00">
                  <c:v>-12.4792877833048</c:v>
                </c:pt>
                <c:pt idx="276" formatCode="0.00E+00">
                  <c:v>-8.8938117027282697</c:v>
                </c:pt>
                <c:pt idx="277" formatCode="0.00E+00">
                  <c:v>-6.2419741948445928</c:v>
                </c:pt>
                <c:pt idx="278">
                  <c:v>-4.3070274194081604</c:v>
                </c:pt>
                <c:pt idx="279">
                  <c:v>-2.9362444877624467</c:v>
                </c:pt>
                <c:pt idx="280">
                  <c:v>-1.9788758158683701</c:v>
                </c:pt>
                <c:pt idx="281">
                  <c:v>-1.3203741709391199</c:v>
                </c:pt>
                <c:pt idx="282">
                  <c:v>-0.86275363961856055</c:v>
                </c:pt>
                <c:pt idx="283">
                  <c:v>-0.56970771650473595</c:v>
                </c:pt>
                <c:pt idx="284">
                  <c:v>-0.3645363201697675</c:v>
                </c:pt>
                <c:pt idx="285">
                  <c:v>-0.21311540901660941</c:v>
                </c:pt>
                <c:pt idx="286">
                  <c:v>-0.12427823245525373</c:v>
                </c:pt>
                <c:pt idx="287">
                  <c:v>-6.3212987035513382E-2</c:v>
                </c:pt>
                <c:pt idx="288">
                  <c:v>-3.0447105566660762E-2</c:v>
                </c:pt>
                <c:pt idx="289">
                  <c:v>-8.5579665998618461E-3</c:v>
                </c:pt>
                <c:pt idx="290">
                  <c:v>7.0758449534575104E-3</c:v>
                </c:pt>
                <c:pt idx="291">
                  <c:v>2.0351563890774998E-2</c:v>
                </c:pt>
                <c:pt idx="292">
                  <c:v>3.2567075143257698E-2</c:v>
                </c:pt>
                <c:pt idx="293">
                  <c:v>4.5528026918570198E-2</c:v>
                </c:pt>
                <c:pt idx="294">
                  <c:v>6.0130901634693132E-2</c:v>
                </c:pt>
                <c:pt idx="295">
                  <c:v>7.8448784848054232E-2</c:v>
                </c:pt>
                <c:pt idx="296">
                  <c:v>0.25400550166765951</c:v>
                </c:pt>
                <c:pt idx="297" formatCode="0.00E+00">
                  <c:v>0.430982862909638</c:v>
                </c:pt>
                <c:pt idx="298">
                  <c:v>0.60565864543120063</c:v>
                </c:pt>
                <c:pt idx="299">
                  <c:v>0.15014433860778872</c:v>
                </c:pt>
                <c:pt idx="300">
                  <c:v>0.16164646546045899</c:v>
                </c:pt>
                <c:pt idx="301">
                  <c:v>0.17823276917139719</c:v>
                </c:pt>
                <c:pt idx="302">
                  <c:v>0.19939732551574699</c:v>
                </c:pt>
                <c:pt idx="303">
                  <c:v>1.1600651343663606</c:v>
                </c:pt>
                <c:pt idx="304">
                  <c:v>2.1092772086461453</c:v>
                </c:pt>
                <c:pt idx="305">
                  <c:v>3.9573099215825298</c:v>
                </c:pt>
                <c:pt idx="306">
                  <c:v>1.9855844179789199</c:v>
                </c:pt>
                <c:pt idx="307">
                  <c:v>2.7537751197814901</c:v>
                </c:pt>
                <c:pt idx="308">
                  <c:v>-0.2734956741333</c:v>
                </c:pt>
                <c:pt idx="309">
                  <c:v>-0.50595823923746697</c:v>
                </c:pt>
                <c:pt idx="310">
                  <c:v>-0.70674244562784805</c:v>
                </c:pt>
                <c:pt idx="311">
                  <c:v>4.7507980664571097</c:v>
                </c:pt>
                <c:pt idx="312">
                  <c:v>11.741577784220249</c:v>
                </c:pt>
                <c:pt idx="313">
                  <c:v>21.567028363545699</c:v>
                </c:pt>
                <c:pt idx="314">
                  <c:v>8.5340595245361239</c:v>
                </c:pt>
                <c:pt idx="315">
                  <c:v>5.8068593343098902</c:v>
                </c:pt>
                <c:pt idx="316">
                  <c:v>-4.3722152709960644</c:v>
                </c:pt>
                <c:pt idx="317">
                  <c:v>-5.3586514790852755</c:v>
                </c:pt>
                <c:pt idx="318">
                  <c:v>-6.0404841105143197</c:v>
                </c:pt>
                <c:pt idx="319">
                  <c:v>-6.3973102569579456</c:v>
                </c:pt>
                <c:pt idx="320" formatCode="0.00E+00">
                  <c:v>-6.4393650690714503</c:v>
                </c:pt>
                <c:pt idx="321" formatCode="0.00E+00">
                  <c:v>-6.2033478418985997</c:v>
                </c:pt>
                <c:pt idx="322">
                  <c:v>-5.7451934814453134</c:v>
                </c:pt>
                <c:pt idx="323">
                  <c:v>-5.1312290827433769</c:v>
                </c:pt>
                <c:pt idx="324">
                  <c:v>-4.4292858441670697</c:v>
                </c:pt>
                <c:pt idx="325">
                  <c:v>-3.7012820243835387</c:v>
                </c:pt>
                <c:pt idx="326">
                  <c:v>-2.9978342056274521</c:v>
                </c:pt>
                <c:pt idx="327">
                  <c:v>-2.35581374168396</c:v>
                </c:pt>
                <c:pt idx="328">
                  <c:v>-1.7975250879923439</c:v>
                </c:pt>
                <c:pt idx="329">
                  <c:v>-1.3325397173563598</c:v>
                </c:pt>
                <c:pt idx="330">
                  <c:v>-0.96033332745234057</c:v>
                </c:pt>
                <c:pt idx="331">
                  <c:v>-0.67304754257202448</c:v>
                </c:pt>
                <c:pt idx="332">
                  <c:v>-0.45899499952793132</c:v>
                </c:pt>
                <c:pt idx="333">
                  <c:v>-0.30424659450848901</c:v>
                </c:pt>
                <c:pt idx="334">
                  <c:v>-0.19655803591012899</c:v>
                </c:pt>
                <c:pt idx="335" formatCode="0.00E+00">
                  <c:v>-0.12326022485892012</c:v>
                </c:pt>
                <c:pt idx="336">
                  <c:v>-7.5480960309505393E-2</c:v>
                </c:pt>
                <c:pt idx="337">
                  <c:v>-4.5013224706053914E-2</c:v>
                </c:pt>
                <c:pt idx="338">
                  <c:v>-2.6733696460724047E-2</c:v>
                </c:pt>
                <c:pt idx="339">
                  <c:v>-1.5838089437844802E-2</c:v>
                </c:pt>
                <c:pt idx="340">
                  <c:v>-9.7389696553970301E-3</c:v>
                </c:pt>
                <c:pt idx="341">
                  <c:v>-3.8762636249884868E-3</c:v>
                </c:pt>
                <c:pt idx="342">
                  <c:v>-1.8534947885200301E-3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 formatCode="0.00E+00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 formatCode="0.00E+00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 formatCode="0.00E+00">
                  <c:v>0</c:v>
                </c:pt>
                <c:pt idx="400" formatCode="0.00E+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 formatCode="0.00E+00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</c:numCache>
            </c:numRef>
          </c:val>
        </c:ser>
        <c:axId val="44982272"/>
        <c:axId val="44984192"/>
      </c:barChart>
      <c:catAx>
        <c:axId val="44982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>
            <c:manualLayout>
              <c:xMode val="edge"/>
              <c:yMode val="edge"/>
              <c:x val="0.42725442564360339"/>
              <c:y val="0.87636089238845238"/>
            </c:manualLayout>
          </c:layout>
        </c:title>
        <c:tickLblPos val="low"/>
        <c:crossAx val="44984192"/>
        <c:crosses val="autoZero"/>
        <c:auto val="1"/>
        <c:lblAlgn val="ctr"/>
        <c:lblOffset val="100"/>
        <c:tickMarkSkip val="10"/>
      </c:catAx>
      <c:valAx>
        <c:axId val="44984192"/>
        <c:scaling>
          <c:orientation val="minMax"/>
          <c:max val="150"/>
          <c:min val="-150"/>
        </c:scaling>
        <c:axPos val="l"/>
        <c:majorGridlines/>
        <c:numFmt formatCode="General" sourceLinked="1"/>
        <c:tickLblPos val="nextTo"/>
        <c:crossAx val="4498227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>
          <a:latin typeface="+mn-lt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526339852679835"/>
          <c:y val="9.6450590647675721E-2"/>
          <c:w val="0.70496418592837151"/>
          <c:h val="0.6562851678737377"/>
        </c:manualLayout>
      </c:layout>
      <c:barChart>
        <c:barDir val="col"/>
        <c:grouping val="clustered"/>
        <c:ser>
          <c:idx val="1"/>
          <c:order val="1"/>
          <c:val>
            <c:numRef>
              <c:f>Sheet2!$AZ$2:$FD$2</c:f>
            </c:numRef>
          </c:val>
        </c:ser>
        <c:ser>
          <c:idx val="0"/>
          <c:order val="0"/>
          <c:spPr>
            <a:solidFill>
              <a:sysClr val="windowText" lastClr="000000">
                <a:lumMod val="50000"/>
                <a:lumOff val="50000"/>
              </a:sys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val>
            <c:numRef>
              <c:f>DensityClusters!$G$39:$PR$39</c:f>
              <c:numCache>
                <c:formatCode>General</c:formatCode>
                <c:ptCount val="4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2.5906120737393599E-2</c:v>
                </c:pt>
                <c:pt idx="24">
                  <c:v>5.5433409909407615E-2</c:v>
                </c:pt>
                <c:pt idx="25">
                  <c:v>9.1969877481460544E-2</c:v>
                </c:pt>
                <c:pt idx="26">
                  <c:v>3.4966424107551367E-2</c:v>
                </c:pt>
                <c:pt idx="27">
                  <c:v>5.4102445642153413E-2</c:v>
                </c:pt>
                <c:pt idx="28">
                  <c:v>7.1244207521279607E-2</c:v>
                </c:pt>
                <c:pt idx="29">
                  <c:v>8.7187851468721989E-2</c:v>
                </c:pt>
                <c:pt idx="30">
                  <c:v>0.101851016283035</c:v>
                </c:pt>
                <c:pt idx="31">
                  <c:v>0.11624474823474799</c:v>
                </c:pt>
                <c:pt idx="32">
                  <c:v>0.12668750683466487</c:v>
                </c:pt>
                <c:pt idx="33">
                  <c:v>0.13492323954900207</c:v>
                </c:pt>
                <c:pt idx="34">
                  <c:v>0.14091168840726376</c:v>
                </c:pt>
                <c:pt idx="35">
                  <c:v>0.37926694750786111</c:v>
                </c:pt>
                <c:pt idx="36">
                  <c:v>1.4723287423451621</c:v>
                </c:pt>
                <c:pt idx="37">
                  <c:v>3.4828990896542664</c:v>
                </c:pt>
                <c:pt idx="38" formatCode="0.00E+00">
                  <c:v>5.2822008132934499</c:v>
                </c:pt>
                <c:pt idx="39" formatCode="0.00E+00">
                  <c:v>4.25292142232259</c:v>
                </c:pt>
                <c:pt idx="40" formatCode="0.00E+00">
                  <c:v>1.9569379488627201</c:v>
                </c:pt>
                <c:pt idx="41" formatCode="0.00E+00">
                  <c:v>-0.69133218129475427</c:v>
                </c:pt>
                <c:pt idx="42">
                  <c:v>-0.96324396133422796</c:v>
                </c:pt>
                <c:pt idx="43">
                  <c:v>-1.1561530431111662</c:v>
                </c:pt>
                <c:pt idx="44">
                  <c:v>-1.26496410369873</c:v>
                </c:pt>
                <c:pt idx="45">
                  <c:v>-0.98149569829304895</c:v>
                </c:pt>
                <c:pt idx="46">
                  <c:v>-0.21714528401692776</c:v>
                </c:pt>
                <c:pt idx="47">
                  <c:v>0.58235152562459203</c:v>
                </c:pt>
                <c:pt idx="48">
                  <c:v>2.0835731824239212</c:v>
                </c:pt>
                <c:pt idx="49">
                  <c:v>2.8141005833943598</c:v>
                </c:pt>
                <c:pt idx="50">
                  <c:v>8.7746464411417602</c:v>
                </c:pt>
                <c:pt idx="51">
                  <c:v>7.6297136942545514</c:v>
                </c:pt>
                <c:pt idx="52">
                  <c:v>14.1597280502319</c:v>
                </c:pt>
                <c:pt idx="53">
                  <c:v>4.2067057291666599</c:v>
                </c:pt>
                <c:pt idx="54">
                  <c:v>2.8239072163899812</c:v>
                </c:pt>
                <c:pt idx="55">
                  <c:v>-3.5416234334309777</c:v>
                </c:pt>
                <c:pt idx="56" formatCode="0.00E+00">
                  <c:v>-3.6797300974528002</c:v>
                </c:pt>
                <c:pt idx="57">
                  <c:v>-2.8012644449869799</c:v>
                </c:pt>
                <c:pt idx="58">
                  <c:v>-3.2626438140869101</c:v>
                </c:pt>
                <c:pt idx="59">
                  <c:v>-1.8908754984537701</c:v>
                </c:pt>
                <c:pt idx="60">
                  <c:v>-2.4757881164550577</c:v>
                </c:pt>
                <c:pt idx="61">
                  <c:v>-1.8646068572997998</c:v>
                </c:pt>
                <c:pt idx="62">
                  <c:v>0.68655204772949197</c:v>
                </c:pt>
                <c:pt idx="63">
                  <c:v>-0.8246517181396511</c:v>
                </c:pt>
                <c:pt idx="64" formatCode="0.00E+00">
                  <c:v>-4.3257201512654309</c:v>
                </c:pt>
                <c:pt idx="65" formatCode="0.00E+00">
                  <c:v>-3.339059193929002</c:v>
                </c:pt>
                <c:pt idx="66">
                  <c:v>-2.3130970001220699</c:v>
                </c:pt>
                <c:pt idx="67">
                  <c:v>-0.49672921498616501</c:v>
                </c:pt>
                <c:pt idx="68">
                  <c:v>1.8011728922525401E-2</c:v>
                </c:pt>
                <c:pt idx="69">
                  <c:v>3.4436356226603202</c:v>
                </c:pt>
                <c:pt idx="70">
                  <c:v>3.6484785079956001</c:v>
                </c:pt>
                <c:pt idx="71">
                  <c:v>-0.49638207753499758</c:v>
                </c:pt>
                <c:pt idx="72">
                  <c:v>-2.9169031778971277</c:v>
                </c:pt>
                <c:pt idx="73">
                  <c:v>-1.9280726114908862</c:v>
                </c:pt>
                <c:pt idx="74">
                  <c:v>-0.88355604807535237</c:v>
                </c:pt>
                <c:pt idx="75">
                  <c:v>2.3020985921223902</c:v>
                </c:pt>
                <c:pt idx="76">
                  <c:v>1.9308169682820662</c:v>
                </c:pt>
                <c:pt idx="77">
                  <c:v>5.484608014424686</c:v>
                </c:pt>
                <c:pt idx="78">
                  <c:v>1.53305117289225</c:v>
                </c:pt>
                <c:pt idx="79">
                  <c:v>1.3241920471191337</c:v>
                </c:pt>
                <c:pt idx="80">
                  <c:v>0.55341847737630001</c:v>
                </c:pt>
                <c:pt idx="81">
                  <c:v>-0.68290901184082065</c:v>
                </c:pt>
                <c:pt idx="82">
                  <c:v>1.8648586273193299</c:v>
                </c:pt>
                <c:pt idx="83">
                  <c:v>0.37808227539062966</c:v>
                </c:pt>
                <c:pt idx="84">
                  <c:v>-2.11107571919759</c:v>
                </c:pt>
                <c:pt idx="85">
                  <c:v>-2.9521948496500601</c:v>
                </c:pt>
                <c:pt idx="86">
                  <c:v>-1.58938980102539</c:v>
                </c:pt>
                <c:pt idx="87">
                  <c:v>-0.14740244547526299</c:v>
                </c:pt>
                <c:pt idx="88">
                  <c:v>-3.3848578135172467</c:v>
                </c:pt>
                <c:pt idx="89">
                  <c:v>-2.2135012944539412</c:v>
                </c:pt>
                <c:pt idx="90">
                  <c:v>0.57113997141520101</c:v>
                </c:pt>
                <c:pt idx="91">
                  <c:v>1.08259105682373</c:v>
                </c:pt>
                <c:pt idx="92">
                  <c:v>3.01724274953206</c:v>
                </c:pt>
                <c:pt idx="93">
                  <c:v>-0.44535668690999436</c:v>
                </c:pt>
                <c:pt idx="94">
                  <c:v>0.24161116282145395</c:v>
                </c:pt>
                <c:pt idx="95">
                  <c:v>0.67544714609782064</c:v>
                </c:pt>
                <c:pt idx="96">
                  <c:v>3.6617816289266072</c:v>
                </c:pt>
                <c:pt idx="97">
                  <c:v>-0.27438545227050698</c:v>
                </c:pt>
                <c:pt idx="98" formatCode="0.00E+00">
                  <c:v>-1.5887009302774999</c:v>
                </c:pt>
                <c:pt idx="99">
                  <c:v>-3.7963895797729412</c:v>
                </c:pt>
                <c:pt idx="100">
                  <c:v>-3.4933217366536402</c:v>
                </c:pt>
                <c:pt idx="101">
                  <c:v>-3.0786561965942116</c:v>
                </c:pt>
                <c:pt idx="102">
                  <c:v>-2.183160146077495</c:v>
                </c:pt>
                <c:pt idx="103">
                  <c:v>-1.6191705067952469</c:v>
                </c:pt>
                <c:pt idx="104">
                  <c:v>1.0480883916219021</c:v>
                </c:pt>
                <c:pt idx="105">
                  <c:v>2.1223080952962197</c:v>
                </c:pt>
                <c:pt idx="106">
                  <c:v>1.7798579533894798</c:v>
                </c:pt>
                <c:pt idx="107">
                  <c:v>3.8297017415365453E-2</c:v>
                </c:pt>
                <c:pt idx="108">
                  <c:v>2.91496276855468</c:v>
                </c:pt>
                <c:pt idx="109">
                  <c:v>1.9788668950398698</c:v>
                </c:pt>
                <c:pt idx="110">
                  <c:v>2.2951030731201101</c:v>
                </c:pt>
                <c:pt idx="111">
                  <c:v>-0.32544867197672911</c:v>
                </c:pt>
                <c:pt idx="112">
                  <c:v>0.79678153991699197</c:v>
                </c:pt>
                <c:pt idx="113">
                  <c:v>-2.1886116663615072</c:v>
                </c:pt>
                <c:pt idx="114">
                  <c:v>-1.134415944417319</c:v>
                </c:pt>
                <c:pt idx="115">
                  <c:v>3.8391749064121692E-3</c:v>
                </c:pt>
                <c:pt idx="116">
                  <c:v>-3.4925727844238033</c:v>
                </c:pt>
                <c:pt idx="117">
                  <c:v>-3.4096085230509368</c:v>
                </c:pt>
                <c:pt idx="118">
                  <c:v>-3.2301657994588187</c:v>
                </c:pt>
                <c:pt idx="119">
                  <c:v>-2.9762695630391223</c:v>
                </c:pt>
                <c:pt idx="120">
                  <c:v>-2.6715391476949129</c:v>
                </c:pt>
                <c:pt idx="121">
                  <c:v>-2.3420055707295577</c:v>
                </c:pt>
                <c:pt idx="122">
                  <c:v>3.60983037948608</c:v>
                </c:pt>
                <c:pt idx="123">
                  <c:v>9.4752613703409807</c:v>
                </c:pt>
                <c:pt idx="124">
                  <c:v>15.105712890625057</c:v>
                </c:pt>
                <c:pt idx="125">
                  <c:v>-2.1057504018147677</c:v>
                </c:pt>
                <c:pt idx="126">
                  <c:v>-2.6430997848510867</c:v>
                </c:pt>
                <c:pt idx="127">
                  <c:v>-3.09982840220133</c:v>
                </c:pt>
                <c:pt idx="128">
                  <c:v>-2.1859896977742501</c:v>
                </c:pt>
                <c:pt idx="129">
                  <c:v>0.57594394683838146</c:v>
                </c:pt>
                <c:pt idx="130">
                  <c:v>3.4247233072916612</c:v>
                </c:pt>
                <c:pt idx="131">
                  <c:v>1.2877184549967469</c:v>
                </c:pt>
                <c:pt idx="132">
                  <c:v>-3.9797868728637598</c:v>
                </c:pt>
                <c:pt idx="133">
                  <c:v>-4.0214001337687098</c:v>
                </c:pt>
                <c:pt idx="134">
                  <c:v>-3.9339234034220301</c:v>
                </c:pt>
                <c:pt idx="135">
                  <c:v>-3.5798734029134067</c:v>
                </c:pt>
                <c:pt idx="136">
                  <c:v>-3.1390061378478977</c:v>
                </c:pt>
                <c:pt idx="137">
                  <c:v>-2.6414513587951602</c:v>
                </c:pt>
                <c:pt idx="138">
                  <c:v>-2.740337371826195</c:v>
                </c:pt>
                <c:pt idx="139">
                  <c:v>-2.36326305071512</c:v>
                </c:pt>
                <c:pt idx="140">
                  <c:v>-1.9914684295654201</c:v>
                </c:pt>
                <c:pt idx="141">
                  <c:v>-1.6421828269958541</c:v>
                </c:pt>
                <c:pt idx="142">
                  <c:v>-1.32639491558074</c:v>
                </c:pt>
                <c:pt idx="143">
                  <c:v>-1.0508503119150701</c:v>
                </c:pt>
                <c:pt idx="144">
                  <c:v>0.84525823593139604</c:v>
                </c:pt>
                <c:pt idx="145">
                  <c:v>2.6773289044697997</c:v>
                </c:pt>
                <c:pt idx="146">
                  <c:v>4.4083268245061324</c:v>
                </c:pt>
                <c:pt idx="147">
                  <c:v>-0.65208721160889305</c:v>
                </c:pt>
                <c:pt idx="148">
                  <c:v>-0.78864240646362704</c:v>
                </c:pt>
                <c:pt idx="149">
                  <c:v>-0.91246716181436527</c:v>
                </c:pt>
                <c:pt idx="150">
                  <c:v>-1.0060817400614399</c:v>
                </c:pt>
                <c:pt idx="151">
                  <c:v>-1.0589013894398998</c:v>
                </c:pt>
                <c:pt idx="152">
                  <c:v>-1.0645286242167169</c:v>
                </c:pt>
                <c:pt idx="153">
                  <c:v>-1.0300478935241699</c:v>
                </c:pt>
                <c:pt idx="154">
                  <c:v>-0.95863151550292902</c:v>
                </c:pt>
                <c:pt idx="155">
                  <c:v>-0.85987408955891964</c:v>
                </c:pt>
                <c:pt idx="156">
                  <c:v>-0.74433859189351304</c:v>
                </c:pt>
                <c:pt idx="157">
                  <c:v>-0.62195430199305202</c:v>
                </c:pt>
                <c:pt idx="158">
                  <c:v>-0.50088384747505099</c:v>
                </c:pt>
                <c:pt idx="159">
                  <c:v>-0.38805158933003936</c:v>
                </c:pt>
                <c:pt idx="160">
                  <c:v>-0.28844369451204932</c:v>
                </c:pt>
                <c:pt idx="161">
                  <c:v>-0.203020170331001</c:v>
                </c:pt>
                <c:pt idx="162">
                  <c:v>-0.13205884397029799</c:v>
                </c:pt>
                <c:pt idx="163" formatCode="0.00E+00">
                  <c:v>-7.4625298380851704E-2</c:v>
                </c:pt>
                <c:pt idx="164" formatCode="0.00E+00">
                  <c:v>-2.9206410050392088E-2</c:v>
                </c:pt>
                <c:pt idx="165">
                  <c:v>5.92210888862609E-3</c:v>
                </c:pt>
                <c:pt idx="166">
                  <c:v>3.2099440693855202E-2</c:v>
                </c:pt>
                <c:pt idx="167">
                  <c:v>5.05678703387578E-2</c:v>
                </c:pt>
                <c:pt idx="168">
                  <c:v>6.2122608224550901E-2</c:v>
                </c:pt>
                <c:pt idx="169">
                  <c:v>6.7292844255765233E-2</c:v>
                </c:pt>
                <c:pt idx="170">
                  <c:v>6.6540290911992303E-2</c:v>
                </c:pt>
                <c:pt idx="171">
                  <c:v>6.0143053531646812E-2</c:v>
                </c:pt>
                <c:pt idx="172">
                  <c:v>4.9042433500289903E-2</c:v>
                </c:pt>
                <c:pt idx="173">
                  <c:v>1.9850368499755862</c:v>
                </c:pt>
                <c:pt idx="174">
                  <c:v>3.8946504990259623</c:v>
                </c:pt>
                <c:pt idx="175">
                  <c:v>5.7304576734701724</c:v>
                </c:pt>
                <c:pt idx="176">
                  <c:v>-0.35121774673461897</c:v>
                </c:pt>
                <c:pt idx="177">
                  <c:v>-0.62701272964477495</c:v>
                </c:pt>
                <c:pt idx="178">
                  <c:v>-0.85725990931192997</c:v>
                </c:pt>
                <c:pt idx="179">
                  <c:v>-1.0278782844543337</c:v>
                </c:pt>
                <c:pt idx="180">
                  <c:v>-1.1313713391621898</c:v>
                </c:pt>
                <c:pt idx="181">
                  <c:v>-1.1669968763987262</c:v>
                </c:pt>
                <c:pt idx="182">
                  <c:v>-1.1403839588165292</c:v>
                </c:pt>
                <c:pt idx="183">
                  <c:v>-1.06138583024342</c:v>
                </c:pt>
                <c:pt idx="184">
                  <c:v>-0.94313371181488004</c:v>
                </c:pt>
                <c:pt idx="185">
                  <c:v>-0.799677888552347</c:v>
                </c:pt>
                <c:pt idx="186">
                  <c:v>-0.64444639285405403</c:v>
                </c:pt>
                <c:pt idx="187">
                  <c:v>-0.48904200394948588</c:v>
                </c:pt>
                <c:pt idx="188">
                  <c:v>-0.34255896011988657</c:v>
                </c:pt>
                <c:pt idx="189">
                  <c:v>-0.21138004461924201</c:v>
                </c:pt>
                <c:pt idx="190">
                  <c:v>-9.9342127641042097E-2</c:v>
                </c:pt>
                <c:pt idx="191">
                  <c:v>-8.1291993459066247E-3</c:v>
                </c:pt>
                <c:pt idx="192">
                  <c:v>6.2243858973185046E-2</c:v>
                </c:pt>
                <c:pt idx="193">
                  <c:v>0.11295485496520929</c:v>
                </c:pt>
                <c:pt idx="194">
                  <c:v>0.14595884084701627</c:v>
                </c:pt>
                <c:pt idx="195">
                  <c:v>0.163815677165985</c:v>
                </c:pt>
                <c:pt idx="196" formatCode="0.00E+00">
                  <c:v>4.0712630748749303</c:v>
                </c:pt>
                <c:pt idx="197">
                  <c:v>7.9198774695396414</c:v>
                </c:pt>
                <c:pt idx="198">
                  <c:v>11.6174661715825</c:v>
                </c:pt>
                <c:pt idx="199">
                  <c:v>-0.52577845255534272</c:v>
                </c:pt>
                <c:pt idx="200">
                  <c:v>-1.0648533503214499</c:v>
                </c:pt>
                <c:pt idx="201">
                  <c:v>-1.5215940475463714</c:v>
                </c:pt>
                <c:pt idx="202">
                  <c:v>-1.8657557169596299</c:v>
                </c:pt>
                <c:pt idx="203">
                  <c:v>-2.0806961059570299</c:v>
                </c:pt>
                <c:pt idx="204">
                  <c:v>-2.1640230814615924</c:v>
                </c:pt>
                <c:pt idx="205">
                  <c:v>2.7974618275960212</c:v>
                </c:pt>
                <c:pt idx="206">
                  <c:v>7.8129930496215785</c:v>
                </c:pt>
                <c:pt idx="207">
                  <c:v>12.747813542683838</c:v>
                </c:pt>
                <c:pt idx="208">
                  <c:v>-2.1853548685709838</c:v>
                </c:pt>
                <c:pt idx="209">
                  <c:v>-2.4209814071655202</c:v>
                </c:pt>
                <c:pt idx="210">
                  <c:v>-2.4871721267700102</c:v>
                </c:pt>
                <c:pt idx="211">
                  <c:v>-2.3573207855224756</c:v>
                </c:pt>
                <c:pt idx="212">
                  <c:v>-2.0139862696329867</c:v>
                </c:pt>
                <c:pt idx="213">
                  <c:v>-1.4586626688639299</c:v>
                </c:pt>
                <c:pt idx="214">
                  <c:v>-0.7090756098429345</c:v>
                </c:pt>
                <c:pt idx="215">
                  <c:v>0.20711453755696727</c:v>
                </c:pt>
                <c:pt idx="216">
                  <c:v>1.2456105550130199</c:v>
                </c:pt>
                <c:pt idx="217">
                  <c:v>2.3575305938720699</c:v>
                </c:pt>
                <c:pt idx="218">
                  <c:v>3.4875758488973161</c:v>
                </c:pt>
                <c:pt idx="219">
                  <c:v>4.5840927759806434</c:v>
                </c:pt>
                <c:pt idx="220">
                  <c:v>5.5972620646158804</c:v>
                </c:pt>
                <c:pt idx="221">
                  <c:v>19.494646708170489</c:v>
                </c:pt>
                <c:pt idx="222">
                  <c:v>38.07119623820001</c:v>
                </c:pt>
                <c:pt idx="223">
                  <c:v>72.165782928465944</c:v>
                </c:pt>
                <c:pt idx="224" formatCode="0.00E+00">
                  <c:v>93.799540201822893</c:v>
                </c:pt>
                <c:pt idx="225">
                  <c:v>132.56280008951799</c:v>
                </c:pt>
                <c:pt idx="226">
                  <c:v>122.190622965494</c:v>
                </c:pt>
                <c:pt idx="227">
                  <c:v>18.612813313802114</c:v>
                </c:pt>
                <c:pt idx="228">
                  <c:v>59.030741373697794</c:v>
                </c:pt>
                <c:pt idx="229">
                  <c:v>110.80783081054548</c:v>
                </c:pt>
                <c:pt idx="230">
                  <c:v>102.61334228515598</c:v>
                </c:pt>
                <c:pt idx="231">
                  <c:v>97.759470621744782</c:v>
                </c:pt>
                <c:pt idx="232">
                  <c:v>82.827972412108608</c:v>
                </c:pt>
                <c:pt idx="233">
                  <c:v>47.103597005208194</c:v>
                </c:pt>
                <c:pt idx="234">
                  <c:v>64.809315999348996</c:v>
                </c:pt>
                <c:pt idx="235">
                  <c:v>59.847432454426944</c:v>
                </c:pt>
                <c:pt idx="236">
                  <c:v>68.669657389322794</c:v>
                </c:pt>
                <c:pt idx="237">
                  <c:v>-3.6059366861978699</c:v>
                </c:pt>
                <c:pt idx="238">
                  <c:v>87.366353352863939</c:v>
                </c:pt>
                <c:pt idx="239" formatCode="0.00E+00">
                  <c:v>128.61596679687372</c:v>
                </c:pt>
                <c:pt idx="240">
                  <c:v>-14.810587565104166</c:v>
                </c:pt>
                <c:pt idx="241">
                  <c:v>11.557088216145859</c:v>
                </c:pt>
                <c:pt idx="242">
                  <c:v>-23.8719075520833</c:v>
                </c:pt>
                <c:pt idx="243">
                  <c:v>34.065653483072801</c:v>
                </c:pt>
                <c:pt idx="244">
                  <c:v>9.0198771158853717</c:v>
                </c:pt>
                <c:pt idx="245">
                  <c:v>43.9883422851562</c:v>
                </c:pt>
                <c:pt idx="246">
                  <c:v>-35.5267740885416</c:v>
                </c:pt>
                <c:pt idx="247">
                  <c:v>-100.82491048177047</c:v>
                </c:pt>
                <c:pt idx="248">
                  <c:v>-32.254007975259995</c:v>
                </c:pt>
                <c:pt idx="249">
                  <c:v>-37.410685221354044</c:v>
                </c:pt>
                <c:pt idx="250">
                  <c:v>-8.791178385416508</c:v>
                </c:pt>
                <c:pt idx="251">
                  <c:v>-76.396362304687358</c:v>
                </c:pt>
                <c:pt idx="252">
                  <c:v>-87.192423502604058</c:v>
                </c:pt>
                <c:pt idx="253">
                  <c:v>-62.260498046875369</c:v>
                </c:pt>
                <c:pt idx="254" formatCode="0.00E+00">
                  <c:v>-2.16131591796875</c:v>
                </c:pt>
                <c:pt idx="255" formatCode="0.00E+00">
                  <c:v>-16.514668782552135</c:v>
                </c:pt>
                <c:pt idx="256" formatCode="0.00E+00">
                  <c:v>104.43625895182232</c:v>
                </c:pt>
                <c:pt idx="257">
                  <c:v>145.231608072916</c:v>
                </c:pt>
                <c:pt idx="258">
                  <c:v>24.268941243489589</c:v>
                </c:pt>
                <c:pt idx="259">
                  <c:v>-28.322326660156186</c:v>
                </c:pt>
                <c:pt idx="260">
                  <c:v>-113.44821166992165</c:v>
                </c:pt>
                <c:pt idx="261">
                  <c:v>-134.34311930338501</c:v>
                </c:pt>
                <c:pt idx="262">
                  <c:v>-141.40786743164</c:v>
                </c:pt>
                <c:pt idx="263">
                  <c:v>-137.01816813150998</c:v>
                </c:pt>
                <c:pt idx="264">
                  <c:v>-128.96018473307132</c:v>
                </c:pt>
                <c:pt idx="265">
                  <c:v>-114.6832173665356</c:v>
                </c:pt>
                <c:pt idx="266">
                  <c:v>-98.3594970703125</c:v>
                </c:pt>
                <c:pt idx="267">
                  <c:v>-81.0147298177083</c:v>
                </c:pt>
                <c:pt idx="268" formatCode="0.00E+00">
                  <c:v>-76.788520812987684</c:v>
                </c:pt>
                <c:pt idx="269" formatCode="0.00E+00">
                  <c:v>-63.369295756022098</c:v>
                </c:pt>
                <c:pt idx="270">
                  <c:v>-51.049769083658795</c:v>
                </c:pt>
                <c:pt idx="271">
                  <c:v>-40.167455037434912</c:v>
                </c:pt>
                <c:pt idx="272">
                  <c:v>-30.915814717610733</c:v>
                </c:pt>
                <c:pt idx="273">
                  <c:v>-23.286331812540492</c:v>
                </c:pt>
                <c:pt idx="274">
                  <c:v>-17.196514447530099</c:v>
                </c:pt>
                <c:pt idx="275" formatCode="0.00E+00">
                  <c:v>-12.4792877833048</c:v>
                </c:pt>
                <c:pt idx="276" formatCode="0.00E+00">
                  <c:v>-8.8938117027282697</c:v>
                </c:pt>
                <c:pt idx="277" formatCode="0.00E+00">
                  <c:v>-6.2419741948445973</c:v>
                </c:pt>
                <c:pt idx="278">
                  <c:v>-4.3070274194081604</c:v>
                </c:pt>
                <c:pt idx="279">
                  <c:v>-2.9362444877624467</c:v>
                </c:pt>
                <c:pt idx="280">
                  <c:v>-1.9788758158683701</c:v>
                </c:pt>
                <c:pt idx="281">
                  <c:v>-1.3203741709391199</c:v>
                </c:pt>
                <c:pt idx="282">
                  <c:v>-0.86275363961856144</c:v>
                </c:pt>
                <c:pt idx="283">
                  <c:v>-0.56970771650473673</c:v>
                </c:pt>
                <c:pt idx="284">
                  <c:v>-0.36453632016976772</c:v>
                </c:pt>
                <c:pt idx="285">
                  <c:v>-0.21311540901660941</c:v>
                </c:pt>
                <c:pt idx="286">
                  <c:v>-0.12427823245525385</c:v>
                </c:pt>
                <c:pt idx="287">
                  <c:v>-6.3212987035513452E-2</c:v>
                </c:pt>
                <c:pt idx="288">
                  <c:v>-3.0447105566660811E-2</c:v>
                </c:pt>
                <c:pt idx="289">
                  <c:v>-8.5579665998618583E-3</c:v>
                </c:pt>
                <c:pt idx="290">
                  <c:v>7.0758449534575104E-3</c:v>
                </c:pt>
                <c:pt idx="291">
                  <c:v>2.0351563890774998E-2</c:v>
                </c:pt>
                <c:pt idx="292">
                  <c:v>3.2567075143257698E-2</c:v>
                </c:pt>
                <c:pt idx="293">
                  <c:v>4.5528026918570198E-2</c:v>
                </c:pt>
                <c:pt idx="294">
                  <c:v>6.0130901634693132E-2</c:v>
                </c:pt>
                <c:pt idx="295">
                  <c:v>7.8448784848054232E-2</c:v>
                </c:pt>
                <c:pt idx="296">
                  <c:v>0.25400550166765973</c:v>
                </c:pt>
                <c:pt idx="297" formatCode="0.00E+00">
                  <c:v>0.43098286290963866</c:v>
                </c:pt>
                <c:pt idx="298">
                  <c:v>0.60565864543120063</c:v>
                </c:pt>
                <c:pt idx="299">
                  <c:v>0.15014433860778884</c:v>
                </c:pt>
                <c:pt idx="300">
                  <c:v>0.16164646546045899</c:v>
                </c:pt>
                <c:pt idx="301">
                  <c:v>0.17823276917139738</c:v>
                </c:pt>
                <c:pt idx="302">
                  <c:v>0.19939732551574699</c:v>
                </c:pt>
                <c:pt idx="303">
                  <c:v>1.1600651343663624</c:v>
                </c:pt>
                <c:pt idx="304">
                  <c:v>2.1092772086461475</c:v>
                </c:pt>
                <c:pt idx="305">
                  <c:v>3.9573099215825298</c:v>
                </c:pt>
                <c:pt idx="306">
                  <c:v>1.9855844179789199</c:v>
                </c:pt>
                <c:pt idx="307">
                  <c:v>2.7537751197814901</c:v>
                </c:pt>
                <c:pt idx="308">
                  <c:v>-0.2734956741333</c:v>
                </c:pt>
                <c:pt idx="309">
                  <c:v>-0.50595823923746697</c:v>
                </c:pt>
                <c:pt idx="310">
                  <c:v>-0.70674244562784805</c:v>
                </c:pt>
                <c:pt idx="311">
                  <c:v>4.7507980664571097</c:v>
                </c:pt>
                <c:pt idx="312">
                  <c:v>11.741577784220242</c:v>
                </c:pt>
                <c:pt idx="313">
                  <c:v>21.567028363545699</c:v>
                </c:pt>
                <c:pt idx="314">
                  <c:v>8.5340595245361239</c:v>
                </c:pt>
                <c:pt idx="315">
                  <c:v>5.8068593343098902</c:v>
                </c:pt>
                <c:pt idx="316">
                  <c:v>-4.3722152709960609</c:v>
                </c:pt>
                <c:pt idx="317">
                  <c:v>-5.3586514790852755</c:v>
                </c:pt>
                <c:pt idx="318">
                  <c:v>-6.0404841105143197</c:v>
                </c:pt>
                <c:pt idx="319">
                  <c:v>-6.3973102569579368</c:v>
                </c:pt>
                <c:pt idx="320" formatCode="0.00E+00">
                  <c:v>-6.4393650690714503</c:v>
                </c:pt>
                <c:pt idx="321" formatCode="0.00E+00">
                  <c:v>-6.2033478418985997</c:v>
                </c:pt>
                <c:pt idx="322">
                  <c:v>-5.7451934814453134</c:v>
                </c:pt>
                <c:pt idx="323">
                  <c:v>-5.1312290827433866</c:v>
                </c:pt>
                <c:pt idx="324">
                  <c:v>-4.4292858441670697</c:v>
                </c:pt>
                <c:pt idx="325">
                  <c:v>-3.7012820243835387</c:v>
                </c:pt>
                <c:pt idx="326">
                  <c:v>-2.9978342056274556</c:v>
                </c:pt>
                <c:pt idx="327">
                  <c:v>-2.35581374168396</c:v>
                </c:pt>
                <c:pt idx="328">
                  <c:v>-1.797525087992343</c:v>
                </c:pt>
                <c:pt idx="329">
                  <c:v>-1.3325397173563598</c:v>
                </c:pt>
                <c:pt idx="330">
                  <c:v>-0.96033332745234057</c:v>
                </c:pt>
                <c:pt idx="331">
                  <c:v>-0.67304754257202504</c:v>
                </c:pt>
                <c:pt idx="332">
                  <c:v>-0.45899499952793132</c:v>
                </c:pt>
                <c:pt idx="333">
                  <c:v>-0.30424659450848901</c:v>
                </c:pt>
                <c:pt idx="334">
                  <c:v>-0.19655803591012899</c:v>
                </c:pt>
                <c:pt idx="335" formatCode="0.00E+00">
                  <c:v>-0.12326022485892023</c:v>
                </c:pt>
                <c:pt idx="336">
                  <c:v>-7.5480960309505393E-2</c:v>
                </c:pt>
                <c:pt idx="337">
                  <c:v>-4.5013224706053914E-2</c:v>
                </c:pt>
                <c:pt idx="338">
                  <c:v>-2.6733696460724089E-2</c:v>
                </c:pt>
                <c:pt idx="339">
                  <c:v>-1.5838089437844802E-2</c:v>
                </c:pt>
                <c:pt idx="340">
                  <c:v>-9.7389696553970301E-3</c:v>
                </c:pt>
                <c:pt idx="341">
                  <c:v>-3.8762636249884868E-3</c:v>
                </c:pt>
                <c:pt idx="342">
                  <c:v>-1.8534947885200301E-3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 formatCode="0.00E+00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 formatCode="0.00E+00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 formatCode="0.00E+00">
                  <c:v>0</c:v>
                </c:pt>
                <c:pt idx="400" formatCode="0.00E+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 formatCode="0.00E+00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</c:numCache>
            </c:numRef>
          </c:val>
        </c:ser>
        <c:axId val="45032960"/>
        <c:axId val="45034880"/>
      </c:barChart>
      <c:catAx>
        <c:axId val="45032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>
            <c:manualLayout>
              <c:xMode val="edge"/>
              <c:yMode val="edge"/>
              <c:x val="0.44143879708878431"/>
              <c:y val="0.89302752673621111"/>
            </c:manualLayout>
          </c:layout>
        </c:title>
        <c:tickLblPos val="low"/>
        <c:crossAx val="45034880"/>
        <c:crosses val="autoZero"/>
        <c:auto val="1"/>
        <c:lblAlgn val="ctr"/>
        <c:lblOffset val="100"/>
        <c:tickMarkSkip val="10"/>
      </c:catAx>
      <c:valAx>
        <c:axId val="45034880"/>
        <c:scaling>
          <c:orientation val="minMax"/>
          <c:max val="150"/>
          <c:min val="-150"/>
        </c:scaling>
        <c:axPos val="l"/>
        <c:majorGridlines/>
        <c:numFmt formatCode="General" sourceLinked="1"/>
        <c:tickLblPos val="nextTo"/>
        <c:crossAx val="4503296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>
          <a:latin typeface="+mn-lt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17259538699142"/>
          <c:y val="9.5965927630562206E-2"/>
          <c:w val="0.72705234996750756"/>
          <c:h val="0.66170602277215862"/>
        </c:manualLayout>
      </c:layout>
      <c:barChart>
        <c:barDir val="col"/>
        <c:grouping val="clustered"/>
        <c:ser>
          <c:idx val="1"/>
          <c:order val="1"/>
          <c:spPr>
            <a:solidFill>
              <a:sysClr val="windowText" lastClr="000000">
                <a:lumMod val="50000"/>
                <a:lumOff val="50000"/>
              </a:sys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val>
            <c:numRef>
              <c:f>DensityClusters!$G$39:$PR$39</c:f>
            </c:numRef>
          </c:val>
        </c:ser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val>
            <c:numRef>
              <c:f>DensityClusters!$G$41:$PR$41</c:f>
              <c:numCache>
                <c:formatCode>General</c:formatCode>
                <c:ptCount val="4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.00E+00">
                  <c:v>0</c:v>
                </c:pt>
                <c:pt idx="8" formatCode="0.00E+00">
                  <c:v>0</c:v>
                </c:pt>
                <c:pt idx="9" formatCode="0.00E+00">
                  <c:v>0</c:v>
                </c:pt>
                <c:pt idx="10" formatCode="0.00E+00">
                  <c:v>0</c:v>
                </c:pt>
                <c:pt idx="11" formatCode="0.00E+0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0.67474132776260365</c:v>
                </c:pt>
                <c:pt idx="29">
                  <c:v>0.81250876188277898</c:v>
                </c:pt>
                <c:pt idx="30">
                  <c:v>0.96415835618973</c:v>
                </c:pt>
                <c:pt idx="31">
                  <c:v>1.1273046731948744</c:v>
                </c:pt>
                <c:pt idx="32">
                  <c:v>1.2958563566207799</c:v>
                </c:pt>
                <c:pt idx="33">
                  <c:v>1.4654631614685001</c:v>
                </c:pt>
                <c:pt idx="34">
                  <c:v>1.63209617137908</c:v>
                </c:pt>
                <c:pt idx="35">
                  <c:v>2.0134503841400067</c:v>
                </c:pt>
                <c:pt idx="36">
                  <c:v>3.4125690460204998</c:v>
                </c:pt>
                <c:pt idx="37">
                  <c:v>6.6800546646118075</c:v>
                </c:pt>
                <c:pt idx="38">
                  <c:v>11.574112892150801</c:v>
                </c:pt>
                <c:pt idx="39">
                  <c:v>15.352539062500089</c:v>
                </c:pt>
                <c:pt idx="40">
                  <c:v>16.746730804443128</c:v>
                </c:pt>
                <c:pt idx="41">
                  <c:v>15.394147872924806</c:v>
                </c:pt>
                <c:pt idx="42">
                  <c:v>13.564989089965804</c:v>
                </c:pt>
                <c:pt idx="43">
                  <c:v>11.400031089782702</c:v>
                </c:pt>
                <c:pt idx="44">
                  <c:v>9.0525779724121094</c:v>
                </c:pt>
                <c:pt idx="45">
                  <c:v>6.9667501449584899</c:v>
                </c:pt>
                <c:pt idx="46">
                  <c:v>5.660515308380079</c:v>
                </c:pt>
                <c:pt idx="47">
                  <c:v>5.2096858024597097</c:v>
                </c:pt>
                <c:pt idx="48">
                  <c:v>6.2901811599731401</c:v>
                </c:pt>
                <c:pt idx="49">
                  <c:v>8.1551399230957067</c:v>
                </c:pt>
                <c:pt idx="50">
                  <c:v>15.685856819152848</c:v>
                </c:pt>
                <c:pt idx="51">
                  <c:v>22.064556121826101</c:v>
                </c:pt>
                <c:pt idx="52">
                  <c:v>34.370952606201101</c:v>
                </c:pt>
                <c:pt idx="53">
                  <c:v>36.870281219482095</c:v>
                </c:pt>
                <c:pt idx="54">
                  <c:v>37.514160156249844</c:v>
                </c:pt>
                <c:pt idx="55">
                  <c:v>31.6183776855468</c:v>
                </c:pt>
                <c:pt idx="56">
                  <c:v>25.17551612854</c:v>
                </c:pt>
                <c:pt idx="57">
                  <c:v>19.347333908080987</c:v>
                </c:pt>
                <c:pt idx="58">
                  <c:v>13.0704631805419</c:v>
                </c:pt>
                <c:pt idx="59" formatCode="0.00E+00">
                  <c:v>8.2581892013549805</c:v>
                </c:pt>
                <c:pt idx="60" formatCode="0.00E+00">
                  <c:v>3.21714067459106</c:v>
                </c:pt>
                <c:pt idx="61" formatCode="0.00E+00">
                  <c:v>0.81338685750961304</c:v>
                </c:pt>
                <c:pt idx="62" formatCode="0.00E+00">
                  <c:v>1.9299173355102501</c:v>
                </c:pt>
                <c:pt idx="63">
                  <c:v>3.9564876556396387</c:v>
                </c:pt>
                <c:pt idx="64">
                  <c:v>8.8048410415649396</c:v>
                </c:pt>
                <c:pt idx="65">
                  <c:v>12.254778861999498</c:v>
                </c:pt>
                <c:pt idx="66">
                  <c:v>14.274553298950099</c:v>
                </c:pt>
                <c:pt idx="67">
                  <c:v>14.1565694808959</c:v>
                </c:pt>
                <c:pt idx="68">
                  <c:v>13.200705528259199</c:v>
                </c:pt>
                <c:pt idx="69">
                  <c:v>8.7594299316406268</c:v>
                </c:pt>
                <c:pt idx="70">
                  <c:v>4.0005588531493945</c:v>
                </c:pt>
                <c:pt idx="71">
                  <c:v>3.1802170276641801</c:v>
                </c:pt>
                <c:pt idx="72">
                  <c:v>4.7694640159606934</c:v>
                </c:pt>
                <c:pt idx="73">
                  <c:v>5.5656599998474086</c:v>
                </c:pt>
                <c:pt idx="74">
                  <c:v>5.4958167076110795</c:v>
                </c:pt>
                <c:pt idx="75">
                  <c:v>2.5259099006652797</c:v>
                </c:pt>
                <c:pt idx="76">
                  <c:v>2.5892473757267002E-2</c:v>
                </c:pt>
                <c:pt idx="77">
                  <c:v>5.6698665618896396</c:v>
                </c:pt>
                <c:pt idx="78">
                  <c:v>7.4255895614623855</c:v>
                </c:pt>
                <c:pt idx="79">
                  <c:v>8.723767280578608</c:v>
                </c:pt>
                <c:pt idx="80">
                  <c:v>9.0411596298217685</c:v>
                </c:pt>
                <c:pt idx="81">
                  <c:v>7.9604740142822203</c:v>
                </c:pt>
                <c:pt idx="82">
                  <c:v>9.1032981872557936</c:v>
                </c:pt>
                <c:pt idx="83">
                  <c:v>8.7028989791870206</c:v>
                </c:pt>
                <c:pt idx="84">
                  <c:v>5.8457007408142001</c:v>
                </c:pt>
                <c:pt idx="85">
                  <c:v>2.1510651111602535</c:v>
                </c:pt>
                <c:pt idx="86">
                  <c:v>0.20951105654239768</c:v>
                </c:pt>
                <c:pt idx="87">
                  <c:v>1.0835348367690998</c:v>
                </c:pt>
                <c:pt idx="88">
                  <c:v>4.8478541374206445</c:v>
                </c:pt>
                <c:pt idx="89">
                  <c:v>7.30600786209106</c:v>
                </c:pt>
                <c:pt idx="90">
                  <c:v>6.8935527801513734</c:v>
                </c:pt>
                <c:pt idx="91">
                  <c:v>5.7638039588928196</c:v>
                </c:pt>
                <c:pt idx="92">
                  <c:v>2.6266446113586377</c:v>
                </c:pt>
                <c:pt idx="93">
                  <c:v>2.6538307666778649</c:v>
                </c:pt>
                <c:pt idx="94">
                  <c:v>2.0004978179931601</c:v>
                </c:pt>
                <c:pt idx="95">
                  <c:v>0.93946671485900757</c:v>
                </c:pt>
                <c:pt idx="96">
                  <c:v>2.8993799686431787</c:v>
                </c:pt>
                <c:pt idx="97">
                  <c:v>2.9285721778869602</c:v>
                </c:pt>
                <c:pt idx="98">
                  <c:v>1.5812356472015299</c:v>
                </c:pt>
                <c:pt idx="99">
                  <c:v>1.960415363311772</c:v>
                </c:pt>
                <c:pt idx="100">
                  <c:v>5.2620863914489675</c:v>
                </c:pt>
                <c:pt idx="101">
                  <c:v>8.1327733993530185</c:v>
                </c:pt>
                <c:pt idx="102" formatCode="0.00E+00">
                  <c:v>10.045000076293899</c:v>
                </c:pt>
                <c:pt idx="103" formatCode="0.00E+00">
                  <c:v>11.259338378906254</c:v>
                </c:pt>
                <c:pt idx="104" formatCode="0.00E+00">
                  <c:v>9.7683725357055486</c:v>
                </c:pt>
                <c:pt idx="105" formatCode="0.00E+00">
                  <c:v>7.0937595367431596</c:v>
                </c:pt>
                <c:pt idx="106">
                  <c:v>4.6394476890563903</c:v>
                </c:pt>
                <c:pt idx="107">
                  <c:v>3.8019659519195477</c:v>
                </c:pt>
                <c:pt idx="108">
                  <c:v>0.28441065549850397</c:v>
                </c:pt>
                <c:pt idx="109">
                  <c:v>2.2574245929718106</c:v>
                </c:pt>
                <c:pt idx="110">
                  <c:v>4.9364619255066202</c:v>
                </c:pt>
                <c:pt idx="111">
                  <c:v>4.9354510307312003</c:v>
                </c:pt>
                <c:pt idx="112">
                  <c:v>5.7759466171264382</c:v>
                </c:pt>
                <c:pt idx="113">
                  <c:v>3.6048262119293306</c:v>
                </c:pt>
                <c:pt idx="114">
                  <c:v>2.2796311378478999</c:v>
                </c:pt>
                <c:pt idx="115">
                  <c:v>1.95173132419586</c:v>
                </c:pt>
                <c:pt idx="116">
                  <c:v>1.6990784406661901</c:v>
                </c:pt>
                <c:pt idx="117">
                  <c:v>5.2301216125488414</c:v>
                </c:pt>
                <c:pt idx="118">
                  <c:v>8.4630250930786097</c:v>
                </c:pt>
                <c:pt idx="119">
                  <c:v>11.257334709167402</c:v>
                </c:pt>
                <c:pt idx="120">
                  <c:v>13.516422271728526</c:v>
                </c:pt>
                <c:pt idx="121">
                  <c:v>15.193497657775804</c:v>
                </c:pt>
                <c:pt idx="122">
                  <c:v>10.985594749450652</c:v>
                </c:pt>
                <c:pt idx="123">
                  <c:v>1.04956722259521</c:v>
                </c:pt>
                <c:pt idx="124">
                  <c:v>14.199027061462401</c:v>
                </c:pt>
                <c:pt idx="125">
                  <c:v>12.9238891601562</c:v>
                </c:pt>
                <c:pt idx="126">
                  <c:v>10.6909265518188</c:v>
                </c:pt>
                <c:pt idx="127">
                  <c:v>7.6226954460143945</c:v>
                </c:pt>
                <c:pt idx="128">
                  <c:v>5.0994629859924618</c:v>
                </c:pt>
                <c:pt idx="129">
                  <c:v>4.9684071540832502</c:v>
                </c:pt>
                <c:pt idx="130">
                  <c:v>7.3924512863158798</c:v>
                </c:pt>
                <c:pt idx="131">
                  <c:v>7.6996512413024885</c:v>
                </c:pt>
                <c:pt idx="132">
                  <c:v>2.9585678577423198</c:v>
                </c:pt>
                <c:pt idx="133">
                  <c:v>1.81710636615753</c:v>
                </c:pt>
                <c:pt idx="134">
                  <c:v>6.3787741661071697</c:v>
                </c:pt>
                <c:pt idx="135">
                  <c:v>10.366459846496557</c:v>
                </c:pt>
                <c:pt idx="136">
                  <c:v>13.616249084472598</c:v>
                </c:pt>
                <c:pt idx="137">
                  <c:v>16.025789260864077</c:v>
                </c:pt>
                <c:pt idx="138">
                  <c:v>18.139497756958104</c:v>
                </c:pt>
                <c:pt idx="139">
                  <c:v>19.5170288085937</c:v>
                </c:pt>
                <c:pt idx="140">
                  <c:v>20.190708160400298</c:v>
                </c:pt>
                <c:pt idx="141">
                  <c:v>20.230058670043899</c:v>
                </c:pt>
                <c:pt idx="142">
                  <c:v>19.7268371582031</c:v>
                </c:pt>
                <c:pt idx="143">
                  <c:v>18.78889656066881</c:v>
                </c:pt>
                <c:pt idx="144">
                  <c:v>15.9589233398437</c:v>
                </c:pt>
                <c:pt idx="145">
                  <c:v>11.380355834960953</c:v>
                </c:pt>
                <c:pt idx="146">
                  <c:v>5.2574028968811</c:v>
                </c:pt>
                <c:pt idx="147">
                  <c:v>4.1193976402282697</c:v>
                </c:pt>
                <c:pt idx="148">
                  <c:v>3.3949632644653298</c:v>
                </c:pt>
                <c:pt idx="149">
                  <c:v>3.0706372261047301</c:v>
                </c:pt>
                <c:pt idx="150">
                  <c:v>3.09447765350341</c:v>
                </c:pt>
                <c:pt idx="151">
                  <c:v>3.3889298439025812</c:v>
                </c:pt>
                <c:pt idx="152">
                  <c:v>3.85855507850646</c:v>
                </c:pt>
                <c:pt idx="153">
                  <c:v>4.4109516143798801</c:v>
                </c:pt>
                <c:pt idx="154">
                  <c:v>4.95468378067019</c:v>
                </c:pt>
                <c:pt idx="155">
                  <c:v>5.4233369827270499</c:v>
                </c:pt>
                <c:pt idx="156" formatCode="0.00E+00">
                  <c:v>5.7650318145751855</c:v>
                </c:pt>
                <c:pt idx="157" formatCode="0.00E+00">
                  <c:v>5.9490637779236106</c:v>
                </c:pt>
                <c:pt idx="158" formatCode="0.00E+00">
                  <c:v>5.9640293121337802</c:v>
                </c:pt>
                <c:pt idx="159" formatCode="0.00E+00">
                  <c:v>5.8151268959045401</c:v>
                </c:pt>
                <c:pt idx="160" formatCode="0.00E+00">
                  <c:v>5.5199918746948198</c:v>
                </c:pt>
                <c:pt idx="161" formatCode="0.00E+00">
                  <c:v>5.1041936874389382</c:v>
                </c:pt>
                <c:pt idx="162">
                  <c:v>4.5990109443664355</c:v>
                </c:pt>
                <c:pt idx="163">
                  <c:v>4.0348305702209073</c:v>
                </c:pt>
                <c:pt idx="164">
                  <c:v>3.4404642581939706</c:v>
                </c:pt>
                <c:pt idx="165">
                  <c:v>2.8415124416351301</c:v>
                </c:pt>
                <c:pt idx="166">
                  <c:v>2.2598996162414502</c:v>
                </c:pt>
                <c:pt idx="167">
                  <c:v>1.7133871316909701</c:v>
                </c:pt>
                <c:pt idx="168">
                  <c:v>1.21617007255554</c:v>
                </c:pt>
                <c:pt idx="169">
                  <c:v>0.77889931201935414</c:v>
                </c:pt>
                <c:pt idx="170">
                  <c:v>0.40906158089637701</c:v>
                </c:pt>
                <c:pt idx="171">
                  <c:v>0.11169177293777446</c:v>
                </c:pt>
                <c:pt idx="172">
                  <c:v>0.11160080134868602</c:v>
                </c:pt>
                <c:pt idx="173">
                  <c:v>2.1011941432952801</c:v>
                </c:pt>
                <c:pt idx="174">
                  <c:v>5.8199796676635698</c:v>
                </c:pt>
                <c:pt idx="175">
                  <c:v>11.151451110839799</c:v>
                </c:pt>
                <c:pt idx="176">
                  <c:v>10.5532531738281</c:v>
                </c:pt>
                <c:pt idx="177">
                  <c:v>9.4715909957885707</c:v>
                </c:pt>
                <c:pt idx="178">
                  <c:v>7.9944963455200098</c:v>
                </c:pt>
                <c:pt idx="179">
                  <c:v>6.2358365058898899</c:v>
                </c:pt>
                <c:pt idx="180">
                  <c:v>4.3234114646911603</c:v>
                </c:pt>
                <c:pt idx="181">
                  <c:v>2.3874545097350999</c:v>
                </c:pt>
                <c:pt idx="182">
                  <c:v>0.54827946424484264</c:v>
                </c:pt>
                <c:pt idx="183">
                  <c:v>1.0924788713455265</c:v>
                </c:pt>
                <c:pt idx="184">
                  <c:v>2.4586086273193195</c:v>
                </c:pt>
                <c:pt idx="185">
                  <c:v>3.50226473808288</c:v>
                </c:pt>
                <c:pt idx="186">
                  <c:v>4.2038311958313166</c:v>
                </c:pt>
                <c:pt idx="187">
                  <c:v>4.5691971778869354</c:v>
                </c:pt>
                <c:pt idx="188">
                  <c:v>4.6252155303954456</c:v>
                </c:pt>
                <c:pt idx="189">
                  <c:v>4.4142093658447434</c:v>
                </c:pt>
                <c:pt idx="190">
                  <c:v>3.9882612228393612</c:v>
                </c:pt>
                <c:pt idx="191">
                  <c:v>3.40388751029968</c:v>
                </c:pt>
                <c:pt idx="192">
                  <c:v>2.7174589633941482</c:v>
                </c:pt>
                <c:pt idx="193">
                  <c:v>1.981339931488036</c:v>
                </c:pt>
                <c:pt idx="194">
                  <c:v>1.2414948940277046</c:v>
                </c:pt>
                <c:pt idx="195">
                  <c:v>0.53532713651657449</c:v>
                </c:pt>
                <c:pt idx="196">
                  <c:v>3.7880873680114924</c:v>
                </c:pt>
                <c:pt idx="197">
                  <c:v>11.6263675689697</c:v>
                </c:pt>
                <c:pt idx="198">
                  <c:v>22.7238445281982</c:v>
                </c:pt>
                <c:pt idx="199">
                  <c:v>21.971254348754801</c:v>
                </c:pt>
                <c:pt idx="200" formatCode="0.00E+00">
                  <c:v>20.247503280639499</c:v>
                </c:pt>
                <c:pt idx="201" formatCode="0.00E+00">
                  <c:v>17.714220046996999</c:v>
                </c:pt>
                <c:pt idx="202" formatCode="0.00E+00">
                  <c:v>14.590166091918899</c:v>
                </c:pt>
                <c:pt idx="203" formatCode="0.00E+00">
                  <c:v>11.131011962890497</c:v>
                </c:pt>
                <c:pt idx="204">
                  <c:v>7.6032986640930114</c:v>
                </c:pt>
                <c:pt idx="205">
                  <c:v>8.9057283401489205</c:v>
                </c:pt>
                <c:pt idx="206">
                  <c:v>15.170299530029272</c:v>
                </c:pt>
                <c:pt idx="207">
                  <c:v>26.29351425170881</c:v>
                </c:pt>
                <c:pt idx="208">
                  <c:v>23.410049438476499</c:v>
                </c:pt>
                <c:pt idx="209">
                  <c:v>20.3468723297119</c:v>
                </c:pt>
                <c:pt idx="210">
                  <c:v>17.389705657958899</c:v>
                </c:pt>
                <c:pt idx="211">
                  <c:v>14.853723526000952</c:v>
                </c:pt>
                <c:pt idx="212">
                  <c:v>13.063786506652848</c:v>
                </c:pt>
                <c:pt idx="213">
                  <c:v>12.331558227539</c:v>
                </c:pt>
                <c:pt idx="214">
                  <c:v>12.920400619506859</c:v>
                </c:pt>
                <c:pt idx="215">
                  <c:v>15.030190467834398</c:v>
                </c:pt>
                <c:pt idx="216">
                  <c:v>18.768959045410099</c:v>
                </c:pt>
                <c:pt idx="217" formatCode="0.00E+00">
                  <c:v>24.148424148559499</c:v>
                </c:pt>
                <c:pt idx="218" formatCode="0.00E+00">
                  <c:v>31.073446273803569</c:v>
                </c:pt>
                <c:pt idx="219" formatCode="0.00E+00">
                  <c:v>39.353759765624844</c:v>
                </c:pt>
                <c:pt idx="220" formatCode="0.00E+00">
                  <c:v>48.714988708496001</c:v>
                </c:pt>
                <c:pt idx="221" formatCode="0.00E+00">
                  <c:v>71.080894470214801</c:v>
                </c:pt>
                <c:pt idx="222" formatCode="0.00E+00">
                  <c:v>110.50115966796861</c:v>
                </c:pt>
                <c:pt idx="223">
                  <c:v>180.95741271972668</c:v>
                </c:pt>
                <c:pt idx="224">
                  <c:v>269.60494995117023</c:v>
                </c:pt>
                <c:pt idx="225">
                  <c:v>391.08718872070301</c:v>
                </c:pt>
                <c:pt idx="226">
                  <c:v>497.18621826171699</c:v>
                </c:pt>
                <c:pt idx="227">
                  <c:v>498.15301513671932</c:v>
                </c:pt>
                <c:pt idx="228">
                  <c:v>529.39691162109295</c:v>
                </c:pt>
                <c:pt idx="229">
                  <c:v>602.22595214843705</c:v>
                </c:pt>
                <c:pt idx="230">
                  <c:v>660.09918212890602</c:v>
                </c:pt>
                <c:pt idx="231">
                  <c:v>706.01232910156148</c:v>
                </c:pt>
                <c:pt idx="232">
                  <c:v>730.6533203125</c:v>
                </c:pt>
                <c:pt idx="233">
                  <c:v>714.97344970703352</c:v>
                </c:pt>
                <c:pt idx="234">
                  <c:v>710.51721191406148</c:v>
                </c:pt>
                <c:pt idx="235">
                  <c:v>697.28240966796852</c:v>
                </c:pt>
                <c:pt idx="236">
                  <c:v>689.47009277343705</c:v>
                </c:pt>
                <c:pt idx="237">
                  <c:v>611.67083740234352</c:v>
                </c:pt>
                <c:pt idx="238">
                  <c:v>619.34002685546272</c:v>
                </c:pt>
                <c:pt idx="239">
                  <c:v>666.731689453125</c:v>
                </c:pt>
                <c:pt idx="240">
                  <c:v>579.34613037109295</c:v>
                </c:pt>
                <c:pt idx="241">
                  <c:v>517.757568359375</c:v>
                </c:pt>
                <c:pt idx="242">
                  <c:v>425.13943481445432</c:v>
                </c:pt>
                <c:pt idx="243" formatCode="0.00E+00">
                  <c:v>390.87704467773432</c:v>
                </c:pt>
                <c:pt idx="244" formatCode="0.00E+00">
                  <c:v>337.6171875</c:v>
                </c:pt>
                <c:pt idx="245" formatCode="0.00E+00">
                  <c:v>322.28082275390602</c:v>
                </c:pt>
                <c:pt idx="246" formatCode="0.00E+00">
                  <c:v>236.90744018554668</c:v>
                </c:pt>
                <c:pt idx="247" formatCode="0.00E+00">
                  <c:v>95.112136840819943</c:v>
                </c:pt>
                <c:pt idx="248" formatCode="0.00E+00">
                  <c:v>24.526782989501747</c:v>
                </c:pt>
                <c:pt idx="249" formatCode="0.00E+00">
                  <c:v>43.265987396240199</c:v>
                </c:pt>
                <c:pt idx="250" formatCode="0.00E+00">
                  <c:v>76.227073669433594</c:v>
                </c:pt>
                <c:pt idx="251" formatCode="0.00E+00">
                  <c:v>165.41740417480398</c:v>
                </c:pt>
                <c:pt idx="252" formatCode="0.00E+00">
                  <c:v>257.46392822265523</c:v>
                </c:pt>
                <c:pt idx="253" formatCode="0.00E+00">
                  <c:v>318.31765747070301</c:v>
                </c:pt>
                <c:pt idx="254">
                  <c:v>314.79748535156205</c:v>
                </c:pt>
                <c:pt idx="255">
                  <c:v>318.06530761718699</c:v>
                </c:pt>
                <c:pt idx="256">
                  <c:v>202.01760864257798</c:v>
                </c:pt>
                <c:pt idx="257">
                  <c:v>44.782085418701101</c:v>
                </c:pt>
                <c:pt idx="258">
                  <c:v>2.77753281593322</c:v>
                </c:pt>
                <c:pt idx="259">
                  <c:v>14.248015403747436</c:v>
                </c:pt>
                <c:pt idx="260">
                  <c:v>110.42266082763598</c:v>
                </c:pt>
                <c:pt idx="261">
                  <c:v>229.4646911621081</c:v>
                </c:pt>
                <c:pt idx="262">
                  <c:v>355.70275878906205</c:v>
                </c:pt>
                <c:pt idx="263">
                  <c:v>475.34869384765602</c:v>
                </c:pt>
                <c:pt idx="264">
                  <c:v>582.05853271484295</c:v>
                </c:pt>
                <c:pt idx="265">
                  <c:v>667.57916259765852</c:v>
                </c:pt>
                <c:pt idx="266">
                  <c:v>728.31225585937239</c:v>
                </c:pt>
                <c:pt idx="267">
                  <c:v>762.5751342773483</c:v>
                </c:pt>
                <c:pt idx="268">
                  <c:v>782.88232421875</c:v>
                </c:pt>
                <c:pt idx="269">
                  <c:v>781.41137695312818</c:v>
                </c:pt>
                <c:pt idx="270">
                  <c:v>760.67535400390602</c:v>
                </c:pt>
                <c:pt idx="271">
                  <c:v>723.90283203125</c:v>
                </c:pt>
                <c:pt idx="272" formatCode="0.00E+00">
                  <c:v>674.80401611327795</c:v>
                </c:pt>
                <c:pt idx="273" formatCode="0.00E+00">
                  <c:v>617.10852050781352</c:v>
                </c:pt>
                <c:pt idx="274" formatCode="0.00E+00">
                  <c:v>554.402099609375</c:v>
                </c:pt>
                <c:pt idx="275" formatCode="0.00E+00">
                  <c:v>489.83874511718699</c:v>
                </c:pt>
                <c:pt idx="276">
                  <c:v>426.05249023437665</c:v>
                </c:pt>
                <c:pt idx="277">
                  <c:v>365.13265991210869</c:v>
                </c:pt>
                <c:pt idx="278">
                  <c:v>308.52755737304602</c:v>
                </c:pt>
                <c:pt idx="279">
                  <c:v>257.20724487304767</c:v>
                </c:pt>
                <c:pt idx="280">
                  <c:v>211.65158081054599</c:v>
                </c:pt>
                <c:pt idx="281">
                  <c:v>172.00503540039</c:v>
                </c:pt>
                <c:pt idx="282">
                  <c:v>138.10527038574199</c:v>
                </c:pt>
                <c:pt idx="283">
                  <c:v>109.611068725585</c:v>
                </c:pt>
                <c:pt idx="284">
                  <c:v>86.000923156738182</c:v>
                </c:pt>
                <c:pt idx="285">
                  <c:v>66.729499816893906</c:v>
                </c:pt>
                <c:pt idx="286">
                  <c:v>51.206623077392187</c:v>
                </c:pt>
                <c:pt idx="287">
                  <c:v>38.832080841064396</c:v>
                </c:pt>
                <c:pt idx="288">
                  <c:v>29.108484268188388</c:v>
                </c:pt>
                <c:pt idx="289">
                  <c:v>21.549001693725486</c:v>
                </c:pt>
                <c:pt idx="290">
                  <c:v>15.7451009750366</c:v>
                </c:pt>
                <c:pt idx="291">
                  <c:v>11.331456184387248</c:v>
                </c:pt>
                <c:pt idx="292">
                  <c:v>8.0017108917236293</c:v>
                </c:pt>
                <c:pt idx="293">
                  <c:v>5.5019679069518999</c:v>
                </c:pt>
                <c:pt idx="294">
                  <c:v>3.6277103424072417</c:v>
                </c:pt>
                <c:pt idx="295">
                  <c:v>2.2140612602233802</c:v>
                </c:pt>
                <c:pt idx="296">
                  <c:v>0.98713868856429998</c:v>
                </c:pt>
                <c:pt idx="297">
                  <c:v>0.15147417783737213</c:v>
                </c:pt>
                <c:pt idx="298">
                  <c:v>1.264442920684816</c:v>
                </c:pt>
                <c:pt idx="299">
                  <c:v>1.80361056327819</c:v>
                </c:pt>
                <c:pt idx="300" formatCode="0.00E+00">
                  <c:v>2.2438881397247181</c:v>
                </c:pt>
                <c:pt idx="301" formatCode="0.00E+00">
                  <c:v>2.6179451942443777</c:v>
                </c:pt>
                <c:pt idx="302" formatCode="0.00E+00">
                  <c:v>2.9491052627563543</c:v>
                </c:pt>
                <c:pt idx="303" formatCode="0.00E+00">
                  <c:v>4.1350760459899885</c:v>
                </c:pt>
                <c:pt idx="304" formatCode="0.00E+00">
                  <c:v>6.1619095802307076</c:v>
                </c:pt>
                <c:pt idx="305">
                  <c:v>9.8518342971802486</c:v>
                </c:pt>
                <c:pt idx="306">
                  <c:v>11.549551963806101</c:v>
                </c:pt>
                <c:pt idx="307">
                  <c:v>13.7892503738403</c:v>
                </c:pt>
                <c:pt idx="308">
                  <c:v>12.960278511047306</c:v>
                </c:pt>
                <c:pt idx="309">
                  <c:v>11.696458816528368</c:v>
                </c:pt>
                <c:pt idx="310">
                  <c:v>10.065849304199274</c:v>
                </c:pt>
                <c:pt idx="311">
                  <c:v>13.452469825744704</c:v>
                </c:pt>
                <c:pt idx="312">
                  <c:v>23.303182601928686</c:v>
                </c:pt>
                <c:pt idx="313" formatCode="0.00E+00">
                  <c:v>42.1758003234863</c:v>
                </c:pt>
                <c:pt idx="314" formatCode="0.00E+00">
                  <c:v>48.249526977539013</c:v>
                </c:pt>
                <c:pt idx="315" formatCode="0.00E+00">
                  <c:v>51.033515930176193</c:v>
                </c:pt>
                <c:pt idx="316" formatCode="0.00E+00">
                  <c:v>43.481510162353494</c:v>
                </c:pt>
                <c:pt idx="317" formatCode="0.00E+00">
                  <c:v>34.403594970703097</c:v>
                </c:pt>
                <c:pt idx="318" formatCode="0.00E+00">
                  <c:v>24.361421585082986</c:v>
                </c:pt>
                <c:pt idx="319" formatCode="0.00E+00">
                  <c:v>13.957215309143002</c:v>
                </c:pt>
                <c:pt idx="320">
                  <c:v>3.7780578136443999</c:v>
                </c:pt>
                <c:pt idx="321">
                  <c:v>5.6540069580077637</c:v>
                </c:pt>
                <c:pt idx="322">
                  <c:v>13.920428276062006</c:v>
                </c:pt>
                <c:pt idx="323">
                  <c:v>20.729606628417887</c:v>
                </c:pt>
                <c:pt idx="324">
                  <c:v>25.924535751342699</c:v>
                </c:pt>
                <c:pt idx="325">
                  <c:v>29.475997924804631</c:v>
                </c:pt>
                <c:pt idx="326">
                  <c:v>31.464370727538999</c:v>
                </c:pt>
                <c:pt idx="327">
                  <c:v>32.054492950439396</c:v>
                </c:pt>
                <c:pt idx="328">
                  <c:v>31.466962814330884</c:v>
                </c:pt>
                <c:pt idx="329">
                  <c:v>29.950891494750898</c:v>
                </c:pt>
                <c:pt idx="330">
                  <c:v>27.759363174438388</c:v>
                </c:pt>
                <c:pt idx="331">
                  <c:v>25.130273818969702</c:v>
                </c:pt>
                <c:pt idx="332">
                  <c:v>22.273534774780103</c:v>
                </c:pt>
                <c:pt idx="333">
                  <c:v>19.362380981445195</c:v>
                </c:pt>
                <c:pt idx="334">
                  <c:v>16.5324611663818</c:v>
                </c:pt>
                <c:pt idx="335">
                  <c:v>13.879957199096626</c:v>
                </c:pt>
                <c:pt idx="336">
                  <c:v>11.469450950622548</c:v>
                </c:pt>
                <c:pt idx="337">
                  <c:v>9.33459377288818</c:v>
                </c:pt>
                <c:pt idx="338" formatCode="0.00E+00">
                  <c:v>7.4881172180175675</c:v>
                </c:pt>
                <c:pt idx="339" formatCode="0.00E+00">
                  <c:v>5.9238977432250897</c:v>
                </c:pt>
                <c:pt idx="340" formatCode="0.00E+00">
                  <c:v>4.6250624656677202</c:v>
                </c:pt>
                <c:pt idx="341" formatCode="0.00E+00">
                  <c:v>3.5634596347808767</c:v>
                </c:pt>
                <c:pt idx="342" formatCode="0.00E+00">
                  <c:v>2.7119624614715501</c:v>
                </c:pt>
                <c:pt idx="343">
                  <c:v>2.0348274707794101</c:v>
                </c:pt>
                <c:pt idx="344">
                  <c:v>1.5075403451919498</c:v>
                </c:pt>
                <c:pt idx="345">
                  <c:v>1.1014539003372101</c:v>
                </c:pt>
                <c:pt idx="346">
                  <c:v>0.79472422599792358</c:v>
                </c:pt>
                <c:pt idx="347" formatCode="0.00E+00">
                  <c:v>0.566192746162414</c:v>
                </c:pt>
                <c:pt idx="348" formatCode="0.00E+00">
                  <c:v>0.39822950959205855</c:v>
                </c:pt>
                <c:pt idx="349" formatCode="0.00E+00">
                  <c:v>0.27645468711853038</c:v>
                </c:pt>
                <c:pt idx="350" formatCode="0.00E+00">
                  <c:v>0.18936944007873607</c:v>
                </c:pt>
                <c:pt idx="351" formatCode="0.00E+00">
                  <c:v>0.127949178218841</c:v>
                </c:pt>
                <c:pt idx="352">
                  <c:v>8.5236079990864383E-2</c:v>
                </c:pt>
                <c:pt idx="353">
                  <c:v>5.5956814438104713E-2</c:v>
                </c:pt>
                <c:pt idx="354">
                  <c:v>3.6180801689624925E-2</c:v>
                </c:pt>
                <c:pt idx="355">
                  <c:v>2.3025829344987658E-2</c:v>
                </c:pt>
                <c:pt idx="356">
                  <c:v>1.4412562362849698E-2</c:v>
                </c:pt>
                <c:pt idx="357">
                  <c:v>8.8651832193137395E-3</c:v>
                </c:pt>
                <c:pt idx="358">
                  <c:v>5.3534475155174724E-3</c:v>
                </c:pt>
                <c:pt idx="359">
                  <c:v>3.1702059786766802E-3</c:v>
                </c:pt>
                <c:pt idx="360">
                  <c:v>1.8385350704193169E-3</c:v>
                </c:pt>
                <c:pt idx="361">
                  <c:v>1.0425067739561241E-3</c:v>
                </c:pt>
                <c:pt idx="362" formatCode="0.00E+00">
                  <c:v>5.7687435764819329E-4</c:v>
                </c:pt>
                <c:pt idx="363" formatCode="0.00E+00">
                  <c:v>3.1066607334651004E-4</c:v>
                </c:pt>
                <c:pt idx="364" formatCode="0.00E+00">
                  <c:v>1.6231331392191383E-4</c:v>
                </c:pt>
                <c:pt idx="365" formatCode="0.00E+00">
                  <c:v>8.1833008152899241E-5</c:v>
                </c:pt>
                <c:pt idx="366" formatCode="0.00E+00">
                  <c:v>3.9506321627414125E-5</c:v>
                </c:pt>
                <c:pt idx="367" formatCode="0.00E+00">
                  <c:v>1.7920854588737871E-5</c:v>
                </c:pt>
                <c:pt idx="368" formatCode="0.00E+00">
                  <c:v>7.3406235969742574E-6</c:v>
                </c:pt>
                <c:pt idx="369" formatCode="0.00E+00">
                  <c:v>2.3646132376598012E-6</c:v>
                </c:pt>
                <c:pt idx="370" formatCode="0.00E+00">
                  <c:v>6.1490197822423155E-7</c:v>
                </c:pt>
                <c:pt idx="371">
                  <c:v>0</c:v>
                </c:pt>
                <c:pt idx="372">
                  <c:v>0</c:v>
                </c:pt>
                <c:pt idx="373" formatCode="0.00E+00">
                  <c:v>0</c:v>
                </c:pt>
                <c:pt idx="374" formatCode="0.00E+00">
                  <c:v>0</c:v>
                </c:pt>
                <c:pt idx="375" formatCode="0.00E+00">
                  <c:v>0</c:v>
                </c:pt>
                <c:pt idx="376" formatCode="0.00E+00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 formatCode="0.00E+00">
                  <c:v>0</c:v>
                </c:pt>
                <c:pt idx="393" formatCode="0.00E+00">
                  <c:v>0</c:v>
                </c:pt>
                <c:pt idx="394" formatCode="0.00E+00">
                  <c:v>0</c:v>
                </c:pt>
                <c:pt idx="395" formatCode="0.00E+00">
                  <c:v>0</c:v>
                </c:pt>
                <c:pt idx="396" formatCode="0.00E+00">
                  <c:v>0</c:v>
                </c:pt>
                <c:pt idx="397" formatCode="0.00E+00">
                  <c:v>0</c:v>
                </c:pt>
                <c:pt idx="398" formatCode="0.00E+00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 formatCode="0.00E+00">
                  <c:v>0</c:v>
                </c:pt>
                <c:pt idx="418" formatCode="0.00E+00">
                  <c:v>0</c:v>
                </c:pt>
                <c:pt idx="419" formatCode="0.00E+00">
                  <c:v>0</c:v>
                </c:pt>
                <c:pt idx="420" formatCode="0.00E+00">
                  <c:v>0</c:v>
                </c:pt>
                <c:pt idx="421" formatCode="0.00E+00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</c:numCache>
            </c:numRef>
          </c:val>
        </c:ser>
        <c:axId val="45060096"/>
        <c:axId val="45062016"/>
      </c:barChart>
      <c:catAx>
        <c:axId val="45060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 Number</a:t>
                </a:r>
              </a:p>
            </c:rich>
          </c:tx>
          <c:layout/>
        </c:title>
        <c:tickLblPos val="low"/>
        <c:crossAx val="45062016"/>
        <c:crosses val="autoZero"/>
        <c:auto val="1"/>
        <c:lblAlgn val="ctr"/>
        <c:lblOffset val="100"/>
        <c:tickMarkSkip val="10"/>
      </c:catAx>
      <c:valAx>
        <c:axId val="45062016"/>
        <c:scaling>
          <c:orientation val="minMax"/>
          <c:max val="8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gʹ</a:t>
                </a:r>
              </a:p>
            </c:rich>
          </c:tx>
          <c:layout/>
        </c:title>
        <c:numFmt formatCode="General" sourceLinked="1"/>
        <c:tickLblPos val="nextTo"/>
        <c:crossAx val="4506009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0.17031</cdr:x>
      <cdr:y>0.68286</cdr:y>
    </cdr:from>
    <cdr:to>
      <cdr:x>0.95313</cdr:x>
      <cdr:y>0.68386</cdr:y>
    </cdr:to>
    <cdr:sp macro="" textlink="">
      <cdr:nvSpPr>
        <cdr:cNvPr id="8" name="Straight Connector 7"/>
        <cdr:cNvSpPr/>
      </cdr:nvSpPr>
      <cdr:spPr>
        <a:xfrm xmlns:a="http://schemas.openxmlformats.org/drawingml/2006/main">
          <a:off x="491706" y="1086928"/>
          <a:ext cx="2260120" cy="158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0.17032</cdr:x>
      <cdr:y>0.67394</cdr:y>
    </cdr:from>
    <cdr:to>
      <cdr:x>0.94405</cdr:x>
      <cdr:y>0.67492</cdr:y>
    </cdr:to>
    <cdr:sp macro="" textlink="">
      <cdr:nvSpPr>
        <cdr:cNvPr id="8" name="Straight Connector 7"/>
        <cdr:cNvSpPr/>
      </cdr:nvSpPr>
      <cdr:spPr>
        <a:xfrm xmlns:a="http://schemas.openxmlformats.org/drawingml/2006/main">
          <a:off x="483079" y="1095554"/>
          <a:ext cx="2194560" cy="15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ysClr val="windowText" lastClr="00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0.17031</cdr:x>
      <cdr:y>0.68286</cdr:y>
    </cdr:from>
    <cdr:to>
      <cdr:x>0.95313</cdr:x>
      <cdr:y>0.68386</cdr:y>
    </cdr:to>
    <cdr:sp macro="" textlink="">
      <cdr:nvSpPr>
        <cdr:cNvPr id="8" name="Straight Connector 7"/>
        <cdr:cNvSpPr/>
      </cdr:nvSpPr>
      <cdr:spPr>
        <a:xfrm xmlns:a="http://schemas.openxmlformats.org/drawingml/2006/main">
          <a:off x="491706" y="1086928"/>
          <a:ext cx="2260120" cy="158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EB0CA-2546-446B-A1B0-5AD9677A1C95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A466E-4545-45E6-9673-A4695B3B1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466E-4545-45E6-9673-A4695B3B11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90800"/>
            <a:ext cx="64008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Name(s)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5200"/>
            <a:ext cx="6400800" cy="533400"/>
          </a:xfrm>
        </p:spPr>
        <p:txBody>
          <a:bodyPr>
            <a:normAutofit/>
          </a:bodyPr>
          <a:lstStyle>
            <a:lvl1pPr algn="ctr">
              <a:buNone/>
              <a:defRPr sz="1400" i="1"/>
            </a:lvl1pPr>
          </a:lstStyle>
          <a:p>
            <a:pPr lvl="0"/>
            <a:r>
              <a:rPr lang="en-US" dirty="0" smtClean="0"/>
              <a:t>Institution(s)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495800"/>
            <a:ext cx="6400800" cy="8382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</a:lstStyle>
          <a:p>
            <a:pPr lvl="0"/>
            <a:r>
              <a:rPr lang="en-US" dirty="0" smtClean="0"/>
              <a:t>Event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5635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spcBef>
                <a:spcPts val="0"/>
              </a:spcBef>
              <a:buFont typeface="Calibri" pitchFamily="34" charset="0"/>
              <a:buChar char="›"/>
              <a:defRPr sz="2400">
                <a:solidFill>
                  <a:schemeClr val="tx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363832"/>
            <a:ext cx="9144000" cy="36968"/>
            <a:chOff x="0" y="6213020"/>
            <a:chExt cx="9144000" cy="36968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0" y="6248400"/>
              <a:ext cx="9144000" cy="1588"/>
            </a:xfrm>
            <a:prstGeom prst="line">
              <a:avLst/>
            </a:prstGeom>
            <a:ln w="6350" cap="sq" cmpd="sng">
              <a:solidFill>
                <a:schemeClr val="tx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0" y="6213020"/>
              <a:ext cx="9144000" cy="1588"/>
            </a:xfrm>
            <a:prstGeom prst="line">
              <a:avLst/>
            </a:prstGeom>
            <a:ln w="25400" cap="sq" cmpd="sng">
              <a:solidFill>
                <a:schemeClr val="tx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3"/>
          <p:cNvSpPr txBox="1">
            <a:spLocks/>
          </p:cNvSpPr>
          <p:nvPr/>
        </p:nvSpPr>
        <p:spPr>
          <a:xfrm>
            <a:off x="59436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and Information Systems Laboratory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Illinois Urbana-Champaign</a:t>
            </a: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0" y="64770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30,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</a:t>
            </a:r>
          </a:p>
        </p:txBody>
      </p:sp>
      <p:pic>
        <p:nvPicPr>
          <p:cNvPr id="21508" name="Picture 4" descr="Unversity of Illinois at Urbana-Champa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456008"/>
            <a:ext cx="247650" cy="3524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hutchnews.com/AskHutch/" TargetMode="External"/><Relationship Id="rId18" Type="http://schemas.openxmlformats.org/officeDocument/2006/relationships/hyperlink" Target="http://hutchnews.mycapture.com/mycapture/index.asp" TargetMode="External"/><Relationship Id="rId26" Type="http://schemas.openxmlformats.org/officeDocument/2006/relationships/hyperlink" Target="http://www.hutchnews.com/Opinion/" TargetMode="External"/><Relationship Id="rId39" Type="http://schemas.openxmlformats.org/officeDocument/2006/relationships/hyperlink" Target="http://www.hutchnews.com/comingevents/" TargetMode="External"/><Relationship Id="rId3" Type="http://schemas.openxmlformats.org/officeDocument/2006/relationships/hyperlink" Target="http://www.hutchnews.com/RSS/" TargetMode="External"/><Relationship Id="rId21" Type="http://schemas.openxmlformats.org/officeDocument/2006/relationships/hyperlink" Target="http://www.hutchnews.com/weather/" TargetMode="External"/><Relationship Id="rId34" Type="http://schemas.openxmlformats.org/officeDocument/2006/relationships/hyperlink" Target="http://www.hutchnews.com/Outdoors/" TargetMode="External"/><Relationship Id="rId42" Type="http://schemas.openxmlformats.org/officeDocument/2006/relationships/hyperlink" Target="http://affiliate.zap2it.com/tvlistings/ZCGrid.do?aid=hunews" TargetMode="External"/><Relationship Id="rId47" Type="http://schemas.openxmlformats.org/officeDocument/2006/relationships/hyperlink" Target="http://www.hutchnews.com/SearchArchives/" TargetMode="External"/><Relationship Id="rId7" Type="http://schemas.openxmlformats.org/officeDocument/2006/relationships/hyperlink" Target="http://www.hutchnews.com/" TargetMode="External"/><Relationship Id="rId12" Type="http://schemas.openxmlformats.org/officeDocument/2006/relationships/hyperlink" Target="http://www.hutchnews.com/Firsthour/" TargetMode="External"/><Relationship Id="rId17" Type="http://schemas.openxmlformats.org/officeDocument/2006/relationships/hyperlink" Target="http://www.hutchnews.com/Videoexclusives/" TargetMode="External"/><Relationship Id="rId25" Type="http://schemas.openxmlformats.org/officeDocument/2006/relationships/hyperlink" Target="http://www.hutchnews.com/juco/" TargetMode="External"/><Relationship Id="rId33" Type="http://schemas.openxmlformats.org/officeDocument/2006/relationships/hyperlink" Target="http://www.hutchnews.com/Faith/" TargetMode="External"/><Relationship Id="rId38" Type="http://schemas.openxmlformats.org/officeDocument/2006/relationships/hyperlink" Target="http://www.hutchnews.com/anniversaries/" TargetMode="External"/><Relationship Id="rId46" Type="http://schemas.openxmlformats.org/officeDocument/2006/relationships/hyperlink" Target="http://www.hutchmarketplace.com/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://www.hutchnews.com/Specialsections/" TargetMode="External"/><Relationship Id="rId20" Type="http://schemas.openxmlformats.org/officeDocument/2006/relationships/hyperlink" Target="http://discussions.hutchnews.com/index.php" TargetMode="External"/><Relationship Id="rId29" Type="http://schemas.openxmlformats.org/officeDocument/2006/relationships/hyperlink" Target="http://www.hutchnews.com/Columns/" TargetMode="External"/><Relationship Id="rId41" Type="http://schemas.openxmlformats.org/officeDocument/2006/relationships/hyperlink" Target="http://www.hutchnews.com/Pre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tchnews.com/contactUs/" TargetMode="External"/><Relationship Id="rId11" Type="http://schemas.openxmlformats.org/officeDocument/2006/relationships/hyperlink" Target="http://www.hutchnews.com/newsbriefs/" TargetMode="External"/><Relationship Id="rId24" Type="http://schemas.openxmlformats.org/officeDocument/2006/relationships/hyperlink" Target="http://www.hutchnews.com/LatestSports/" TargetMode="External"/><Relationship Id="rId32" Type="http://schemas.openxmlformats.org/officeDocument/2006/relationships/hyperlink" Target="http://www.hutchnews.com/Healthfitness/" TargetMode="External"/><Relationship Id="rId37" Type="http://schemas.openxmlformats.org/officeDocument/2006/relationships/hyperlink" Target="http://www.hutchnews.com/Engagements/" TargetMode="External"/><Relationship Id="rId40" Type="http://schemas.openxmlformats.org/officeDocument/2006/relationships/hyperlink" Target="http://www.hutchnews.com/other/" TargetMode="External"/><Relationship Id="rId45" Type="http://schemas.openxmlformats.org/officeDocument/2006/relationships/hyperlink" Target="http://www.hutchnews.com/classifieds/" TargetMode="External"/><Relationship Id="rId5" Type="http://schemas.openxmlformats.org/officeDocument/2006/relationships/hyperlink" Target="https://ssm.hgbc.com/ss70/hutchinson70/sub/login/login.jsp" TargetMode="External"/><Relationship Id="rId15" Type="http://schemas.openxmlformats.org/officeDocument/2006/relationships/hyperlink" Target="http://www.hutchnews.com/public/" TargetMode="External"/><Relationship Id="rId23" Type="http://schemas.openxmlformats.org/officeDocument/2006/relationships/hyperlink" Target="http://www.hutchnews.com/Sports/" TargetMode="External"/><Relationship Id="rId28" Type="http://schemas.openxmlformats.org/officeDocument/2006/relationships/hyperlink" Target="http://www.hutchnews.com/Westernfront/" TargetMode="External"/><Relationship Id="rId36" Type="http://schemas.openxmlformats.org/officeDocument/2006/relationships/hyperlink" Target="http://www.hutchnews.com/weddings/" TargetMode="External"/><Relationship Id="rId49" Type="http://schemas.openxmlformats.org/officeDocument/2006/relationships/hyperlink" Target="mailto:kroderick@hutchnews.com" TargetMode="External"/><Relationship Id="rId10" Type="http://schemas.openxmlformats.org/officeDocument/2006/relationships/hyperlink" Target="http://www.hutchnews.com/Localregional/" TargetMode="External"/><Relationship Id="rId19" Type="http://schemas.openxmlformats.org/officeDocument/2006/relationships/hyperlink" Target="http://www.hutchnews.com/slideshows/" TargetMode="External"/><Relationship Id="rId31" Type="http://schemas.openxmlformats.org/officeDocument/2006/relationships/hyperlink" Target="http://www.hutchnews.com/Taste/" TargetMode="External"/><Relationship Id="rId44" Type="http://schemas.openxmlformats.org/officeDocument/2006/relationships/hyperlink" Target="http://www.kansasautos.net/autos/listings2.asp?region=Hutchinson" TargetMode="External"/><Relationship Id="rId4" Type="http://schemas.openxmlformats.org/officeDocument/2006/relationships/hyperlink" Target="https://secure.hgbc.com/ss/hutchinson/custom/circulation.shtml" TargetMode="External"/><Relationship Id="rId9" Type="http://schemas.openxmlformats.org/officeDocument/2006/relationships/hyperlink" Target="http://www.hutchnews.com/Todaystop/" TargetMode="External"/><Relationship Id="rId14" Type="http://schemas.openxmlformats.org/officeDocument/2006/relationships/hyperlink" Target="http://www.hutchnews.com/Business/" TargetMode="External"/><Relationship Id="rId22" Type="http://schemas.openxmlformats.org/officeDocument/2006/relationships/hyperlink" Target="http://www.hutchnews.com/Obituaries/" TargetMode="External"/><Relationship Id="rId27" Type="http://schemas.openxmlformats.org/officeDocument/2006/relationships/hyperlink" Target="http://www.hutchnews.com/Editorials/" TargetMode="External"/><Relationship Id="rId30" Type="http://schemas.openxmlformats.org/officeDocument/2006/relationships/hyperlink" Target="http://www.hutchnews.com/Adastra/" TargetMode="External"/><Relationship Id="rId35" Type="http://schemas.openxmlformats.org/officeDocument/2006/relationships/hyperlink" Target="http://www.hutchnews.com/lifesmoments/" TargetMode="External"/><Relationship Id="rId43" Type="http://schemas.openxmlformats.org/officeDocument/2006/relationships/hyperlink" Target="http://www.hutchareajobs.com/" TargetMode="External"/><Relationship Id="rId48" Type="http://schemas.openxmlformats.org/officeDocument/2006/relationships/hyperlink" Target="http://www.accuweather.com/index-forecast.asp?partner=netweather&amp;traveler=0&amp;zipcode=67501" TargetMode="External"/><Relationship Id="rId8" Type="http://schemas.openxmlformats.org/officeDocument/2006/relationships/hyperlink" Target="http://www.hutchnews.com/New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7162800" cy="1470025"/>
          </a:xfrm>
        </p:spPr>
        <p:txBody>
          <a:bodyPr/>
          <a:lstStyle/>
          <a:p>
            <a:r>
              <a:rPr lang="en-US" dirty="0" smtClean="0"/>
              <a:t>CETR: Content Extraction via Tag Ratios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u="sng" dirty="0" smtClean="0"/>
              <a:t>Tim Weninger</a:t>
            </a:r>
            <a:r>
              <a:rPr lang="en-US" dirty="0" smtClean="0"/>
              <a:t>, William H. Hsu and </a:t>
            </a:r>
            <a:r>
              <a:rPr lang="en-US" dirty="0" err="1" smtClean="0"/>
              <a:t>Jiawei</a:t>
            </a:r>
            <a:r>
              <a:rPr lang="en-US" dirty="0" smtClean="0"/>
              <a:t> Han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1600" y="3657600"/>
            <a:ext cx="64008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Illinois Urbana-Champaign, Urbana, IL</a:t>
            </a:r>
          </a:p>
          <a:p>
            <a:endParaRPr lang="en-US" dirty="0" smtClean="0"/>
          </a:p>
          <a:p>
            <a:r>
              <a:rPr lang="en-US" dirty="0" smtClean="0"/>
              <a:t>Department of Computing and Information Sciences</a:t>
            </a:r>
          </a:p>
          <a:p>
            <a:r>
              <a:rPr lang="en-US" dirty="0" smtClean="0"/>
              <a:t>Kansas State University, Manhattan 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Preprocessing – Blur the tag ratios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52400" y="1571625"/>
          <a:ext cx="3276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38600" y="1571625"/>
            <a:ext cx="4817534" cy="2971800"/>
            <a:chOff x="4038600" y="1981200"/>
            <a:chExt cx="4817534" cy="2971800"/>
          </a:xfrm>
        </p:grpSpPr>
        <p:graphicFrame>
          <p:nvGraphicFramePr>
            <p:cNvPr id="12" name="Chart 11"/>
            <p:cNvGraphicFramePr/>
            <p:nvPr/>
          </p:nvGraphicFramePr>
          <p:xfrm>
            <a:off x="5410200" y="1981200"/>
            <a:ext cx="3445934" cy="2971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ight Arrow 7"/>
            <p:cNvSpPr/>
            <p:nvPr/>
          </p:nvSpPr>
          <p:spPr>
            <a:xfrm>
              <a:off x="4038600" y="3200400"/>
              <a:ext cx="762000" cy="228600"/>
            </a:xfrm>
            <a:prstGeom prst="rightArrow">
              <a:avLst/>
            </a:prstGeom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0" y="3857625"/>
            <a:ext cx="3105150" cy="1857375"/>
            <a:chOff x="3048000" y="4267200"/>
            <a:chExt cx="3105150" cy="1857375"/>
          </a:xfrm>
        </p:grpSpPr>
        <p:pic>
          <p:nvPicPr>
            <p:cNvPr id="18433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4267200"/>
              <a:ext cx="2057400" cy="561975"/>
            </a:xfrm>
            <a:prstGeom prst="rect">
              <a:avLst/>
            </a:prstGeom>
            <a:noFill/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5029200"/>
              <a:ext cx="1885950" cy="447675"/>
            </a:xfrm>
            <a:prstGeom prst="rect">
              <a:avLst/>
            </a:prstGeom>
            <a:noFill/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5562600"/>
              <a:ext cx="3105150" cy="5619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 a Threshold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Threshold based on the standard deviation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Chart 15"/>
          <p:cNvGraphicFramePr/>
          <p:nvPr/>
        </p:nvGraphicFramePr>
        <p:xfrm>
          <a:off x="838200" y="2286000"/>
          <a:ext cx="6705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traight Connector 16"/>
          <p:cNvSpPr/>
          <p:nvPr/>
        </p:nvSpPr>
        <p:spPr>
          <a:xfrm>
            <a:off x="1883298" y="4416640"/>
            <a:ext cx="5212080" cy="296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00400" y="5177135"/>
            <a:ext cx="266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Std. Dev. Is 20.3TTR for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Hutchinson News document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555 " pathEditMode="relative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What’s wrong with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Worst Case</a:t>
            </a:r>
          </a:p>
          <a:p>
            <a:pPr lvl="1">
              <a:buNone/>
            </a:pPr>
            <a:r>
              <a:rPr lang="en-US" dirty="0" smtClean="0"/>
              <a:t>American Declaration of Independence Web page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52400" y="510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American Declaration of Independence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TTR computed from digital copy at </a:t>
            </a:r>
          </a:p>
          <a:p>
            <a:pPr algn="ctr"/>
            <a:r>
              <a:rPr lang="en-US" sz="1100" dirty="0" smtClean="0"/>
              <a:t>http://www.ushistory.org/declaration/document/index.htm</a:t>
            </a:r>
          </a:p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99482"/>
            <a:ext cx="2667000" cy="330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8"/>
          <p:cNvGrpSpPr/>
          <p:nvPr/>
        </p:nvGrpSpPr>
        <p:grpSpPr>
          <a:xfrm>
            <a:off x="3581400" y="1828800"/>
            <a:ext cx="5257800" cy="3352800"/>
            <a:chOff x="3581400" y="2057400"/>
            <a:chExt cx="5257800" cy="3352800"/>
          </a:xfrm>
        </p:grpSpPr>
        <p:sp>
          <p:nvSpPr>
            <p:cNvPr id="8" name="Right Arrow 7"/>
            <p:cNvSpPr/>
            <p:nvPr/>
          </p:nvSpPr>
          <p:spPr>
            <a:xfrm>
              <a:off x="3581400" y="3657600"/>
              <a:ext cx="762000" cy="228600"/>
            </a:xfrm>
            <a:prstGeom prst="rightArrow">
              <a:avLst/>
            </a:prstGeom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Chart 13"/>
            <p:cNvGraphicFramePr/>
            <p:nvPr/>
          </p:nvGraphicFramePr>
          <p:xfrm>
            <a:off x="4572000" y="2057400"/>
            <a:ext cx="4267200" cy="335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Clustering in 2-Dimensions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Looks for jumps in the moving average of TTR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981200"/>
          <a:ext cx="3445934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953000"/>
            <a:ext cx="3257550" cy="381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4038600" y="1905000"/>
            <a:ext cx="4495800" cy="3048000"/>
            <a:chOff x="4038600" y="1905000"/>
            <a:chExt cx="4495800" cy="3048000"/>
          </a:xfrm>
        </p:grpSpPr>
        <p:sp>
          <p:nvSpPr>
            <p:cNvPr id="8" name="Right Arrow 7"/>
            <p:cNvSpPr/>
            <p:nvPr/>
          </p:nvSpPr>
          <p:spPr>
            <a:xfrm>
              <a:off x="4038600" y="3200400"/>
              <a:ext cx="762000" cy="228600"/>
            </a:xfrm>
            <a:prstGeom prst="rightArrow">
              <a:avLst/>
            </a:prstGeom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Chart 8"/>
            <p:cNvGraphicFramePr/>
            <p:nvPr/>
          </p:nvGraphicFramePr>
          <p:xfrm>
            <a:off x="4953000" y="1905000"/>
            <a:ext cx="35814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Clustering in 2-Dimensions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Absolute value gives insight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981200"/>
          <a:ext cx="3445934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038600" y="1905000"/>
            <a:ext cx="4724400" cy="3048000"/>
            <a:chOff x="4038600" y="1905000"/>
            <a:chExt cx="4724400" cy="3048000"/>
          </a:xfrm>
        </p:grpSpPr>
        <p:sp>
          <p:nvSpPr>
            <p:cNvPr id="8" name="Right Arrow 7"/>
            <p:cNvSpPr/>
            <p:nvPr/>
          </p:nvSpPr>
          <p:spPr>
            <a:xfrm>
              <a:off x="4038600" y="3200400"/>
              <a:ext cx="762000" cy="228600"/>
            </a:xfrm>
            <a:prstGeom prst="rightArrow">
              <a:avLst/>
            </a:prstGeom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Chart 8"/>
            <p:cNvGraphicFramePr/>
            <p:nvPr/>
          </p:nvGraphicFramePr>
          <p:xfrm>
            <a:off x="4953000" y="1905000"/>
            <a:ext cx="38100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733800"/>
            <a:ext cx="638175" cy="20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1828800" y="1981200"/>
          <a:ext cx="5181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Clustering in 2-Dimensions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Make a </a:t>
            </a:r>
            <a:r>
              <a:rPr lang="en-US" dirty="0" err="1" smtClean="0"/>
              <a:t>scatterplot</a:t>
            </a:r>
            <a:endParaRPr lang="en-US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1524000" y="1981200"/>
          <a:ext cx="5486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7010400" y="2514600"/>
          <a:ext cx="1752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304800" y="2743200"/>
          <a:ext cx="16764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9827E-6 L -0.27083 0.227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1">
        <p:bldAsOne/>
      </p:bldGraphic>
      <p:bldGraphic spid="11" grpId="0">
        <p:bldAsOne/>
      </p:bldGraphic>
      <p:bldGraphic spid="11" grpId="1">
        <p:bldAsOne/>
      </p:bldGraphic>
      <p:bldGraphic spid="16" grpId="0">
        <p:bldAsOne/>
      </p:bldGraphic>
      <p:bldGraphic spid="16" grpId="1">
        <p:bldAsOne/>
      </p:bldGraphic>
      <p:bldGraphic spid="17" grpId="0">
        <p:bldAsOne/>
      </p:bldGraphic>
      <p:bldGraphic spid="17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762000" y="9906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should we cluster this?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762000" y="9906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Modified k-Means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4495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48006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1200" y="1600200"/>
            <a:ext cx="3048000" cy="27432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3962400"/>
            <a:ext cx="4800600" cy="16002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762000" y="9906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also use a Max-Margin Approach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990599" y="3200400"/>
            <a:ext cx="3276600" cy="22098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43000" y="609600"/>
            <a:ext cx="3276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But we don’t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533400"/>
            <a:ext cx="3048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Problem:</a:t>
            </a:r>
          </a:p>
          <a:p>
            <a:pPr lvl="1">
              <a:buNone/>
            </a:pPr>
            <a:r>
              <a:rPr lang="en-US" sz="2000" dirty="0" smtClean="0"/>
              <a:t>Too much </a:t>
            </a:r>
            <a:r>
              <a:rPr lang="en-US" sz="2000" i="1" dirty="0" smtClean="0"/>
              <a:t>junk</a:t>
            </a:r>
            <a:r>
              <a:rPr lang="en-US" sz="2000" dirty="0" smtClean="0"/>
              <a:t> in a web page</a:t>
            </a:r>
          </a:p>
          <a:p>
            <a:pPr>
              <a:buNone/>
            </a:pPr>
            <a:r>
              <a:rPr lang="en-US" sz="2400" dirty="0" smtClean="0"/>
              <a:t>Goal:</a:t>
            </a:r>
          </a:p>
          <a:p>
            <a:pPr lvl="1">
              <a:buNone/>
            </a:pPr>
            <a:r>
              <a:rPr lang="en-US" sz="2000" dirty="0" smtClean="0"/>
              <a:t>Extract only the content of a page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90550"/>
            <a:ext cx="497936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3000" y="2133600"/>
            <a:ext cx="2286000" cy="3505200"/>
          </a:xfrm>
          <a:prstGeom prst="rect">
            <a:avLst/>
          </a:prstGeom>
          <a:solidFill>
            <a:schemeClr val="accent1">
              <a:alpha val="2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57150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Taken from The Hutchinson News on 8/14/2008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Evaluation method</a:t>
            </a:r>
          </a:p>
          <a:p>
            <a:pPr lvl="1">
              <a:buNone/>
            </a:pPr>
            <a:r>
              <a:rPr lang="en-US" dirty="0" err="1" smtClean="0"/>
              <a:t>CleanEval</a:t>
            </a:r>
            <a:r>
              <a:rPr lang="en-US" dirty="0" smtClean="0"/>
              <a:t> Dataset (Standard Evaluation dataset)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741 English documents 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713 Chinese documents</a:t>
            </a:r>
          </a:p>
          <a:p>
            <a:pPr lvl="1">
              <a:buNone/>
            </a:pPr>
            <a:r>
              <a:rPr lang="en-US" dirty="0" smtClean="0"/>
              <a:t>Myriad 40 Dataset</a:t>
            </a:r>
          </a:p>
          <a:p>
            <a:pPr lvl="1"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olidFill>
                  <a:schemeClr val="tx1"/>
                </a:solidFill>
              </a:rPr>
              <a:t>40 News Websites – 206 documents at random</a:t>
            </a:r>
          </a:p>
          <a:p>
            <a:pPr lvl="1">
              <a:buNone/>
            </a:pPr>
            <a:r>
              <a:rPr lang="en-US" sz="2600" dirty="0" smtClean="0"/>
              <a:t>Big 5 Dataset</a:t>
            </a:r>
            <a:endParaRPr lang="en-US" sz="2100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100" dirty="0" smtClean="0">
                <a:solidFill>
                  <a:schemeClr val="tx1"/>
                </a:solidFill>
              </a:rPr>
              <a:t>NY Post, </a:t>
            </a:r>
            <a:r>
              <a:rPr lang="en-US" sz="2100" dirty="0" err="1" smtClean="0">
                <a:solidFill>
                  <a:schemeClr val="tx1"/>
                </a:solidFill>
              </a:rPr>
              <a:t>Freep</a:t>
            </a:r>
            <a:r>
              <a:rPr lang="en-US" sz="2100" dirty="0" smtClean="0">
                <a:solidFill>
                  <a:schemeClr val="tx1"/>
                </a:solidFill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</a:rPr>
              <a:t>Suntimes</a:t>
            </a:r>
            <a:r>
              <a:rPr lang="en-US" sz="2100" dirty="0" smtClean="0">
                <a:solidFill>
                  <a:schemeClr val="tx1"/>
                </a:solidFill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</a:rPr>
              <a:t>Techweb</a:t>
            </a:r>
            <a:r>
              <a:rPr lang="en-US" sz="2100" dirty="0" smtClean="0">
                <a:solidFill>
                  <a:schemeClr val="tx1"/>
                </a:solidFill>
              </a:rPr>
              <a:t>, Tribune – 50 each</a:t>
            </a:r>
          </a:p>
          <a:p>
            <a:pPr lvl="1">
              <a:buNone/>
            </a:pPr>
            <a:r>
              <a:rPr lang="en-US" sz="2800" dirty="0" smtClean="0"/>
              <a:t>BBC and </a:t>
            </a:r>
            <a:r>
              <a:rPr lang="en-US" sz="2800" dirty="0" err="1" smtClean="0"/>
              <a:t>NYTimes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</a:t>
            </a:r>
            <a:r>
              <a:rPr lang="en-US" sz="2100" dirty="0" smtClean="0">
                <a:solidFill>
                  <a:schemeClr val="tx1"/>
                </a:solidFill>
              </a:rPr>
              <a:t>50 documents each</a:t>
            </a:r>
          </a:p>
          <a:p>
            <a:pPr>
              <a:buNone/>
            </a:pPr>
            <a:r>
              <a:rPr lang="en-US" dirty="0" smtClean="0"/>
              <a:t>Evaluation Metrics</a:t>
            </a:r>
          </a:p>
          <a:p>
            <a:pPr lvl="1">
              <a:buNone/>
            </a:pPr>
            <a:r>
              <a:rPr lang="en-US" dirty="0" smtClean="0"/>
              <a:t>Precision, Recall, F1-Measure</a:t>
            </a:r>
          </a:p>
          <a:p>
            <a:pPr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CETR 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286375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1676400"/>
            <a:ext cx="531495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286000"/>
            <a:ext cx="5143500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1" y="1600200"/>
            <a:ext cx="9129749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CETR-TM as the </a:t>
            </a:r>
            <a:r>
              <a:rPr lang="el-GR" dirty="0" smtClean="0"/>
              <a:t>σ</a:t>
            </a:r>
            <a:r>
              <a:rPr lang="en-US" dirty="0" smtClean="0"/>
              <a:t> coefficient (</a:t>
            </a:r>
            <a:r>
              <a:rPr lang="el-GR" dirty="0" smtClean="0"/>
              <a:t>λ</a:t>
            </a:r>
            <a:r>
              <a:rPr lang="en-US" dirty="0" smtClean="0"/>
              <a:t>) (</a:t>
            </a:r>
            <a:r>
              <a:rPr lang="en-US" i="1" dirty="0" smtClean="0"/>
              <a:t>i.e. </a:t>
            </a:r>
            <a:r>
              <a:rPr lang="en-US" dirty="0" smtClean="0"/>
              <a:t>threshold) varies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6553200" cy="46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80" y="1600200"/>
            <a:ext cx="314382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Worst Case Revisited</a:t>
            </a:r>
          </a:p>
          <a:p>
            <a:pPr lvl="1">
              <a:buNone/>
            </a:pPr>
            <a:r>
              <a:rPr lang="en-US" dirty="0" smtClean="0"/>
              <a:t>Non-HTML or all content pages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3372256" y="1600200"/>
            <a:ext cx="5314544" cy="4038600"/>
            <a:chOff x="3372256" y="1905000"/>
            <a:chExt cx="5314544" cy="4038600"/>
          </a:xfrm>
        </p:grpSpPr>
        <p:grpSp>
          <p:nvGrpSpPr>
            <p:cNvPr id="3" name="Group 13"/>
            <p:cNvGrpSpPr/>
            <p:nvPr/>
          </p:nvGrpSpPr>
          <p:grpSpPr>
            <a:xfrm>
              <a:off x="3581400" y="1905000"/>
              <a:ext cx="5105400" cy="4038600"/>
              <a:chOff x="3581400" y="1905000"/>
              <a:chExt cx="5105400" cy="4038600"/>
            </a:xfrm>
          </p:grpSpPr>
          <p:sp>
            <p:nvSpPr>
              <p:cNvPr id="8" name="Right Arrow 7"/>
              <p:cNvSpPr/>
              <p:nvPr/>
            </p:nvSpPr>
            <p:spPr>
              <a:xfrm>
                <a:off x="3581400" y="3657600"/>
                <a:ext cx="762000" cy="228600"/>
              </a:xfrm>
              <a:prstGeom prst="rightArrow">
                <a:avLst/>
              </a:prstGeom>
              <a:ln w="158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" name="Chart 11"/>
              <p:cNvGraphicFramePr/>
              <p:nvPr/>
            </p:nvGraphicFramePr>
            <p:xfrm>
              <a:off x="4419600" y="1905000"/>
              <a:ext cx="4267200" cy="4038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15" name="TextBox 14"/>
            <p:cNvSpPr txBox="1"/>
            <p:nvPr/>
          </p:nvSpPr>
          <p:spPr>
            <a:xfrm>
              <a:off x="3372256" y="3829456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approximation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5562600"/>
            <a:ext cx="266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WWW</a:t>
            </a:r>
            <a:r>
              <a:rPr lang="en-US" sz="1200" dirty="0" smtClean="0">
                <a:solidFill>
                  <a:schemeClr val="tx2"/>
                </a:solidFill>
              </a:rPr>
              <a:t>’10 </a:t>
            </a:r>
            <a:r>
              <a:rPr lang="en-US" sz="1200" dirty="0" smtClean="0">
                <a:solidFill>
                  <a:schemeClr val="tx2"/>
                </a:solidFill>
              </a:rPr>
              <a:t>Paper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Tag Ratio Approach</a:t>
            </a:r>
          </a:p>
          <a:p>
            <a:pPr lvl="1">
              <a:buNone/>
            </a:pPr>
            <a:r>
              <a:rPr lang="en-US" dirty="0" smtClean="0"/>
              <a:t>Content extraction technique – outperforms existing methods</a:t>
            </a:r>
          </a:p>
          <a:p>
            <a:pPr lvl="1">
              <a:buNone/>
            </a:pPr>
            <a:r>
              <a:rPr lang="en-US" dirty="0" smtClean="0"/>
              <a:t>Simple… easy to implement and use</a:t>
            </a:r>
          </a:p>
          <a:p>
            <a:pPr lvl="1">
              <a:buNone/>
            </a:pPr>
            <a:r>
              <a:rPr lang="en-US" dirty="0" smtClean="0"/>
              <a:t>Static method</a:t>
            </a:r>
          </a:p>
          <a:p>
            <a:pPr lvl="1">
              <a:buNone/>
            </a:pPr>
            <a:r>
              <a:rPr lang="en-US" dirty="0" smtClean="0"/>
              <a:t>	no training required</a:t>
            </a:r>
          </a:p>
          <a:p>
            <a:pPr lvl="1">
              <a:buNone/>
            </a:pPr>
            <a:r>
              <a:rPr lang="en-US" dirty="0" smtClean="0"/>
              <a:t>	Just give a document and get content</a:t>
            </a:r>
          </a:p>
          <a:p>
            <a:pPr>
              <a:buNone/>
            </a:pPr>
            <a:r>
              <a:rPr lang="en-US" dirty="0" smtClean="0"/>
              <a:t>Future Work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Use for page segmentation</a:t>
            </a:r>
          </a:p>
          <a:p>
            <a:pPr lvl="1">
              <a:buNone/>
            </a:pPr>
            <a:r>
              <a:rPr lang="en-US" dirty="0" smtClean="0"/>
              <a:t>Use in Search/Retrieval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6248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1075551"/>
            <a:ext cx="3626481" cy="4106049"/>
            <a:chOff x="381000" y="1352550"/>
            <a:chExt cx="3626481" cy="41060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352550"/>
              <a:ext cx="3626481" cy="367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38200" y="5181600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Rendered HTML Document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9600" y="866001"/>
            <a:ext cx="4419600" cy="4620399"/>
            <a:chOff x="4419600" y="1143000"/>
            <a:chExt cx="4419600" cy="4620399"/>
          </a:xfrm>
        </p:grpSpPr>
        <p:grpSp>
          <p:nvGrpSpPr>
            <p:cNvPr id="12" name="Group 11"/>
            <p:cNvGrpSpPr/>
            <p:nvPr/>
          </p:nvGrpSpPr>
          <p:grpSpPr>
            <a:xfrm>
              <a:off x="4419600" y="3048000"/>
              <a:ext cx="4038600" cy="2715399"/>
              <a:chOff x="4419600" y="3048000"/>
              <a:chExt cx="4038600" cy="2715399"/>
            </a:xfrm>
          </p:grpSpPr>
          <p:sp>
            <p:nvSpPr>
              <p:cNvPr id="8" name="Right Arrow 7"/>
              <p:cNvSpPr/>
              <p:nvPr/>
            </p:nvSpPr>
            <p:spPr>
              <a:xfrm>
                <a:off x="4419600" y="3048000"/>
                <a:ext cx="914400" cy="228600"/>
              </a:xfrm>
              <a:prstGeom prst="rightArrow">
                <a:avLst/>
              </a:prstGeom>
              <a:ln w="158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67400" y="5486400"/>
                <a:ext cx="2590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Text content of the document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562600" y="1143000"/>
              <a:ext cx="327660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Published online 8/13/2008</a:t>
              </a:r>
              <a:br>
                <a:rPr lang="en-US" sz="1000" dirty="0" smtClean="0"/>
              </a:b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b="1" dirty="0" smtClean="0"/>
                <a:t>A home away from school</a:t>
              </a:r>
            </a:p>
            <a:p>
              <a:r>
                <a:rPr lang="en-US" sz="1000" b="1" dirty="0" smtClean="0"/>
                <a:t>Day care has after-school duties as some clients start academic year</a:t>
              </a:r>
            </a:p>
            <a:p>
              <a:r>
                <a:rPr lang="en-US" sz="1000" b="1" dirty="0" smtClean="0"/>
                <a:t>By Kristen Roderick - The Hutchinson News - kroderick@hutchnews.com</a:t>
              </a:r>
            </a:p>
            <a:p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/>
                <a:t>(Travis </a:t>
              </a:r>
              <a:r>
                <a:rPr lang="en-US" sz="1000" dirty="0" err="1" smtClean="0"/>
                <a:t>Morisse</a:t>
              </a:r>
              <a:r>
                <a:rPr lang="en-US" sz="1000" dirty="0" smtClean="0"/>
                <a:t>/The Hutchinson News) Mary </a:t>
              </a:r>
              <a:r>
                <a:rPr lang="en-US" sz="1000" dirty="0" err="1" smtClean="0"/>
                <a:t>Waln</a:t>
              </a:r>
              <a:r>
                <a:rPr lang="en-US" sz="1000" dirty="0" smtClean="0"/>
                <a:t>, 7, and </a:t>
              </a:r>
              <a:r>
                <a:rPr lang="en-US" sz="1000" dirty="0" err="1" smtClean="0"/>
                <a:t>Nija</a:t>
              </a:r>
              <a:r>
                <a:rPr lang="en-US" sz="1000" dirty="0" smtClean="0"/>
                <a:t> Morris, 6, read “The Magic Mat” together Wednesday at Hadley Day Care. 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The doors at Hadley Day Care opened Wednesday afternoon, and children scurried in with tales of their first day of school.</a:t>
              </a:r>
              <a:br>
                <a:rPr lang="en-US" sz="1000" dirty="0" smtClean="0"/>
              </a:b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err="1" smtClean="0"/>
                <a:t>Nija</a:t>
              </a:r>
              <a:r>
                <a:rPr lang="en-US" sz="1000" dirty="0" smtClean="0"/>
                <a:t> Morris, a 6-year-old attending </a:t>
              </a:r>
              <a:r>
                <a:rPr lang="en-US" sz="1000" dirty="0" err="1" smtClean="0"/>
                <a:t>Faris</a:t>
              </a:r>
              <a:r>
                <a:rPr lang="en-US" sz="1000" dirty="0" smtClean="0"/>
                <a:t> Elementary, smiled as she hung her pink-and-blue flowered backpack on a hook and talked to her classmates about her first day.</a:t>
              </a:r>
              <a:br>
                <a:rPr lang="en-US" sz="1000" dirty="0" smtClean="0"/>
              </a:b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/>
                <a:t>"I played and I did art and I played outside and I went to the gym, and I went inside and did centers," she said. "And then I went to meet the other classes and then we went home."</a:t>
              </a:r>
              <a:br>
                <a:rPr lang="en-US" sz="1000" dirty="0" smtClean="0"/>
              </a:b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/>
                <a:t>The school-aged children were a little more wound up on Wednesday, program director Christie Gardner said. The excitement is always higher the first day of school, and not everyone is in a routine.</a:t>
              </a:r>
              <a:endParaRPr lang="en-US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Naïve Approach</a:t>
            </a:r>
          </a:p>
          <a:p>
            <a:pPr lvl="1"/>
            <a:r>
              <a:rPr lang="en-US" dirty="0" smtClean="0"/>
              <a:t>Remove all HTML tags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" y="1752600"/>
            <a:ext cx="2662312" cy="3248799"/>
            <a:chOff x="457200" y="2057400"/>
            <a:chExt cx="2662312" cy="32487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057400"/>
              <a:ext cx="2622225" cy="2840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57200" y="5029200"/>
              <a:ext cx="2662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Original, Rendered HTML Document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7418" y="838200"/>
            <a:ext cx="5537982" cy="5077599"/>
            <a:chOff x="3377418" y="762000"/>
            <a:chExt cx="5537982" cy="5458599"/>
          </a:xfrm>
        </p:grpSpPr>
        <p:sp>
          <p:nvSpPr>
            <p:cNvPr id="6" name="Right Arrow 5"/>
            <p:cNvSpPr/>
            <p:nvPr/>
          </p:nvSpPr>
          <p:spPr>
            <a:xfrm>
              <a:off x="3377418" y="3367414"/>
              <a:ext cx="661182" cy="176631"/>
            </a:xfrm>
            <a:prstGeom prst="rightArrow">
              <a:avLst/>
            </a:prstGeom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419600" y="762000"/>
              <a:ext cx="4495800" cy="5458599"/>
              <a:chOff x="4419600" y="762000"/>
              <a:chExt cx="4495800" cy="545859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19600" y="762000"/>
                <a:ext cx="4495800" cy="5029200"/>
              </a:xfrm>
              <a:prstGeom prst="rect">
                <a:avLst/>
              </a:prstGeom>
              <a:noFill/>
            </p:spPr>
            <p:txBody>
              <a:bodyPr wrap="square" numCol="3" spcCol="182880" rtlCol="0">
                <a:spAutoFit/>
              </a:bodyPr>
              <a:lstStyle/>
              <a:p>
                <a:r>
                  <a:rPr lang="en-US" sz="900" dirty="0" smtClean="0">
                    <a:hlinkClick r:id="rId3"/>
                  </a:rPr>
                  <a:t>RSS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4"/>
                  </a:rPr>
                  <a:t>CIRCULATION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5"/>
                  </a:rPr>
                  <a:t>YOUR ACCOUNT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6"/>
                  </a:rPr>
                  <a:t>CONTACT US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7"/>
                  </a:rPr>
                  <a:t>Home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8"/>
                  </a:rPr>
                  <a:t>News</a:t>
                </a:r>
                <a:r>
                  <a:rPr lang="en-US" sz="900" dirty="0" smtClean="0"/>
                  <a:t> </a:t>
                </a:r>
              </a:p>
              <a:p>
                <a:pPr lvl="1"/>
                <a:r>
                  <a:rPr lang="en-US" sz="900" dirty="0" smtClean="0">
                    <a:hlinkClick r:id="rId9"/>
                  </a:rPr>
                  <a:t>Top Stories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0"/>
                  </a:rPr>
                  <a:t>Local/Regional News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1"/>
                  </a:rPr>
                  <a:t>Briefs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2"/>
                  </a:rPr>
                  <a:t>Education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3"/>
                  </a:rPr>
                  <a:t>Ask Hutch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4"/>
                  </a:rPr>
                  <a:t>Business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5"/>
                  </a:rPr>
                  <a:t>Public Record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6"/>
                  </a:rPr>
                  <a:t>Special sections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7"/>
                  </a:rPr>
                  <a:t>Videos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8"/>
                  </a:rPr>
                  <a:t>Photos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19"/>
                  </a:rPr>
                  <a:t>Slideshows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20"/>
                  </a:rPr>
                  <a:t>Forums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21"/>
                  </a:rPr>
                  <a:t>Weather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22"/>
                  </a:rPr>
                  <a:t>Obituaries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23"/>
                  </a:rPr>
                  <a:t>Sports</a:t>
                </a:r>
                <a:r>
                  <a:rPr lang="en-US" sz="900" dirty="0" smtClean="0"/>
                  <a:t> </a:t>
                </a:r>
              </a:p>
              <a:p>
                <a:pPr lvl="1"/>
                <a:r>
                  <a:rPr lang="en-US" sz="900" dirty="0" smtClean="0">
                    <a:hlinkClick r:id="rId24"/>
                  </a:rPr>
                  <a:t>Latest Sports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25"/>
                  </a:rPr>
                  <a:t>NJCAA Tournament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26"/>
                  </a:rPr>
                  <a:t>Opinion</a:t>
                </a:r>
                <a:r>
                  <a:rPr lang="en-US" sz="900" dirty="0" smtClean="0"/>
                  <a:t> </a:t>
                </a:r>
              </a:p>
              <a:p>
                <a:pPr lvl="1"/>
                <a:r>
                  <a:rPr lang="en-US" sz="900" dirty="0" smtClean="0">
                    <a:hlinkClick r:id="rId27"/>
                  </a:rPr>
                  <a:t>Editorials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28"/>
                  </a:rPr>
                  <a:t>Letters to the Editor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29"/>
                  </a:rPr>
                  <a:t>Columnists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30"/>
                  </a:rPr>
                  <a:t>Lifestyles</a:t>
                </a:r>
                <a:r>
                  <a:rPr lang="en-US" sz="900" dirty="0" smtClean="0"/>
                  <a:t> </a:t>
                </a:r>
              </a:p>
              <a:p>
                <a:pPr lvl="1"/>
                <a:r>
                  <a:rPr lang="en-US" sz="900" dirty="0" smtClean="0">
                    <a:hlinkClick r:id="rId31"/>
                  </a:rPr>
                  <a:t>Food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32"/>
                  </a:rPr>
                  <a:t>Health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33"/>
                  </a:rPr>
                  <a:t>Religion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34"/>
                  </a:rPr>
                  <a:t>Outdoors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35"/>
                  </a:rPr>
                  <a:t>Life’s Little Moments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36"/>
                  </a:rPr>
                  <a:t>Weddings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37"/>
                  </a:rPr>
                  <a:t>Engagements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38"/>
                  </a:rPr>
                  <a:t>Anniversaries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39"/>
                  </a:rPr>
                  <a:t>Coming Events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40"/>
                  </a:rPr>
                  <a:t>Et cetera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41"/>
                  </a:rPr>
                  <a:t>Entertainment</a:t>
                </a:r>
                <a:r>
                  <a:rPr lang="en-US" sz="900" dirty="0" smtClean="0"/>
                  <a:t> </a:t>
                </a:r>
              </a:p>
              <a:p>
                <a:pPr lvl="1"/>
                <a:r>
                  <a:rPr lang="en-US" sz="900" dirty="0" smtClean="0">
                    <a:hlinkClick r:id="rId41"/>
                  </a:rPr>
                  <a:t>Preview</a:t>
                </a:r>
                <a:endParaRPr lang="en-US" sz="900" dirty="0" smtClean="0"/>
              </a:p>
              <a:p>
                <a:pPr lvl="1"/>
                <a:r>
                  <a:rPr lang="en-US" sz="900" dirty="0" smtClean="0">
                    <a:hlinkClick r:id="rId42"/>
                  </a:rPr>
                  <a:t>TV listings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43"/>
                  </a:rPr>
                  <a:t>Jobs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44"/>
                  </a:rPr>
                  <a:t>Autos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45"/>
                  </a:rPr>
                  <a:t>Classifieds</a:t>
                </a:r>
                <a:endParaRPr lang="en-US" sz="900" dirty="0" smtClean="0"/>
              </a:p>
              <a:p>
                <a:r>
                  <a:rPr lang="en-US" sz="900" dirty="0" smtClean="0">
                    <a:hlinkClick r:id="rId46"/>
                  </a:rPr>
                  <a:t>Marketplace</a:t>
                </a:r>
                <a:r>
                  <a:rPr lang="en-US" sz="900" dirty="0" smtClean="0"/>
                  <a:t> </a:t>
                </a:r>
              </a:p>
              <a:p>
                <a:r>
                  <a:rPr lang="en-US" sz="900" dirty="0" smtClean="0">
                    <a:hlinkClick r:id="rId47"/>
                  </a:rPr>
                  <a:t>Archive search</a:t>
                </a:r>
                <a:endParaRPr lang="en-US" sz="900" dirty="0" smtClean="0"/>
              </a:p>
              <a:p>
                <a:r>
                  <a:rPr lang="en-US" sz="900" dirty="0" smtClean="0"/>
                  <a:t>Thursday, August 14, 2008   10 : 35 AM </a:t>
                </a:r>
              </a:p>
              <a:p>
                <a:r>
                  <a:rPr lang="en-US" sz="900" dirty="0" smtClean="0"/>
                  <a:t>Search the Web using Hutch News </a:t>
                </a:r>
              </a:p>
              <a:p>
                <a:r>
                  <a:rPr lang="en-US" sz="900" dirty="0">
                    <a:hlinkClick r:id="rId48"/>
                  </a:rPr>
                  <a:t>Weather Forecast</a:t>
                </a:r>
                <a:r>
                  <a:rPr lang="en-US" sz="900" dirty="0"/>
                  <a:t> </a:t>
                </a:r>
              </a:p>
              <a:p>
                <a:r>
                  <a:rPr lang="en-US" sz="900" dirty="0" smtClean="0">
                    <a:hlinkClick r:id="rId9"/>
                  </a:rPr>
                  <a:t>today’s top stories</a:t>
                </a:r>
                <a:endParaRPr lang="en-US" sz="900" dirty="0" smtClean="0"/>
              </a:p>
              <a:p>
                <a:r>
                  <a:rPr lang="en-US" sz="900" dirty="0" smtClean="0"/>
                  <a:t/>
                </a:r>
                <a:br>
                  <a:rPr lang="en-US" sz="900" dirty="0" smtClean="0"/>
                </a:br>
                <a:r>
                  <a:rPr lang="en-US" sz="900" dirty="0" smtClean="0"/>
                  <a:t/>
                </a:r>
                <a:br>
                  <a:rPr lang="en-US" sz="900" dirty="0" smtClean="0"/>
                </a:br>
                <a:r>
                  <a:rPr lang="en-US" sz="900" dirty="0" smtClean="0"/>
                  <a:t>Published online 8/13/2008</a:t>
                </a:r>
                <a:br>
                  <a:rPr lang="en-US" sz="900" dirty="0" smtClean="0"/>
                </a:br>
                <a:r>
                  <a:rPr lang="en-US" sz="900" dirty="0" smtClean="0"/>
                  <a:t/>
                </a:r>
                <a:br>
                  <a:rPr lang="en-US" sz="900" dirty="0" smtClean="0"/>
                </a:br>
                <a:r>
                  <a:rPr lang="en-US" sz="900" b="1" dirty="0" smtClean="0"/>
                  <a:t>A home away from school</a:t>
                </a:r>
              </a:p>
              <a:p>
                <a:r>
                  <a:rPr lang="en-US" sz="900" b="1" dirty="0" smtClean="0"/>
                  <a:t>Day care has after-school duties as some clients start academic year</a:t>
                </a:r>
              </a:p>
              <a:p>
                <a:r>
                  <a:rPr lang="en-US" sz="900" b="1" dirty="0" smtClean="0"/>
                  <a:t>By Kristen Roderick - The Hutchinson News - </a:t>
                </a:r>
                <a:r>
                  <a:rPr lang="en-US" sz="900" b="1" dirty="0" smtClean="0">
                    <a:hlinkClick r:id="rId49"/>
                  </a:rPr>
                  <a:t>kroderick@hutchnews.com</a:t>
                </a:r>
                <a:endParaRPr lang="en-US" sz="900" b="1" dirty="0" smtClean="0"/>
              </a:p>
              <a:p>
                <a:r>
                  <a:rPr lang="en-US" sz="900" dirty="0" smtClean="0"/>
                  <a:t/>
                </a:r>
                <a:br>
                  <a:rPr lang="en-US" sz="900" dirty="0" smtClean="0"/>
                </a:br>
                <a:r>
                  <a:rPr lang="en-US" sz="900" dirty="0" smtClean="0"/>
                  <a:t>(Travis </a:t>
                </a:r>
                <a:r>
                  <a:rPr lang="en-US" sz="900" dirty="0" err="1" smtClean="0"/>
                  <a:t>Morisse</a:t>
                </a:r>
                <a:r>
                  <a:rPr lang="en-US" sz="900" dirty="0" smtClean="0"/>
                  <a:t>/The Hutchinson News) Mary </a:t>
                </a:r>
                <a:r>
                  <a:rPr lang="en-US" sz="900" dirty="0" err="1" smtClean="0"/>
                  <a:t>Waln</a:t>
                </a:r>
                <a:r>
                  <a:rPr lang="en-US" sz="900" dirty="0" smtClean="0"/>
                  <a:t>, 7, and </a:t>
                </a:r>
                <a:r>
                  <a:rPr lang="en-US" sz="900" dirty="0" err="1" smtClean="0"/>
                  <a:t>Nija</a:t>
                </a:r>
                <a:r>
                  <a:rPr lang="en-US" sz="900" dirty="0" smtClean="0"/>
                  <a:t> Morris, 6, read “The Magic Mat” together Wednesday at Hadley Day Care. </a:t>
                </a:r>
              </a:p>
              <a:p>
                <a:r>
                  <a:rPr lang="en-US" sz="900" dirty="0" smtClean="0"/>
                  <a:t>The doors at Hadley Day Care opened Wednesday afternoon, and children scurried in with tales of their first day of school.</a:t>
                </a:r>
                <a:br>
                  <a:rPr lang="en-US" sz="900" dirty="0" smtClean="0"/>
                </a:br>
                <a:r>
                  <a:rPr lang="en-US" sz="900" dirty="0" smtClean="0"/>
                  <a:t/>
                </a:r>
                <a:br>
                  <a:rPr lang="en-US" sz="900" dirty="0" smtClean="0"/>
                </a:br>
                <a:r>
                  <a:rPr lang="en-US" sz="900" dirty="0" err="1" smtClean="0"/>
                  <a:t>Nija</a:t>
                </a:r>
                <a:r>
                  <a:rPr lang="en-US" sz="900" dirty="0" smtClean="0"/>
                  <a:t> Morris, a 6-year-old attending </a:t>
                </a:r>
                <a:r>
                  <a:rPr lang="en-US" sz="900" dirty="0" err="1" smtClean="0"/>
                  <a:t>Faris</a:t>
                </a:r>
                <a:r>
                  <a:rPr lang="en-US" sz="900" dirty="0" smtClean="0"/>
                  <a:t> Elementary, smiled as she hung her pink-and-blue flowered backpack on a hook and talked to her classmates about her first day.</a:t>
                </a:r>
                <a:br>
                  <a:rPr lang="en-US" sz="900" dirty="0" smtClean="0"/>
                </a:br>
                <a:r>
                  <a:rPr lang="en-US" sz="900" dirty="0" smtClean="0"/>
                  <a:t/>
                </a:r>
                <a:br>
                  <a:rPr lang="en-US" sz="900" dirty="0" smtClean="0"/>
                </a:br>
                <a:r>
                  <a:rPr lang="en-US" sz="900" dirty="0" smtClean="0"/>
                  <a:t>"I played and I did art and I played outside and I went to the gym, and I went inside and did centers," she said. "And then I went to meet the other classes and then we went home."</a:t>
                </a:r>
                <a:endParaRPr lang="en-US" sz="9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67400" y="5943600"/>
                <a:ext cx="1873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All Text of the Document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Tag-based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Use HTML tags as clues for content</a:t>
            </a:r>
            <a:endParaRPr lang="en-US" dirty="0"/>
          </a:p>
          <a:p>
            <a:pPr lvl="1"/>
            <a:r>
              <a:rPr lang="en-US" dirty="0" smtClean="0"/>
              <a:t>Problem: Style-sheets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" y="1981200"/>
            <a:ext cx="2698425" cy="3248799"/>
            <a:chOff x="381000" y="1600200"/>
            <a:chExt cx="2698425" cy="32487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600200"/>
              <a:ext cx="2622225" cy="2840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81000" y="4572000"/>
              <a:ext cx="2662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Original, Rendered HTML Document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29000" y="1607671"/>
            <a:ext cx="5334000" cy="3801041"/>
            <a:chOff x="3429000" y="1219200"/>
            <a:chExt cx="5334000" cy="3801041"/>
          </a:xfrm>
        </p:grpSpPr>
        <p:sp>
          <p:nvSpPr>
            <p:cNvPr id="12" name="Right Arrow 11"/>
            <p:cNvSpPr/>
            <p:nvPr/>
          </p:nvSpPr>
          <p:spPr>
            <a:xfrm>
              <a:off x="3429000" y="2895600"/>
              <a:ext cx="914400" cy="228600"/>
            </a:xfrm>
            <a:prstGeom prst="rightArrow">
              <a:avLst/>
            </a:prstGeom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1219200"/>
              <a:ext cx="4114800" cy="380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&lt;div&gt;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&lt;div&gt;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&lt;/div&gt;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&lt;div&gt;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	&lt;div&gt;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100" dirty="0"/>
                <a:t>	</a:t>
              </a:r>
              <a:r>
                <a:rPr lang="en-US" sz="1100" dirty="0" smtClean="0"/>
                <a:t>		</a:t>
              </a:r>
              <a:r>
                <a:rPr lang="en-US" sz="1100" dirty="0" smtClean="0">
                  <a:solidFill>
                    <a:schemeClr val="tx2"/>
                  </a:solidFill>
                </a:rPr>
                <a:t>Eat at Joes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	&lt;/div&gt;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&lt;/div&gt;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&lt;div&gt;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	&lt;div&gt;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		&lt;div&gt;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100" dirty="0" smtClean="0">
                  <a:solidFill>
                    <a:schemeClr val="tx2"/>
                  </a:solidFill>
                </a:rPr>
                <a:t>The doors at Hadley Day Care opened Wednesday afternoon, and children scurried in with tales of their first day of school.</a:t>
              </a:r>
              <a:r>
                <a:rPr lang="en-US" sz="1100" dirty="0" smtClean="0"/>
                <a:t/>
              </a:r>
              <a:br>
                <a:rPr lang="en-US" sz="1100" dirty="0" smtClean="0"/>
              </a:b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			&lt;/div&gt;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			&lt;div&gt;</a:t>
              </a:r>
              <a:r>
                <a:rPr lang="en-US" sz="1100" dirty="0" smtClean="0"/>
                <a:t/>
              </a:r>
              <a:br>
                <a:rPr lang="en-US" sz="1100" dirty="0" smtClean="0"/>
              </a:br>
              <a:r>
                <a:rPr lang="en-US" sz="1100" dirty="0" err="1" smtClean="0">
                  <a:solidFill>
                    <a:schemeClr val="tx2"/>
                  </a:solidFill>
                </a:rPr>
                <a:t>Nija</a:t>
              </a:r>
              <a:r>
                <a:rPr lang="en-US" sz="1100" dirty="0" smtClean="0">
                  <a:solidFill>
                    <a:schemeClr val="tx2"/>
                  </a:solidFill>
                </a:rPr>
                <a:t> Morris, a 6-year-old attending </a:t>
              </a:r>
              <a:r>
                <a:rPr lang="en-US" sz="1100" dirty="0" err="1" smtClean="0">
                  <a:solidFill>
                    <a:schemeClr val="tx2"/>
                  </a:solidFill>
                </a:rPr>
                <a:t>Faris</a:t>
              </a:r>
              <a:r>
                <a:rPr lang="en-US" sz="1100" dirty="0" smtClean="0">
                  <a:solidFill>
                    <a:schemeClr val="tx2"/>
                  </a:solidFill>
                </a:rPr>
                <a:t> Elementary, smiled as she hung her pink-and-blue flowered backpack on a hook and talked to her classmates about her first day.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		&lt;/div&gt;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	&lt;/div&gt;</a:t>
              </a:r>
            </a:p>
            <a:p>
              <a:pPr>
                <a:tabLst>
                  <a:tab pos="233363" algn="l"/>
                  <a:tab pos="457200" algn="l"/>
                  <a:tab pos="690563" algn="l"/>
                  <a:tab pos="914400" algn="l"/>
                </a:tabLst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&lt;/div&gt;</a:t>
              </a:r>
            </a:p>
            <a:p>
              <a:r>
                <a:rPr lang="en-US" sz="1000" dirty="0" smtClean="0">
                  <a:latin typeface="Courier New" pitchFamily="49" charset="0"/>
                  <a:cs typeface="Courier New" pitchFamily="49" charset="0"/>
                </a:rPr>
                <a:t>&lt;/div&gt;</a:t>
              </a:r>
            </a:p>
            <a:p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Wrapper Generation</a:t>
            </a:r>
          </a:p>
          <a:p>
            <a:pPr lvl="1"/>
            <a:r>
              <a:rPr lang="en-US" dirty="0" smtClean="0"/>
              <a:t>Learn rules via machine learning from webpage</a:t>
            </a:r>
            <a:endParaRPr lang="en-US" dirty="0"/>
          </a:p>
          <a:p>
            <a:pPr lvl="1"/>
            <a:r>
              <a:rPr lang="en-US" dirty="0" smtClean="0"/>
              <a:t>Problem: pages vary, web changes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733800" cy="236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33600"/>
            <a:ext cx="300486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3124200" cy="22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81400"/>
            <a:ext cx="3733800" cy="23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352800"/>
            <a:ext cx="479798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Text-to-Tag </a:t>
            </a:r>
            <a:r>
              <a:rPr lang="en-US" dirty="0" smtClean="0"/>
              <a:t>Ratio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1143000"/>
          <a:ext cx="6096000" cy="39014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76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Algorithm 1: 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Text-To-Tag Ratio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 pseudocode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874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339725" algn="l"/>
                          <a:tab pos="574675" algn="l"/>
                          <a:tab pos="914400" algn="l"/>
                        </a:tabLs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input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4488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339725" algn="l"/>
                          <a:tab pos="574675" algn="l"/>
                          <a:tab pos="914400" algn="l"/>
                        </a:tabLst>
                      </a:pP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 ← HTML source code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11874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339725" algn="l"/>
                          <a:tab pos="574675" algn="l"/>
                          <a:tab pos="914400" algn="l"/>
                        </a:tabLs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begin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3972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339725" algn="l"/>
                          <a:tab pos="574675" algn="l"/>
                          <a:tab pos="914400" algn="l"/>
                        </a:tabLst>
                      </a:pP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Remove all </a:t>
                      </a:r>
                      <a:r>
                        <a:rPr lang="en-GB" sz="1200" dirty="0">
                          <a:latin typeface="Courier New"/>
                          <a:ea typeface="Times New Roman"/>
                        </a:rPr>
                        <a:t>script</a:t>
                      </a:r>
                      <a:r>
                        <a:rPr lang="en-GB" sz="12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200" dirty="0">
                          <a:latin typeface="Courier New"/>
                          <a:ea typeface="Times New Roman"/>
                        </a:rPr>
                        <a:t>remark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 tags and empty lines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3972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339725" algn="l"/>
                          <a:tab pos="574675" algn="l"/>
                          <a:tab pos="914400" algn="l"/>
                        </a:tabLs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for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 each line 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 to </a:t>
                      </a:r>
                      <a:r>
                        <a:rPr lang="en-GB" sz="1600" i="1" dirty="0" err="1">
                          <a:latin typeface="Times New Roman"/>
                          <a:ea typeface="Times New Roman"/>
                        </a:rPr>
                        <a:t>numLines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( 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h 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do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57467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574675" algn="l"/>
                          <a:tab pos="914400" algn="l"/>
                        </a:tabLst>
                      </a:pP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x 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← number of non-tag ASCII characters in 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57467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574675" algn="l"/>
                          <a:tab pos="914400" algn="l"/>
                        </a:tabLst>
                      </a:pP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y 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← number of tags in 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57467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574675" algn="l"/>
                          <a:tab pos="914400" algn="l"/>
                        </a:tabLs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if 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y 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= 0 </a:t>
                      </a: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then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79692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796925" algn="l"/>
                          <a:tab pos="914400" algn="l"/>
                        </a:tabLst>
                      </a:pPr>
                      <a:r>
                        <a:rPr lang="en-GB" sz="1600" i="1" dirty="0" err="1">
                          <a:latin typeface="Times New Roman"/>
                          <a:ea typeface="Times New Roman"/>
                        </a:rPr>
                        <a:t>TTRArray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GB" sz="1600" i="1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] ← 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x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57467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574675" algn="l"/>
                          <a:tab pos="914400" algn="l"/>
                        </a:tabLs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else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79692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574675" algn="l"/>
                          <a:tab pos="914400" algn="l"/>
                        </a:tabLst>
                      </a:pPr>
                      <a:r>
                        <a:rPr lang="en-GB" sz="1600" i="1" dirty="0" err="1">
                          <a:latin typeface="Times New Roman"/>
                          <a:ea typeface="Times New Roman"/>
                        </a:rPr>
                        <a:t>TTRArray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GB" sz="1600" i="1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] ← 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GB" sz="1600" dirty="0"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y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57467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574675" algn="l"/>
                          <a:tab pos="914400" algn="l"/>
                        </a:tabLs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end if</a:t>
                      </a:r>
                      <a:r>
                        <a:rPr lang="en-GB" sz="1600" i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3972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339725" algn="l"/>
                          <a:tab pos="574675" algn="l"/>
                          <a:tab pos="914400" algn="l"/>
                        </a:tabLs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end for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39725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339725" algn="l"/>
                          <a:tab pos="574675" algn="l"/>
                          <a:tab pos="914400" algn="l"/>
                        </a:tabLs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return </a:t>
                      </a:r>
                      <a:r>
                        <a:rPr lang="en-GB" sz="1600" i="1" dirty="0" err="1">
                          <a:latin typeface="Times New Roman"/>
                          <a:ea typeface="Times New Roman"/>
                        </a:rPr>
                        <a:t>TTRArray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1143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339725" algn="l"/>
                          <a:tab pos="574675" algn="l"/>
                          <a:tab pos="914400" algn="l"/>
                        </a:tabLst>
                      </a:pPr>
                      <a:r>
                        <a:rPr lang="en-GB" sz="1600" b="1" dirty="0" smtClean="0">
                          <a:latin typeface="Times New Roman"/>
                          <a:ea typeface="Times New Roman"/>
                        </a:rPr>
                        <a:t>end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505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http</a:t>
            </a:r>
            <a:r>
              <a:rPr lang="en-US" sz="1200" dirty="0" smtClean="0">
                <a:solidFill>
                  <a:schemeClr val="accent1"/>
                </a:solidFill>
              </a:rPr>
              <a:t>://www2010.org/www/2010/04/program-guide/</a:t>
            </a:r>
          </a:p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893188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1230868"/>
            <a:ext cx="2726772" cy="338554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outerShdw blurRad="63500" sx="102000" sy="102000" algn="ctr" rotWithShape="0">
              <a:schemeClr val="bg1">
                <a:alpha val="8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Text: 21  -  Tags: 8  -&gt; TTR: 2.63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642646"/>
            <a:ext cx="2726772" cy="338554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outerShdw blurRad="63500" sx="102000" sy="102000" algn="ctr" rotWithShape="0">
              <a:schemeClr val="bg1">
                <a:alpha val="8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Text: 22  -  Tags: 8  -&gt; TTR: 2.75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2935162" cy="338554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outerShdw blurRad="63500" sx="102000" sy="102000" algn="ctr" rotWithShape="0">
              <a:schemeClr val="bg1">
                <a:alpha val="8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Text: 298  -  Tags: 6  -&gt; TTR: 49.67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2785646"/>
            <a:ext cx="2362891" cy="338554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outerShdw blurRad="63500" sx="102000" sy="102000" algn="ctr" rotWithShape="0">
              <a:schemeClr val="bg1">
                <a:alpha val="8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Text: 0  -  Tags: 0  -&gt; TTR: 0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90446"/>
            <a:ext cx="2362891" cy="338554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outerShdw blurRad="63500" sx="102000" sy="102000" algn="ctr" rotWithShape="0">
              <a:schemeClr val="bg1">
                <a:alpha val="8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Text: 0  -  Tags: 1  -&gt; TTR: 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23548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657600" y="1524000"/>
            <a:ext cx="5257800" cy="3276600"/>
            <a:chOff x="3733800" y="1447800"/>
            <a:chExt cx="5257800" cy="3276600"/>
          </a:xfrm>
        </p:grpSpPr>
        <p:graphicFrame>
          <p:nvGraphicFramePr>
            <p:cNvPr id="4" name="Chart 3"/>
            <p:cNvGraphicFramePr/>
            <p:nvPr/>
          </p:nvGraphicFramePr>
          <p:xfrm>
            <a:off x="4495800" y="1447800"/>
            <a:ext cx="4495800" cy="3276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ight Arrow 7"/>
            <p:cNvSpPr/>
            <p:nvPr/>
          </p:nvSpPr>
          <p:spPr>
            <a:xfrm>
              <a:off x="3733800" y="2743200"/>
              <a:ext cx="762000" cy="228600"/>
            </a:xfrm>
            <a:prstGeom prst="rightArrow">
              <a:avLst/>
            </a:prstGeom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982840" y="1694232"/>
            <a:ext cx="381000" cy="2231136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590</Words>
  <Application>Microsoft Office PowerPoint</Application>
  <PresentationFormat>On-screen Show (4:3)</PresentationFormat>
  <Paragraphs>212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CETR: Content Extraction via Tag Ratios</vt:lpstr>
      <vt:lpstr>Slide 2</vt:lpstr>
      <vt:lpstr>Slide 3</vt:lpstr>
      <vt:lpstr>Slide 4</vt:lpstr>
      <vt:lpstr>Slide 5</vt:lpstr>
      <vt:lpstr>Slide 6</vt:lpstr>
      <vt:lpstr>Text-to-Tag Ratio</vt:lpstr>
      <vt:lpstr>Example</vt:lpstr>
      <vt:lpstr>Slide 9</vt:lpstr>
      <vt:lpstr>Preprocessing – Blur the tag ratios</vt:lpstr>
      <vt:lpstr>Apply a Threshold</vt:lpstr>
      <vt:lpstr>Slide 12</vt:lpstr>
      <vt:lpstr>Slide 13</vt:lpstr>
      <vt:lpstr>Histogram Clustering in 2-Dimensions</vt:lpstr>
      <vt:lpstr>Histogram Clustering in 2-Dimensions</vt:lpstr>
      <vt:lpstr>Histogram Clustering in 2-Dimensions</vt:lpstr>
      <vt:lpstr>How should we cluster this?</vt:lpstr>
      <vt:lpstr>Modified k-Means</vt:lpstr>
      <vt:lpstr>Can also use a Max-Margin Approach</vt:lpstr>
      <vt:lpstr>Slide 20</vt:lpstr>
      <vt:lpstr>CETR Results</vt:lpstr>
      <vt:lpstr>Case study</vt:lpstr>
      <vt:lpstr>CETR-TM as the σ coefficient (λ) (i.e. threshold) varies </vt:lpstr>
      <vt:lpstr>Slide 24</vt:lpstr>
      <vt:lpstr>Conclusions and Future Work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KDD</dc:creator>
  <cp:lastModifiedBy>weninger</cp:lastModifiedBy>
  <cp:revision>89</cp:revision>
  <dcterms:created xsi:type="dcterms:W3CDTF">2008-08-14T14:37:37Z</dcterms:created>
  <dcterms:modified xsi:type="dcterms:W3CDTF">2010-04-27T17:15:34Z</dcterms:modified>
</cp:coreProperties>
</file>