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36696db8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36696db8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36696db85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36696db85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36696db85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36696db85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36696db85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36696db8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6696db85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36696db85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36696db85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36696db85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36696db85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36696db85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36696db85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36696db85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VALLOR CHAP 1 &amp; 2 PRESENTATION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PRESENTATION: ETHICS IN TECHN POLICY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16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“Virtue” the term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230275" y="1199025"/>
            <a:ext cx="71853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Historical association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“Virtue”’s true meaning in the context of Philosophical ethics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arenR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Greek: arete - excellence, “moral sense entailing excellence of character”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arenR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Chinese: De “ethical power of the exemplary person”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arenR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Buddhist Ethics: Sila, “character that coordinates and upholds right conduct”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Questions</a:t>
            </a:r>
            <a:endParaRPr b="1"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arenR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Methodologically speaking, do you think there are advantages in Vallor using global examples  of “virtue” to define the meaning of the word?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arenR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do you think about similar concept of “virtue” appearing in different and disconnected ancient cultures? Does it mean such concept could be innate?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arenR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 Vallor’s definition of “virtue” satisfying? Why use a word with historical baggage instead of choosing a new word?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1.2 </a:t>
            </a:r>
            <a:r>
              <a:rPr lang="en"/>
              <a:t>Aristotelian Ethics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1165425" y="1116150"/>
            <a:ext cx="76200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1.  “Moral virtues are… states of a person’s character; stable dispositions such as honesty,...” (P18)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2. “They are states that the person must cultivate in herself… The virtuous states emerges gradually from habitual and committed practice and study of right actions.” (P18)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3. “virtue implies an alignment of the agent’s feelings, beliefs, desires and perceptions” (P18)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4. Practical wisdom: the agent is never blindly courageous or loyal. The agent knows how to judge the appropriate situation (P19).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5. Virtuous people are moving towards the </a:t>
            </a:r>
            <a:r>
              <a:rPr i="1"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good life, </a:t>
            </a: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entails the incompatibility with moral relativism. 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6. Aristotelian notion of happiness: even when starving or suffering, the agent can still be happy, as long as the she is virtuous. Virtue is necessary, if not sufficient for living well and happily. 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Questions:</a:t>
            </a:r>
            <a:endParaRPr b="1"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our contemporary world, do we still have a single notion of what is the </a:t>
            </a:r>
            <a:r>
              <a:rPr i="1"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good life? </a:t>
            </a: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What’s our different definition of happiness? Does technology push us further away from the Aristotelian definitions of the </a:t>
            </a:r>
            <a:r>
              <a:rPr i="1"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good life </a:t>
            </a: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and happiness or the contrary?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1.3 </a:t>
            </a:r>
            <a:r>
              <a:rPr lang="en"/>
              <a:t>Contemporary Renewal of Virtue Ethics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1398350" y="1509550"/>
            <a:ext cx="5762100" cy="2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Disfavor of virtue ethics in the 19th and 20th 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Turning point: 1958, Anscombe, “Modern Moral Philosophy”.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Internal disagreement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External resistance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/>
            </a:pPr>
            <a:r>
              <a:rPr b="1"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Challenge to applying virtue ethics to real world problem: globalization &amp; cultural differences</a:t>
            </a:r>
            <a:endParaRPr b="1"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1.4 Virtue Ethics and Tech Ethics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Acute techno-socio opacity and virtue ethics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Technical convergence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three waves of </a:t>
            </a:r>
            <a:r>
              <a:rPr lang="en"/>
              <a:t>philosophy</a:t>
            </a:r>
            <a:r>
              <a:rPr lang="en"/>
              <a:t> of technology: </a:t>
            </a:r>
            <a:r>
              <a:rPr lang="en"/>
              <a:t>pessimistic -&gt; sufficient hope to find robust tech ethics -&gt; “the empirical turn”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Problem with the field: philosophy of technology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Questions: </a:t>
            </a:r>
            <a:endParaRPr b="1">
              <a:solidFill>
                <a:schemeClr val="accent5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 you agree with Vallor that virtue ethics is the best in facing techno-socio opacity and technical convergence?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 you agree with the problem with ethics of technology studies that Vallor points out after we’ve studied Wallach?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2.1 Varied Traditions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Similarities and differences among virtue traditions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Blindspots  and weaknesses of ancient traditions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 comparison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975" y="2482675"/>
            <a:ext cx="1372648" cy="18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1500" y="2512337"/>
            <a:ext cx="2666431" cy="17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0625" y="2502224"/>
            <a:ext cx="3230871" cy="18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2.2 C</a:t>
            </a:r>
            <a:r>
              <a:rPr lang="en"/>
              <a:t>hallenges</a:t>
            </a:r>
            <a:r>
              <a:rPr lang="en"/>
              <a:t> and Solutions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912025" y="1448775"/>
            <a:ext cx="4070100" cy="3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Are confucianism and </a:t>
            </a:r>
            <a:r>
              <a:rPr lang="en"/>
              <a:t>buddhism</a:t>
            </a:r>
            <a:r>
              <a:rPr lang="en"/>
              <a:t> virtue traditions?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MacIntyre: Thick vs. Thin concepts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Shared Thin concepts among mentioned traditions: 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1) conception of “higher human good” 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2) moral virtue as a cultivated state 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3)practical path of moral self-cultivation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4) a conception of what human beings are generally like.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5118600" y="2265825"/>
            <a:ext cx="40701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4. 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Internal goods in techno society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1) global community;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2)intercultural understanding and global justice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3)human security,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4)collective human wisdom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2.3 Steps to Progress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1086975" y="1116150"/>
            <a:ext cx="7530300" cy="3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Step 1</a:t>
            </a:r>
            <a:r>
              <a:rPr lang="en" sz="1200"/>
              <a:t>: “</a:t>
            </a:r>
            <a:r>
              <a:rPr lang="en" sz="1200"/>
              <a:t>start from guiding </a:t>
            </a:r>
            <a:r>
              <a:rPr lang="en" sz="1200"/>
              <a:t>concept of a virtue as a character trait</a:t>
            </a:r>
            <a:r>
              <a:rPr lang="en" sz="1200"/>
              <a:t> that </a:t>
            </a:r>
            <a:r>
              <a:rPr lang="en" sz="1200"/>
              <a:t>enables us to cooperatively achieve </a:t>
            </a:r>
            <a:r>
              <a:rPr lang="en" sz="1200"/>
              <a:t> i</a:t>
            </a:r>
            <a:r>
              <a:rPr lang="en" sz="1200"/>
              <a:t>nternal goods”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Step 2</a:t>
            </a:r>
            <a:r>
              <a:rPr lang="en" sz="1200"/>
              <a:t>: “recognize in the current human environment the emergence of new coordinated technosocial practice with its own distinctive moral goods. “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</a:rPr>
              <a:t>Step 3</a:t>
            </a:r>
            <a:r>
              <a:rPr lang="en" sz="1200"/>
              <a:t>: “grasp the chances of humans flourishing: coordinate decision and activities to secure these moral goods.”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Step 4</a:t>
            </a:r>
            <a:r>
              <a:rPr lang="en" sz="1200"/>
              <a:t>: “begin to cultivate the set of moral virtues identified.”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In the meantime: Don’t be afraid to adapt, extend or qualify traditional virtue concepts.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</a:rPr>
              <a:t>Question:</a:t>
            </a:r>
            <a:endParaRPr b="1" sz="1200">
              <a:solidFill>
                <a:schemeClr val="accent5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Vallor provides a step-by-step solution based on virtue ethics. Are you satisfied? Is it a clearer solution between  what we’ve encountered so far?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Does vallor make </a:t>
            </a:r>
            <a:r>
              <a:rPr lang="en" sz="1200"/>
              <a:t>assumptions</a:t>
            </a:r>
            <a:r>
              <a:rPr lang="en" sz="1200"/>
              <a:t> in her identification of internal goods in the techno society? Do you agree?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2.4 Cultural Challenges </a:t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1297500" y="1307850"/>
            <a:ext cx="72975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</a:rPr>
              <a:t>Objection 1</a:t>
            </a:r>
            <a:r>
              <a:rPr lang="en"/>
              <a:t>: No common agreement on the human goods defined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Solution: 1) </a:t>
            </a:r>
            <a:r>
              <a:rPr lang="en"/>
              <a:t>complete</a:t>
            </a:r>
            <a:r>
              <a:rPr lang="en"/>
              <a:t> </a:t>
            </a:r>
            <a:r>
              <a:rPr lang="en"/>
              <a:t>agreement</a:t>
            </a:r>
            <a:r>
              <a:rPr lang="en"/>
              <a:t> and support not necessary; 2) the goods identified are relatively </a:t>
            </a:r>
            <a:r>
              <a:rPr lang="en"/>
              <a:t>fundamental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</a:rPr>
              <a:t>Objection 2</a:t>
            </a:r>
            <a:r>
              <a:rPr lang="en"/>
              <a:t>: Different goods entail </a:t>
            </a:r>
            <a:r>
              <a:rPr lang="en"/>
              <a:t>different</a:t>
            </a:r>
            <a:r>
              <a:rPr lang="en"/>
              <a:t> actions in varied cultures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Solution: 1) ethical pluralism 2) </a:t>
            </a:r>
            <a:r>
              <a:rPr lang="en"/>
              <a:t>similarities</a:t>
            </a:r>
            <a:r>
              <a:rPr lang="en"/>
              <a:t> in cultures already 3) special requests during </a:t>
            </a:r>
            <a:r>
              <a:rPr lang="en"/>
              <a:t>special</a:t>
            </a:r>
            <a:r>
              <a:rPr lang="en"/>
              <a:t> event 4) develop new set of global virtue ethics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Question</a:t>
            </a:r>
            <a:r>
              <a:rPr lang="en"/>
              <a:t>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you </a:t>
            </a:r>
            <a:r>
              <a:rPr lang="en"/>
              <a:t>think</a:t>
            </a:r>
            <a:r>
              <a:rPr lang="en"/>
              <a:t> Vallor answers the two concerns successfully? Do you have other, different objections?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