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Lst>
  <p:sldSz cx="9144000" cy="51435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308074" rtl="0" fontAlgn="auto" latinLnBrk="0" hangingPunct="0">
      <a:lnSpc>
        <a:spcPct val="100000"/>
      </a:lnSpc>
      <a:spcBef>
        <a:spcPts val="1200"/>
      </a:spcBef>
      <a:spcAft>
        <a:spcPts val="0"/>
      </a:spcAft>
      <a:buClrTx/>
      <a:buSzTx/>
      <a:buFontTx/>
      <a:buNone/>
      <a:tabLst/>
      <a:defRPr b="0" baseline="0" cap="none" i="0" spc="0" strike="noStrike" sz="1000" u="none" kumimoji="0" normalizeH="0">
        <a:ln>
          <a:noFill/>
        </a:ln>
        <a:solidFill>
          <a:srgbClr val="838787"/>
        </a:solidFill>
        <a:effectLst/>
        <a:uFillTx/>
        <a:latin typeface="Avenir Next Medium"/>
        <a:ea typeface="Avenir Next Medium"/>
        <a:cs typeface="Avenir Next Medium"/>
        <a:sym typeface="Avenir Next Medium"/>
      </a:defRPr>
    </a:lvl1pPr>
    <a:lvl2pPr marL="0" marR="0" indent="0" algn="l" defTabSz="308074" rtl="0" fontAlgn="auto" latinLnBrk="0" hangingPunct="0">
      <a:lnSpc>
        <a:spcPct val="100000"/>
      </a:lnSpc>
      <a:spcBef>
        <a:spcPts val="1200"/>
      </a:spcBef>
      <a:spcAft>
        <a:spcPts val="0"/>
      </a:spcAft>
      <a:buClrTx/>
      <a:buSzTx/>
      <a:buFontTx/>
      <a:buNone/>
      <a:tabLst/>
      <a:defRPr b="0" baseline="0" cap="none" i="0" spc="0" strike="noStrike" sz="1000" u="none" kumimoji="0" normalizeH="0">
        <a:ln>
          <a:noFill/>
        </a:ln>
        <a:solidFill>
          <a:srgbClr val="838787"/>
        </a:solidFill>
        <a:effectLst/>
        <a:uFillTx/>
        <a:latin typeface="Avenir Next Medium"/>
        <a:ea typeface="Avenir Next Medium"/>
        <a:cs typeface="Avenir Next Medium"/>
        <a:sym typeface="Avenir Next Medium"/>
      </a:defRPr>
    </a:lvl2pPr>
    <a:lvl3pPr marL="0" marR="0" indent="0" algn="l" defTabSz="308074" rtl="0" fontAlgn="auto" latinLnBrk="0" hangingPunct="0">
      <a:lnSpc>
        <a:spcPct val="100000"/>
      </a:lnSpc>
      <a:spcBef>
        <a:spcPts val="1200"/>
      </a:spcBef>
      <a:spcAft>
        <a:spcPts val="0"/>
      </a:spcAft>
      <a:buClrTx/>
      <a:buSzTx/>
      <a:buFontTx/>
      <a:buNone/>
      <a:tabLst/>
      <a:defRPr b="0" baseline="0" cap="none" i="0" spc="0" strike="noStrike" sz="1000" u="none" kumimoji="0" normalizeH="0">
        <a:ln>
          <a:noFill/>
        </a:ln>
        <a:solidFill>
          <a:srgbClr val="838787"/>
        </a:solidFill>
        <a:effectLst/>
        <a:uFillTx/>
        <a:latin typeface="Avenir Next Medium"/>
        <a:ea typeface="Avenir Next Medium"/>
        <a:cs typeface="Avenir Next Medium"/>
        <a:sym typeface="Avenir Next Medium"/>
      </a:defRPr>
    </a:lvl3pPr>
    <a:lvl4pPr marL="0" marR="0" indent="0" algn="l" defTabSz="308074" rtl="0" fontAlgn="auto" latinLnBrk="0" hangingPunct="0">
      <a:lnSpc>
        <a:spcPct val="100000"/>
      </a:lnSpc>
      <a:spcBef>
        <a:spcPts val="1200"/>
      </a:spcBef>
      <a:spcAft>
        <a:spcPts val="0"/>
      </a:spcAft>
      <a:buClrTx/>
      <a:buSzTx/>
      <a:buFontTx/>
      <a:buNone/>
      <a:tabLst/>
      <a:defRPr b="0" baseline="0" cap="none" i="0" spc="0" strike="noStrike" sz="1000" u="none" kumimoji="0" normalizeH="0">
        <a:ln>
          <a:noFill/>
        </a:ln>
        <a:solidFill>
          <a:srgbClr val="838787"/>
        </a:solidFill>
        <a:effectLst/>
        <a:uFillTx/>
        <a:latin typeface="Avenir Next Medium"/>
        <a:ea typeface="Avenir Next Medium"/>
        <a:cs typeface="Avenir Next Medium"/>
        <a:sym typeface="Avenir Next Medium"/>
      </a:defRPr>
    </a:lvl4pPr>
    <a:lvl5pPr marL="0" marR="0" indent="0" algn="l" defTabSz="308074" rtl="0" fontAlgn="auto" latinLnBrk="0" hangingPunct="0">
      <a:lnSpc>
        <a:spcPct val="100000"/>
      </a:lnSpc>
      <a:spcBef>
        <a:spcPts val="1200"/>
      </a:spcBef>
      <a:spcAft>
        <a:spcPts val="0"/>
      </a:spcAft>
      <a:buClrTx/>
      <a:buSzTx/>
      <a:buFontTx/>
      <a:buNone/>
      <a:tabLst/>
      <a:defRPr b="0" baseline="0" cap="none" i="0" spc="0" strike="noStrike" sz="1000" u="none" kumimoji="0" normalizeH="0">
        <a:ln>
          <a:noFill/>
        </a:ln>
        <a:solidFill>
          <a:srgbClr val="838787"/>
        </a:solidFill>
        <a:effectLst/>
        <a:uFillTx/>
        <a:latin typeface="Avenir Next Medium"/>
        <a:ea typeface="Avenir Next Medium"/>
        <a:cs typeface="Avenir Next Medium"/>
        <a:sym typeface="Avenir Next Medium"/>
      </a:defRPr>
    </a:lvl5pPr>
    <a:lvl6pPr marL="0" marR="0" indent="0" algn="l" defTabSz="308074" rtl="0" fontAlgn="auto" latinLnBrk="0" hangingPunct="0">
      <a:lnSpc>
        <a:spcPct val="100000"/>
      </a:lnSpc>
      <a:spcBef>
        <a:spcPts val="1200"/>
      </a:spcBef>
      <a:spcAft>
        <a:spcPts val="0"/>
      </a:spcAft>
      <a:buClrTx/>
      <a:buSzTx/>
      <a:buFontTx/>
      <a:buNone/>
      <a:tabLst/>
      <a:defRPr b="0" baseline="0" cap="none" i="0" spc="0" strike="noStrike" sz="1000" u="none" kumimoji="0" normalizeH="0">
        <a:ln>
          <a:noFill/>
        </a:ln>
        <a:solidFill>
          <a:srgbClr val="838787"/>
        </a:solidFill>
        <a:effectLst/>
        <a:uFillTx/>
        <a:latin typeface="Avenir Next Medium"/>
        <a:ea typeface="Avenir Next Medium"/>
        <a:cs typeface="Avenir Next Medium"/>
        <a:sym typeface="Avenir Next Medium"/>
      </a:defRPr>
    </a:lvl6pPr>
    <a:lvl7pPr marL="0" marR="0" indent="0" algn="l" defTabSz="308074" rtl="0" fontAlgn="auto" latinLnBrk="0" hangingPunct="0">
      <a:lnSpc>
        <a:spcPct val="100000"/>
      </a:lnSpc>
      <a:spcBef>
        <a:spcPts val="1200"/>
      </a:spcBef>
      <a:spcAft>
        <a:spcPts val="0"/>
      </a:spcAft>
      <a:buClrTx/>
      <a:buSzTx/>
      <a:buFontTx/>
      <a:buNone/>
      <a:tabLst/>
      <a:defRPr b="0" baseline="0" cap="none" i="0" spc="0" strike="noStrike" sz="1000" u="none" kumimoji="0" normalizeH="0">
        <a:ln>
          <a:noFill/>
        </a:ln>
        <a:solidFill>
          <a:srgbClr val="838787"/>
        </a:solidFill>
        <a:effectLst/>
        <a:uFillTx/>
        <a:latin typeface="Avenir Next Medium"/>
        <a:ea typeface="Avenir Next Medium"/>
        <a:cs typeface="Avenir Next Medium"/>
        <a:sym typeface="Avenir Next Medium"/>
      </a:defRPr>
    </a:lvl7pPr>
    <a:lvl8pPr marL="0" marR="0" indent="0" algn="l" defTabSz="308074" rtl="0" fontAlgn="auto" latinLnBrk="0" hangingPunct="0">
      <a:lnSpc>
        <a:spcPct val="100000"/>
      </a:lnSpc>
      <a:spcBef>
        <a:spcPts val="1200"/>
      </a:spcBef>
      <a:spcAft>
        <a:spcPts val="0"/>
      </a:spcAft>
      <a:buClrTx/>
      <a:buSzTx/>
      <a:buFontTx/>
      <a:buNone/>
      <a:tabLst/>
      <a:defRPr b="0" baseline="0" cap="none" i="0" spc="0" strike="noStrike" sz="1000" u="none" kumimoji="0" normalizeH="0">
        <a:ln>
          <a:noFill/>
        </a:ln>
        <a:solidFill>
          <a:srgbClr val="838787"/>
        </a:solidFill>
        <a:effectLst/>
        <a:uFillTx/>
        <a:latin typeface="Avenir Next Medium"/>
        <a:ea typeface="Avenir Next Medium"/>
        <a:cs typeface="Avenir Next Medium"/>
        <a:sym typeface="Avenir Next Medium"/>
      </a:defRPr>
    </a:lvl8pPr>
    <a:lvl9pPr marL="0" marR="0" indent="0" algn="l" defTabSz="308074" rtl="0" fontAlgn="auto" latinLnBrk="0" hangingPunct="0">
      <a:lnSpc>
        <a:spcPct val="100000"/>
      </a:lnSpc>
      <a:spcBef>
        <a:spcPts val="1200"/>
      </a:spcBef>
      <a:spcAft>
        <a:spcPts val="0"/>
      </a:spcAft>
      <a:buClrTx/>
      <a:buSzTx/>
      <a:buFontTx/>
      <a:buNone/>
      <a:tabLst/>
      <a:defRPr b="0" baseline="0" cap="none" i="0" spc="0" strike="noStrike" sz="1000" u="none" kumimoji="0" normalizeH="0">
        <a:ln>
          <a:noFill/>
        </a:ln>
        <a:solidFill>
          <a:srgbClr val="838787"/>
        </a:solidFill>
        <a:effectLst/>
        <a:uFillTx/>
        <a:latin typeface="Avenir Next Medium"/>
        <a:ea typeface="Avenir Next Medium"/>
        <a:cs typeface="Avenir Next Medium"/>
        <a:sym typeface="Avenir Next Medium"/>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Avenir Next Medium"/>
          <a:ea typeface="Avenir Next Medium"/>
          <a:cs typeface="Avenir Next Medium"/>
        </a:font>
        <a:schemeClr val="accent1"/>
      </a:tcTxStyle>
      <a:tcStyle>
        <a:tcBdr>
          <a:left>
            <a:ln w="12700" cap="flat">
              <a:noFill/>
              <a:miter lim="400000"/>
            </a:ln>
          </a:left>
          <a:right>
            <a:ln w="12700" cap="flat">
              <a:noFill/>
              <a:miter lim="400000"/>
            </a:ln>
          </a:right>
          <a:top>
            <a:ln w="12700" cap="flat">
              <a:solidFill>
                <a:srgbClr val="5F6568"/>
              </a:solidFill>
              <a:prstDash val="solid"/>
              <a:miter lim="400000"/>
            </a:ln>
          </a:top>
          <a:bottom>
            <a:ln w="12700" cap="flat">
              <a:solidFill>
                <a:srgbClr val="5F6568"/>
              </a:solidFill>
              <a:prstDash val="solid"/>
              <a:miter lim="400000"/>
            </a:ln>
          </a:bottom>
          <a:insideH>
            <a:ln w="12700" cap="flat">
              <a:solidFill>
                <a:srgbClr val="5F6568"/>
              </a:solidFill>
              <a:prstDash val="solid"/>
              <a:miter lim="400000"/>
            </a:ln>
          </a:insideH>
          <a:insideV>
            <a:ln w="12700" cap="flat">
              <a:noFill/>
              <a:miter lim="400000"/>
            </a:ln>
          </a:insideV>
        </a:tcBdr>
        <a:fill>
          <a:noFill/>
        </a:fill>
      </a:tcStyle>
    </a:wholeTbl>
    <a:band2H>
      <a:tcTxStyle b="def" i="def"/>
      <a:tcStyle>
        <a:tcBdr/>
        <a:fill>
          <a:solidFill>
            <a:schemeClr val="accent1">
              <a:hueOff val="178262"/>
              <a:satOff val="-8651"/>
              <a:lumOff val="-7254"/>
              <a:alpha val="29000"/>
            </a:scheme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3175" cap="flat">
              <a:noFill/>
              <a:miter lim="400000"/>
            </a:ln>
          </a:right>
          <a:top>
            <a:ln w="12700" cap="flat">
              <a:solidFill>
                <a:srgbClr val="5F6568"/>
              </a:solidFill>
              <a:prstDash val="solid"/>
              <a:miter lim="400000"/>
            </a:ln>
          </a:top>
          <a:bottom>
            <a:ln w="12700" cap="flat">
              <a:solidFill>
                <a:srgbClr val="5F6568"/>
              </a:solidFill>
              <a:prstDash val="solid"/>
              <a:miter lim="400000"/>
            </a:ln>
          </a:bottom>
          <a:insideH>
            <a:ln w="12700" cap="flat">
              <a:solidFill>
                <a:srgbClr val="5F6568"/>
              </a:solidFill>
              <a:prstDash val="solid"/>
              <a:miter lim="400000"/>
            </a:ln>
          </a:insideH>
          <a:insideV>
            <a:ln w="3175" cap="flat">
              <a:noFill/>
              <a:miter lim="400000"/>
            </a:ln>
          </a:insideV>
        </a:tcBdr>
        <a:fill>
          <a:noFill/>
        </a:fill>
      </a:tcStyle>
    </a:firstCol>
    <a:la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25400" cap="flat">
              <a:solidFill>
                <a:srgbClr val="5F6568"/>
              </a:solidFill>
              <a:prstDash val="solid"/>
              <a:miter lim="400000"/>
            </a:ln>
          </a:top>
          <a:bottom>
            <a:ln w="12700" cap="flat">
              <a:noFill/>
              <a:miter lim="400000"/>
            </a:ln>
          </a:bottom>
          <a:insideH>
            <a:ln w="12700" cap="flat">
              <a:solidFill>
                <a:srgbClr val="5F6568"/>
              </a:solidFill>
              <a:prstDash val="solid"/>
              <a:miter lim="400000"/>
            </a:ln>
          </a:insideH>
          <a:insideV>
            <a:ln w="12700" cap="flat">
              <a:noFill/>
              <a:miter lim="400000"/>
            </a:ln>
          </a:insideV>
        </a:tcBdr>
        <a:fill>
          <a:noFill/>
        </a:fill>
      </a:tcStyle>
    </a:lastRow>
    <a:fir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12700" cap="flat">
              <a:noFill/>
              <a:miter lim="400000"/>
            </a:ln>
          </a:top>
          <a:bottom>
            <a:ln w="25400" cap="flat">
              <a:solidFill>
                <a:srgbClr val="5F6568"/>
              </a:solidFill>
              <a:prstDash val="solid"/>
              <a:miter lim="400000"/>
            </a:ln>
          </a:bottom>
          <a:insideH>
            <a:ln w="12700" cap="flat">
              <a:solidFill>
                <a:srgbClr val="5F6568"/>
              </a:solidFill>
              <a:prstDash val="solid"/>
              <a:miter lim="400000"/>
            </a:ln>
          </a:insideH>
          <a:insideV>
            <a:ln w="12700" cap="flat">
              <a:noFill/>
              <a:miter lim="400000"/>
            </a:ln>
          </a:insideV>
        </a:tcBdr>
        <a:fill>
          <a:noFill/>
        </a:fill>
      </a:tcStyle>
    </a:firstRow>
  </a:tblStyle>
  <a:tblStyle styleId="{C7B018BB-80A7-4F77-B60F-C8B233D01FF8}" styleName="">
    <a:tblBg/>
    <a:wholeTbl>
      <a:tcTxStyle b="off" i="off">
        <a:font>
          <a:latin typeface="Avenir Next Medium"/>
          <a:ea typeface="Avenir Next Medium"/>
          <a:cs typeface="Avenir Next Medium"/>
        </a:font>
        <a:srgbClr val="838787"/>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b="def" i="def"/>
      <a:tcStyle>
        <a:tcBdr/>
        <a:fill>
          <a:solidFill>
            <a:schemeClr val="accent6">
              <a:alpha val="25000"/>
            </a:schemeClr>
          </a:solidFill>
        </a:fill>
      </a:tcStyle>
    </a:band2H>
    <a:firstCol>
      <a:tcTxStyle b="on" i="off">
        <a:font>
          <a:latin typeface="Avenir Next Demi Bold"/>
          <a:ea typeface="Avenir Next Demi Bold"/>
          <a:cs typeface="Avenir Next Demi Bold"/>
        </a:font>
        <a:srgbClr val="FFFFFF"/>
      </a:tcTxStyle>
      <a:tcStyle>
        <a:tcBdr>
          <a:left>
            <a:ln w="12700" cap="flat">
              <a:noFill/>
              <a:miter lim="400000"/>
            </a:ln>
          </a:left>
          <a:right>
            <a:ln w="3175" cap="flat">
              <a:noFill/>
              <a:miter lim="400000"/>
            </a:ln>
          </a:right>
          <a:top>
            <a:ln w="12700" cap="flat">
              <a:noFill/>
              <a:miter lim="400000"/>
            </a:ln>
          </a:top>
          <a:bottom>
            <a:ln w="12700" cap="flat">
              <a:noFill/>
              <a:miter lim="400000"/>
            </a:ln>
          </a:bottom>
          <a:insideH>
            <a:ln w="12700" cap="flat">
              <a:noFill/>
              <a:miter lim="400000"/>
            </a:ln>
          </a:insideH>
          <a:insideV>
            <a:ln w="3175" cap="flat">
              <a:noFill/>
              <a:miter lim="400000"/>
            </a:ln>
          </a:insideV>
        </a:tcBdr>
        <a:fill>
          <a:solidFill>
            <a:srgbClr val="A01D73"/>
          </a:solidFill>
        </a:fill>
      </a:tcStyle>
    </a:firstCol>
    <a:la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3175" cap="flat">
              <a:noFill/>
              <a:miter lim="400000"/>
            </a:ln>
          </a:top>
          <a:bottom>
            <a:ln w="12700" cap="flat">
              <a:noFill/>
              <a:miter lim="400000"/>
            </a:ln>
          </a:bottom>
          <a:insideH>
            <a:ln w="3175" cap="flat">
              <a:noFill/>
              <a:miter lim="400000"/>
            </a:ln>
          </a:insideH>
          <a:insideV>
            <a:ln w="12700" cap="flat">
              <a:noFill/>
              <a:miter lim="400000"/>
            </a:ln>
          </a:insideV>
        </a:tcBdr>
        <a:fill>
          <a:solidFill>
            <a:srgbClr val="781873"/>
          </a:solidFill>
        </a:fill>
      </a:tcStyle>
    </a:lastRow>
    <a:fir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3175" cap="flat">
              <a:noFill/>
              <a:miter lim="400000"/>
            </a:ln>
          </a:insideH>
          <a:insideV>
            <a:ln w="12700" cap="flat">
              <a:noFill/>
              <a:miter lim="400000"/>
            </a:ln>
          </a:insideV>
        </a:tcBdr>
        <a:fill>
          <a:solidFill>
            <a:srgbClr val="781873"/>
          </a:solidFill>
        </a:fill>
      </a:tcStyle>
    </a:firstRow>
  </a:tblStyle>
  <a:tblStyle styleId="{EEE7283C-3CF3-47DC-8721-378D4A62B228}" styleName="">
    <a:tblBg/>
    <a:wholeTbl>
      <a:tcTxStyle b="off" i="off">
        <a:font>
          <a:latin typeface="Avenir Next Medium"/>
          <a:ea typeface="Avenir Next Medium"/>
          <a:cs typeface="Avenir Next Medium"/>
        </a:font>
        <a:srgbClr val="838787"/>
      </a:tcTxStyle>
      <a:tcStyle>
        <a:tcBdr>
          <a:left>
            <a:ln w="12700" cap="flat">
              <a:noFill/>
              <a:miter lim="400000"/>
            </a:ln>
          </a:left>
          <a:right>
            <a:ln w="12700" cap="flat">
              <a:noFill/>
              <a:miter lim="400000"/>
            </a:ln>
          </a:right>
          <a:top>
            <a:ln w="12700" cap="flat">
              <a:solidFill>
                <a:srgbClr val="5F6568"/>
              </a:solidFill>
              <a:prstDash val="solid"/>
              <a:miter lim="400000"/>
            </a:ln>
          </a:top>
          <a:bottom>
            <a:ln w="12700" cap="flat">
              <a:solidFill>
                <a:srgbClr val="5F6568"/>
              </a:solidFill>
              <a:prstDash val="solid"/>
              <a:miter lim="400000"/>
            </a:ln>
          </a:bottom>
          <a:insideH>
            <a:ln w="12700" cap="flat">
              <a:solidFill>
                <a:srgbClr val="5F6568"/>
              </a:solidFill>
              <a:prstDash val="solid"/>
              <a:miter lim="400000"/>
            </a:ln>
          </a:insideH>
          <a:insideV>
            <a:ln w="12700" cap="flat">
              <a:noFill/>
              <a:miter lim="400000"/>
            </a:ln>
          </a:insideV>
        </a:tcBdr>
        <a:fill>
          <a:noFill/>
        </a:fill>
      </a:tcStyle>
    </a:wholeTbl>
    <a:band2H>
      <a:tcTxStyle b="def" i="def"/>
      <a:tcStyle>
        <a:tcBdr/>
        <a:fill>
          <a:solidFill>
            <a:srgbClr val="DCDEE0">
              <a:alpha val="18000"/>
            </a:srgb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3175" cap="flat">
              <a:noFill/>
              <a:miter lim="400000"/>
            </a:ln>
          </a:right>
          <a:top>
            <a:ln w="12700" cap="flat">
              <a:solidFill>
                <a:srgbClr val="5F6568"/>
              </a:solidFill>
              <a:prstDash val="solid"/>
              <a:miter lim="400000"/>
            </a:ln>
          </a:top>
          <a:bottom>
            <a:ln w="12700" cap="flat">
              <a:solidFill>
                <a:srgbClr val="5F6568"/>
              </a:solidFill>
              <a:prstDash val="solid"/>
              <a:miter lim="400000"/>
            </a:ln>
          </a:bottom>
          <a:insideH>
            <a:ln w="12700" cap="flat">
              <a:solidFill>
                <a:srgbClr val="5F6568"/>
              </a:solidFill>
              <a:prstDash val="solid"/>
              <a:miter lim="400000"/>
            </a:ln>
          </a:insideH>
          <a:insideV>
            <a:ln w="3175" cap="flat">
              <a:noFill/>
              <a:miter lim="400000"/>
            </a:ln>
          </a:insideV>
        </a:tcBdr>
        <a:fill>
          <a:noFill/>
        </a:fill>
      </a:tcStyle>
    </a:firstCol>
    <a:la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3175" cap="flat">
              <a:noFill/>
              <a:miter lim="400000"/>
            </a:ln>
          </a:top>
          <a:bottom>
            <a:ln w="12700" cap="flat">
              <a:noFill/>
              <a:miter lim="400000"/>
            </a:ln>
          </a:bottom>
          <a:insideH>
            <a:ln w="12700" cap="flat">
              <a:solidFill>
                <a:srgbClr val="5F6568"/>
              </a:solidFill>
              <a:prstDash val="solid"/>
              <a:miter lim="400000"/>
            </a:ln>
          </a:insideH>
          <a:insideV>
            <a:ln w="12700" cap="flat">
              <a:noFill/>
              <a:miter lim="400000"/>
            </a:ln>
          </a:insideV>
        </a:tcBdr>
        <a:fill>
          <a:solidFill>
            <a:srgbClr val="838787"/>
          </a:solidFill>
        </a:fill>
      </a:tcStyle>
    </a:lastRow>
    <a:fir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12700" cap="flat">
              <a:solidFill>
                <a:srgbClr val="5F6568"/>
              </a:solidFill>
              <a:prstDash val="solid"/>
              <a:miter lim="400000"/>
            </a:ln>
          </a:insideH>
          <a:insideV>
            <a:ln w="12700" cap="flat">
              <a:noFill/>
              <a:miter lim="400000"/>
            </a:ln>
          </a:insideV>
        </a:tcBdr>
        <a:fill>
          <a:solidFill>
            <a:schemeClr val="accent5">
              <a:hueOff val="-239254"/>
              <a:lumOff val="-1399"/>
            </a:schemeClr>
          </a:solidFill>
        </a:fill>
      </a:tcStyle>
    </a:firstRow>
  </a:tblStyle>
  <a:tblStyle styleId="{CF821DB8-F4EB-4A41-A1BA-3FCAFE7338EE}" styleName="">
    <a:tblBg/>
    <a:wholeTbl>
      <a:tcTxStyle b="off" i="off">
        <a:font>
          <a:latin typeface="Avenir Next Medium"/>
          <a:ea typeface="Avenir Next Medium"/>
          <a:cs typeface="Avenir Next Medium"/>
        </a:font>
        <a:srgbClr val="838787"/>
      </a:tcTxStyle>
      <a:tcStyle>
        <a:tcBdr>
          <a:left>
            <a:ln w="12700" cap="flat">
              <a:noFill/>
              <a:miter lim="400000"/>
            </a:ln>
          </a:left>
          <a:right>
            <a:ln w="12700" cap="flat">
              <a:noFill/>
              <a:miter lim="400000"/>
            </a:ln>
          </a:right>
          <a:top>
            <a:ln w="12700" cap="flat">
              <a:solidFill>
                <a:srgbClr val="5F6568"/>
              </a:solidFill>
              <a:prstDash val="solid"/>
              <a:miter lim="400000"/>
            </a:ln>
          </a:top>
          <a:bottom>
            <a:ln w="12700" cap="flat">
              <a:solidFill>
                <a:srgbClr val="5F6568"/>
              </a:solidFill>
              <a:prstDash val="solid"/>
              <a:miter lim="400000"/>
            </a:ln>
          </a:bottom>
          <a:insideH>
            <a:ln w="12700" cap="flat">
              <a:solidFill>
                <a:srgbClr val="5F6568"/>
              </a:solidFill>
              <a:prstDash val="solid"/>
              <a:miter lim="400000"/>
            </a:ln>
          </a:insideH>
          <a:insideV>
            <a:ln w="12700" cap="flat">
              <a:noFill/>
              <a:miter lim="400000"/>
            </a:ln>
          </a:insideV>
        </a:tcBdr>
        <a:fill>
          <a:noFill/>
        </a:fill>
      </a:tcStyle>
    </a:wholeTbl>
    <a:band2H>
      <a:tcTxStyle b="def" i="def"/>
      <a:tcStyle>
        <a:tcBdr/>
        <a:fill>
          <a:solidFill>
            <a:srgbClr val="D4EB9B">
              <a:alpha val="26000"/>
            </a:srgb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3175" cap="flat">
              <a:noFill/>
              <a:miter lim="400000"/>
            </a:ln>
          </a:right>
          <a:top>
            <a:ln w="12700" cap="flat">
              <a:solidFill>
                <a:srgbClr val="5F6568"/>
              </a:solidFill>
              <a:prstDash val="solid"/>
              <a:miter lim="400000"/>
            </a:ln>
          </a:top>
          <a:bottom>
            <a:ln w="12700" cap="flat">
              <a:solidFill>
                <a:srgbClr val="5F6568"/>
              </a:solidFill>
              <a:prstDash val="solid"/>
              <a:miter lim="400000"/>
            </a:ln>
          </a:bottom>
          <a:insideH>
            <a:ln w="12700" cap="flat">
              <a:solidFill>
                <a:srgbClr val="5F6568"/>
              </a:solidFill>
              <a:prstDash val="solid"/>
              <a:miter lim="400000"/>
            </a:ln>
          </a:insideH>
          <a:insideV>
            <a:ln w="3175" cap="flat">
              <a:noFill/>
              <a:miter lim="400000"/>
            </a:ln>
          </a:insideV>
        </a:tcBdr>
        <a:fill>
          <a:noFill/>
        </a:fill>
      </a:tcStyle>
    </a:firstCol>
    <a:la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38100" cap="flat">
              <a:solidFill>
                <a:srgbClr val="5F6568"/>
              </a:solidFill>
              <a:prstDash val="solid"/>
              <a:miter lim="400000"/>
            </a:ln>
          </a:top>
          <a:bottom>
            <a:ln w="12700" cap="flat">
              <a:noFill/>
              <a:miter lim="400000"/>
            </a:ln>
          </a:bottom>
          <a:insideH>
            <a:ln w="12700" cap="flat">
              <a:solidFill>
                <a:srgbClr val="D4EB9B">
                  <a:alpha val="26000"/>
                </a:srgbClr>
              </a:solidFill>
              <a:prstDash val="solid"/>
              <a:miter lim="400000"/>
            </a:ln>
          </a:insideH>
          <a:insideV>
            <a:ln w="12700" cap="flat">
              <a:noFill/>
              <a:miter lim="400000"/>
            </a:ln>
          </a:insideV>
        </a:tcBdr>
        <a:fill>
          <a:noFill/>
        </a:fill>
      </a:tcStyle>
    </a:lastRow>
    <a:fir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25400" cap="flat">
              <a:solidFill>
                <a:srgbClr val="5F6568"/>
              </a:solidFill>
              <a:prstDash val="solid"/>
              <a:miter lim="400000"/>
            </a:ln>
          </a:bottom>
          <a:insideH>
            <a:ln w="12700" cap="flat">
              <a:solidFill>
                <a:srgbClr val="D4EB9B">
                  <a:alpha val="26000"/>
                </a:srgbClr>
              </a:solidFill>
              <a:prstDash val="solid"/>
              <a:miter lim="400000"/>
            </a:ln>
          </a:insideH>
          <a:insideV>
            <a:ln w="12700" cap="flat">
              <a:noFill/>
              <a:miter lim="400000"/>
            </a:ln>
          </a:insideV>
        </a:tcBdr>
        <a:fill>
          <a:solidFill>
            <a:srgbClr val="147882"/>
          </a:solidFill>
        </a:fill>
      </a:tcStyle>
    </a:firstRow>
  </a:tblStyle>
  <a:tblStyle styleId="{33BA23B1-9221-436E-865A-0063620EA4FD}" styleName="">
    <a:tblBg/>
    <a:wholeTbl>
      <a:tcTxStyle b="off" i="off">
        <a:font>
          <a:latin typeface="Avenir Next Medium"/>
          <a:ea typeface="Avenir Next Medium"/>
          <a:cs typeface="Avenir Next Medium"/>
        </a:font>
        <a:srgbClr val="FFFFFF"/>
      </a:tcTxStyle>
      <a:tcStyle>
        <a:tcBdr>
          <a:left>
            <a:ln w="12700" cap="flat">
              <a:noFill/>
              <a:miter lim="400000"/>
            </a:ln>
          </a:left>
          <a:right>
            <a:ln w="12700" cap="flat">
              <a:noFill/>
              <a:miter lim="400000"/>
            </a:ln>
          </a:right>
          <a:top>
            <a:ln w="12700" cap="flat">
              <a:solidFill>
                <a:srgbClr val="222222"/>
              </a:solidFill>
              <a:prstDash val="solid"/>
              <a:miter lim="400000"/>
            </a:ln>
          </a:top>
          <a:bottom>
            <a:ln w="12700" cap="flat">
              <a:solidFill>
                <a:srgbClr val="222222"/>
              </a:solidFill>
              <a:prstDash val="solid"/>
              <a:miter lim="400000"/>
            </a:ln>
          </a:bottom>
          <a:insideH>
            <a:ln w="12700" cap="flat">
              <a:solidFill>
                <a:srgbClr val="222222"/>
              </a:solidFill>
              <a:prstDash val="solid"/>
              <a:miter lim="400000"/>
            </a:ln>
          </a:insideH>
          <a:insideV>
            <a:ln w="12700" cap="flat">
              <a:noFill/>
              <a:miter lim="400000"/>
            </a:ln>
          </a:insideV>
        </a:tcBdr>
        <a:fill>
          <a:solidFill>
            <a:srgbClr val="838787">
              <a:alpha val="75000"/>
            </a:srgbClr>
          </a:solidFill>
        </a:fill>
      </a:tcStyle>
    </a:wholeTbl>
    <a:band2H>
      <a:tcTxStyle b="def" i="def"/>
      <a:tcStyle>
        <a:tcBdr/>
        <a:fill>
          <a:solidFill>
            <a:srgbClr val="686A6A">
              <a:alpha val="85000"/>
            </a:srgbClr>
          </a:solidFill>
        </a:fill>
      </a:tcStyle>
    </a:band2H>
    <a:firstCol>
      <a:tcTxStyle b="on" i="off">
        <a:font>
          <a:latin typeface="Avenir Next Demi Bold"/>
          <a:ea typeface="Avenir Next Demi Bold"/>
          <a:cs typeface="Avenir Next Demi Bold"/>
        </a:font>
        <a:srgbClr val="222222"/>
      </a:tcTxStyle>
      <a:tcStyle>
        <a:tcBdr>
          <a:left>
            <a:ln w="12700" cap="flat">
              <a:noFill/>
              <a:miter lim="400000"/>
            </a:ln>
          </a:left>
          <a:right>
            <a:ln w="25400" cap="flat">
              <a:solidFill>
                <a:srgbClr val="222222"/>
              </a:solidFill>
              <a:prstDash val="solid"/>
              <a:miter lim="400000"/>
            </a:ln>
          </a:right>
          <a:top>
            <a:ln w="12700" cap="flat">
              <a:solidFill>
                <a:srgbClr val="222222"/>
              </a:solidFill>
              <a:prstDash val="solid"/>
              <a:miter lim="400000"/>
            </a:ln>
          </a:top>
          <a:bottom>
            <a:ln w="12700" cap="flat">
              <a:solidFill>
                <a:srgbClr val="222222"/>
              </a:solidFill>
              <a:prstDash val="solid"/>
              <a:miter lim="400000"/>
            </a:ln>
          </a:bottom>
          <a:insideH>
            <a:ln w="12700" cap="flat">
              <a:solidFill>
                <a:srgbClr val="222222"/>
              </a:solidFill>
              <a:prstDash val="solid"/>
              <a:miter lim="400000"/>
            </a:ln>
          </a:insideH>
          <a:insideV>
            <a:ln w="3175" cap="flat">
              <a:noFill/>
              <a:miter lim="400000"/>
            </a:ln>
          </a:insideV>
        </a:tcBdr>
        <a:fill>
          <a:solidFill>
            <a:srgbClr val="686A6A">
              <a:alpha val="85000"/>
            </a:srgbClr>
          </a:solidFill>
        </a:fill>
      </a:tcStyle>
    </a:firstCol>
    <a:lastRow>
      <a:tcTxStyle b="on" i="off">
        <a:font>
          <a:latin typeface="Avenir Next Demi Bold"/>
          <a:ea typeface="Avenir Next Demi Bold"/>
          <a:cs typeface="Avenir Next Demi Bold"/>
        </a:font>
        <a:srgbClr val="3D3D3D"/>
      </a:tcTxStyle>
      <a:tcStyle>
        <a:tcBdr>
          <a:left>
            <a:ln w="12700" cap="flat">
              <a:noFill/>
              <a:miter lim="400000"/>
            </a:ln>
          </a:left>
          <a:right>
            <a:ln w="12700" cap="flat">
              <a:noFill/>
              <a:miter lim="400000"/>
            </a:ln>
          </a:right>
          <a:top>
            <a:ln w="25400" cap="flat">
              <a:solidFill>
                <a:srgbClr val="222222"/>
              </a:solidFill>
              <a:prstDash val="solid"/>
              <a:miter lim="400000"/>
            </a:ln>
          </a:top>
          <a:bottom>
            <a:ln w="12700" cap="flat">
              <a:noFill/>
              <a:miter lim="400000"/>
            </a:ln>
          </a:bottom>
          <a:insideH>
            <a:ln w="12700" cap="flat">
              <a:solidFill>
                <a:srgbClr val="222222"/>
              </a:solidFill>
              <a:prstDash val="solid"/>
              <a:miter lim="400000"/>
            </a:ln>
          </a:insideH>
          <a:insideV>
            <a:ln w="12700" cap="flat">
              <a:noFill/>
              <a:miter lim="400000"/>
            </a:ln>
          </a:insideV>
        </a:tcBdr>
        <a:fill>
          <a:solidFill>
            <a:srgbClr val="838787"/>
          </a:solidFill>
        </a:fill>
      </a:tcStyle>
    </a:lastRow>
    <a:firstRow>
      <a:tcTxStyle b="on" i="off">
        <a:font>
          <a:latin typeface="Avenir Next Demi Bold"/>
          <a:ea typeface="Avenir Next Demi Bold"/>
          <a:cs typeface="Avenir Next Demi Bold"/>
        </a:font>
        <a:srgbClr val="3D3D3D"/>
      </a:tcTxStyle>
      <a:tcStyle>
        <a:tcBdr>
          <a:left>
            <a:ln w="12700" cap="flat">
              <a:noFill/>
              <a:miter lim="400000"/>
            </a:ln>
          </a:left>
          <a:right>
            <a:ln w="12700" cap="flat">
              <a:noFill/>
              <a:miter lim="400000"/>
            </a:ln>
          </a:right>
          <a:top>
            <a:ln w="12700" cap="flat">
              <a:noFill/>
              <a:miter lim="400000"/>
            </a:ln>
          </a:top>
          <a:bottom>
            <a:ln w="25400" cap="flat">
              <a:solidFill>
                <a:srgbClr val="222222"/>
              </a:solidFill>
              <a:prstDash val="solid"/>
              <a:miter lim="400000"/>
            </a:ln>
          </a:bottom>
          <a:insideH>
            <a:ln w="12700" cap="flat">
              <a:solidFill>
                <a:srgbClr val="222222"/>
              </a:solidFill>
              <a:prstDash val="solid"/>
              <a:miter lim="400000"/>
            </a:ln>
          </a:insideH>
          <a:insideV>
            <a:ln w="12700" cap="flat">
              <a:noFill/>
              <a:miter lim="400000"/>
            </a:ln>
          </a:insideV>
        </a:tcBdr>
        <a:fill>
          <a:solidFill>
            <a:srgbClr val="838787"/>
          </a:solidFill>
        </a:fill>
      </a:tcStyle>
    </a:firstRow>
  </a:tblStyle>
  <a:tblStyle styleId="{2708684C-4D16-4618-839F-0558EEFCDFE6}" styleName="">
    <a:tblBg/>
    <a:wholeTbl>
      <a:tcTxStyle b="off" i="off">
        <a:font>
          <a:latin typeface="Avenir Next Medium"/>
          <a:ea typeface="Avenir Next Medium"/>
          <a:cs typeface="Avenir Next Medium"/>
        </a:font>
        <a:srgbClr val="838787"/>
      </a:tcTxStyle>
      <a:tcStyle>
        <a:tcBdr>
          <a:left>
            <a:ln w="12700" cap="flat">
              <a:solidFill>
                <a:srgbClr val="5F6568"/>
              </a:solidFill>
              <a:prstDash val="solid"/>
              <a:miter lim="400000"/>
            </a:ln>
          </a:left>
          <a:right>
            <a:ln w="12700" cap="flat">
              <a:solidFill>
                <a:srgbClr val="5F6568"/>
              </a:solidFill>
              <a:prstDash val="solid"/>
              <a:miter lim="400000"/>
            </a:ln>
          </a:right>
          <a:top>
            <a:ln w="12700" cap="flat">
              <a:solidFill>
                <a:srgbClr val="5F6568"/>
              </a:solidFill>
              <a:prstDash val="solid"/>
              <a:miter lim="400000"/>
            </a:ln>
          </a:top>
          <a:bottom>
            <a:ln w="12700" cap="flat">
              <a:solidFill>
                <a:srgbClr val="5F6568"/>
              </a:solidFill>
              <a:prstDash val="solid"/>
              <a:miter lim="400000"/>
            </a:ln>
          </a:bottom>
          <a:insideH>
            <a:ln w="12700" cap="flat">
              <a:solidFill>
                <a:srgbClr val="5F6568"/>
              </a:solidFill>
              <a:prstDash val="solid"/>
              <a:miter lim="400000"/>
            </a:ln>
          </a:insideH>
          <a:insideV>
            <a:ln w="12700" cap="flat">
              <a:solidFill>
                <a:srgbClr val="5F6568"/>
              </a:solidFill>
              <a:prstDash val="solid"/>
              <a:miter lim="400000"/>
            </a:ln>
          </a:insideV>
        </a:tcBdr>
        <a:fill>
          <a:noFill/>
        </a:fill>
      </a:tcStyle>
    </a:wholeTbl>
    <a:band2H>
      <a:tcTxStyle b="def" i="def"/>
      <a:tcStyle>
        <a:tcBdr/>
        <a:fill>
          <a:solidFill>
            <a:srgbClr val="DCDEE0">
              <a:alpha val="18000"/>
            </a:srgb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25400" cap="flat">
              <a:solidFill>
                <a:srgbClr val="5F6568"/>
              </a:solidFill>
              <a:prstDash val="solid"/>
              <a:miter lim="400000"/>
            </a:ln>
          </a:right>
          <a:top>
            <a:ln w="12700" cap="flat">
              <a:solidFill>
                <a:srgbClr val="5F6568"/>
              </a:solidFill>
              <a:prstDash val="solid"/>
              <a:miter lim="400000"/>
            </a:ln>
          </a:top>
          <a:bottom>
            <a:ln w="12700" cap="flat">
              <a:solidFill>
                <a:srgbClr val="5F6568"/>
              </a:solidFill>
              <a:prstDash val="solid"/>
              <a:miter lim="400000"/>
            </a:ln>
          </a:bottom>
          <a:insideH>
            <a:ln w="12700" cap="flat">
              <a:solidFill>
                <a:srgbClr val="5F6568"/>
              </a:solidFill>
              <a:prstDash val="solid"/>
              <a:miter lim="400000"/>
            </a:ln>
          </a:insideH>
          <a:insideV>
            <a:ln w="12700" cap="flat">
              <a:solidFill>
                <a:srgbClr val="5F6568"/>
              </a:solidFill>
              <a:prstDash val="solid"/>
              <a:miter lim="400000"/>
            </a:ln>
          </a:insideV>
        </a:tcBdr>
        <a:fill>
          <a:noFill/>
        </a:fill>
      </a:tcStyle>
    </a:firstCol>
    <a:la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25400" cap="flat">
              <a:solidFill>
                <a:srgbClr val="5F6568"/>
              </a:solidFill>
              <a:prstDash val="solid"/>
              <a:miter lim="400000"/>
            </a:ln>
          </a:top>
          <a:bottom>
            <a:ln w="12700" cap="flat">
              <a:noFill/>
              <a:miter lim="400000"/>
            </a:ln>
          </a:bottom>
          <a:insideH>
            <a:ln w="12700" cap="flat">
              <a:solidFill>
                <a:srgbClr val="5F6568"/>
              </a:solidFill>
              <a:prstDash val="solid"/>
              <a:miter lim="400000"/>
            </a:ln>
          </a:insideH>
          <a:insideV>
            <a:ln w="12700" cap="flat">
              <a:noFill/>
              <a:miter lim="400000"/>
            </a:ln>
          </a:insideV>
        </a:tcBdr>
        <a:fill>
          <a:noFill/>
        </a:fill>
      </a:tcStyle>
    </a:lastRow>
    <a:firstRow>
      <a:tcTxStyle b="on" i="off">
        <a:font>
          <a:latin typeface="Avenir Next Demi Bold"/>
          <a:ea typeface="Avenir Next Demi Bold"/>
          <a:cs typeface="Avenir Next Demi Bold"/>
        </a:font>
        <a:srgbClr val="A6AAA9"/>
      </a:tcTxStyle>
      <a:tcStyle>
        <a:tcBdr>
          <a:left>
            <a:ln w="12700" cap="flat">
              <a:solidFill>
                <a:srgbClr val="5F6568"/>
              </a:solidFill>
              <a:prstDash val="solid"/>
              <a:miter lim="400000"/>
            </a:ln>
          </a:left>
          <a:right>
            <a:ln w="12700" cap="flat">
              <a:solidFill>
                <a:srgbClr val="5F6568"/>
              </a:solidFill>
              <a:prstDash val="solid"/>
              <a:miter lim="400000"/>
            </a:ln>
          </a:right>
          <a:top>
            <a:ln w="12700" cap="flat">
              <a:noFill/>
              <a:miter lim="400000"/>
            </a:ln>
          </a:top>
          <a:bottom>
            <a:ln w="25400" cap="flat">
              <a:solidFill>
                <a:srgbClr val="5F6568"/>
              </a:solidFill>
              <a:prstDash val="solid"/>
              <a:miter lim="400000"/>
            </a:ln>
          </a:bottom>
          <a:insideH>
            <a:ln w="12700" cap="flat">
              <a:solidFill>
                <a:srgbClr val="5F6568"/>
              </a:solidFill>
              <a:prstDash val="solid"/>
              <a:miter lim="400000"/>
            </a:ln>
          </a:insideH>
          <a:insideV>
            <a:ln w="12700" cap="flat">
              <a:solidFill>
                <a:srgbClr val="5F6568"/>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63" name="Shape 163"/>
          <p:cNvSpPr/>
          <p:nvPr>
            <p:ph type="sldImg"/>
          </p:nvPr>
        </p:nvSpPr>
        <p:spPr>
          <a:xfrm>
            <a:off x="1143000" y="685800"/>
            <a:ext cx="4572000" cy="3429000"/>
          </a:xfrm>
          <a:prstGeom prst="rect">
            <a:avLst/>
          </a:prstGeom>
        </p:spPr>
        <p:txBody>
          <a:bodyPr/>
          <a:lstStyle/>
          <a:p>
            <a:pPr/>
          </a:p>
        </p:txBody>
      </p:sp>
      <p:sp>
        <p:nvSpPr>
          <p:cNvPr id="164" name="Shape 164"/>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amp; Subtitle">
    <p:bg>
      <p:bgPr>
        <a:solidFill>
          <a:srgbClr val="222222"/>
        </a:solidFill>
      </p:bgPr>
    </p:bg>
    <p:spTree>
      <p:nvGrpSpPr>
        <p:cNvPr id="1" name=""/>
        <p:cNvGrpSpPr/>
        <p:nvPr/>
      </p:nvGrpSpPr>
      <p:grpSpPr>
        <a:xfrm>
          <a:off x="0" y="0"/>
          <a:ext cx="0" cy="0"/>
          <a:chOff x="0" y="0"/>
          <a:chExt cx="0" cy="0"/>
        </a:xfrm>
      </p:grpSpPr>
      <p:sp>
        <p:nvSpPr>
          <p:cNvPr id="12" name="Line"/>
          <p:cNvSpPr/>
          <p:nvPr/>
        </p:nvSpPr>
        <p:spPr>
          <a:xfrm flipV="1">
            <a:off x="1357312" y="2056269"/>
            <a:ext cx="6429376" cy="139"/>
          </a:xfrm>
          <a:prstGeom prst="line">
            <a:avLst/>
          </a:prstGeom>
          <a:ln w="12700">
            <a:solidFill>
              <a:srgbClr val="A6AAA9"/>
            </a:solidFill>
            <a:miter lim="400000"/>
          </a:ln>
        </p:spPr>
        <p:txBody>
          <a:bodyPr lIns="26789" tIns="26789" rIns="26789" bIns="26789" anchor="ctr"/>
          <a:lstStyle/>
          <a:p>
            <a:pPr defTabSz="241101">
              <a:spcBef>
                <a:spcPts val="0"/>
              </a:spcBef>
              <a:defRPr sz="600">
                <a:solidFill>
                  <a:srgbClr val="000000"/>
                </a:solidFill>
                <a:latin typeface="Helvetica"/>
                <a:ea typeface="Helvetica"/>
                <a:cs typeface="Helvetica"/>
                <a:sym typeface="Helvetica"/>
              </a:defRPr>
            </a:pPr>
          </a:p>
        </p:txBody>
      </p:sp>
      <p:sp>
        <p:nvSpPr>
          <p:cNvPr id="13" name="Title Text"/>
          <p:cNvSpPr txBox="1"/>
          <p:nvPr>
            <p:ph type="title"/>
          </p:nvPr>
        </p:nvSpPr>
        <p:spPr>
          <a:xfrm>
            <a:off x="1357312" y="3388816"/>
            <a:ext cx="6429376" cy="1426518"/>
          </a:xfrm>
          <a:prstGeom prst="rect">
            <a:avLst/>
          </a:prstGeom>
        </p:spPr>
        <p:txBody>
          <a:bodyPr/>
          <a:lstStyle>
            <a:lvl1pPr>
              <a:spcBef>
                <a:spcPts val="0"/>
              </a:spcBef>
              <a:defRPr sz="8800"/>
            </a:lvl1pPr>
          </a:lstStyle>
          <a:p>
            <a:pPr/>
            <a:r>
              <a:t>Title Text</a:t>
            </a:r>
          </a:p>
        </p:txBody>
      </p:sp>
      <p:sp>
        <p:nvSpPr>
          <p:cNvPr id="14" name="Body Level One…"/>
          <p:cNvSpPr txBox="1"/>
          <p:nvPr>
            <p:ph type="body" sz="quarter" idx="1"/>
          </p:nvPr>
        </p:nvSpPr>
        <p:spPr>
          <a:xfrm>
            <a:off x="1357312" y="2250281"/>
            <a:ext cx="6429376" cy="951012"/>
          </a:xfrm>
          <a:prstGeom prst="rect">
            <a:avLst/>
          </a:prstGeom>
        </p:spPr>
        <p:txBody>
          <a:bodyPr anchor="b"/>
          <a:lstStyle>
            <a:lvl1pPr marL="0" indent="0">
              <a:lnSpc>
                <a:spcPct val="80000"/>
              </a:lnSpc>
              <a:spcBef>
                <a:spcPts val="1200"/>
              </a:spcBef>
              <a:buClrTx/>
              <a:buSzTx/>
              <a:buFontTx/>
              <a:buNone/>
              <a:defRPr cap="all" sz="2800">
                <a:solidFill>
                  <a:srgbClr val="A6AAA9"/>
                </a:solidFill>
                <a:latin typeface="DIN Alternate"/>
                <a:ea typeface="DIN Alternate"/>
                <a:cs typeface="DIN Alternate"/>
                <a:sym typeface="DIN Alternate"/>
              </a:defRPr>
            </a:lvl1pPr>
            <a:lvl2pPr marL="0" indent="0">
              <a:lnSpc>
                <a:spcPct val="80000"/>
              </a:lnSpc>
              <a:spcBef>
                <a:spcPts val="1200"/>
              </a:spcBef>
              <a:buClrTx/>
              <a:buSzTx/>
              <a:buFontTx/>
              <a:buNone/>
              <a:defRPr cap="all" sz="2800">
                <a:solidFill>
                  <a:srgbClr val="A6AAA9"/>
                </a:solidFill>
                <a:latin typeface="DIN Alternate"/>
                <a:ea typeface="DIN Alternate"/>
                <a:cs typeface="DIN Alternate"/>
                <a:sym typeface="DIN Alternate"/>
              </a:defRPr>
            </a:lvl2pPr>
            <a:lvl3pPr marL="0" indent="0">
              <a:lnSpc>
                <a:spcPct val="80000"/>
              </a:lnSpc>
              <a:spcBef>
                <a:spcPts val="1200"/>
              </a:spcBef>
              <a:buClrTx/>
              <a:buSzTx/>
              <a:buFontTx/>
              <a:buNone/>
              <a:defRPr cap="all" sz="2800">
                <a:solidFill>
                  <a:srgbClr val="A6AAA9"/>
                </a:solidFill>
                <a:latin typeface="DIN Alternate"/>
                <a:ea typeface="DIN Alternate"/>
                <a:cs typeface="DIN Alternate"/>
                <a:sym typeface="DIN Alternate"/>
              </a:defRPr>
            </a:lvl3pPr>
            <a:lvl4pPr marL="0" indent="0">
              <a:lnSpc>
                <a:spcPct val="80000"/>
              </a:lnSpc>
              <a:spcBef>
                <a:spcPts val="1200"/>
              </a:spcBef>
              <a:buClrTx/>
              <a:buSzTx/>
              <a:buFontTx/>
              <a:buNone/>
              <a:defRPr cap="all" sz="2800">
                <a:solidFill>
                  <a:srgbClr val="A6AAA9"/>
                </a:solidFill>
                <a:latin typeface="DIN Alternate"/>
                <a:ea typeface="DIN Alternate"/>
                <a:cs typeface="DIN Alternate"/>
                <a:sym typeface="DIN Alternate"/>
              </a:defRPr>
            </a:lvl4pPr>
            <a:lvl5pPr marL="0" indent="0">
              <a:lnSpc>
                <a:spcPct val="80000"/>
              </a:lnSpc>
              <a:spcBef>
                <a:spcPts val="1200"/>
              </a:spcBef>
              <a:buClrTx/>
              <a:buSzTx/>
              <a:buFontTx/>
              <a:buNone/>
              <a:defRPr cap="all" sz="2800">
                <a:solidFill>
                  <a:srgbClr val="A6AAA9"/>
                </a:solidFill>
                <a:latin typeface="DIN Alternate"/>
                <a:ea typeface="DIN Alternate"/>
                <a:cs typeface="DIN Alternate"/>
                <a:sym typeface="DIN Alternate"/>
              </a:defRPr>
            </a:lvl5pPr>
          </a:lstStyle>
          <a:p>
            <a:pPr/>
            <a:r>
              <a:t>Body Level One</a:t>
            </a:r>
          </a:p>
          <a:p>
            <a:pPr lvl="1"/>
            <a:r>
              <a:t>Body Level Two</a:t>
            </a:r>
          </a:p>
          <a:p>
            <a:pPr lvl="2"/>
            <a:r>
              <a:t>Body Level Three</a:t>
            </a:r>
          </a:p>
          <a:p>
            <a:pPr lvl="3"/>
            <a:r>
              <a:t>Body Level Four</a:t>
            </a:r>
          </a:p>
          <a:p>
            <a:pPr lvl="4"/>
            <a:r>
              <a:t>Body Level Five</a:t>
            </a:r>
          </a:p>
        </p:txBody>
      </p:sp>
      <p:sp>
        <p:nvSpPr>
          <p:cNvPr id="15" name="Slide Number"/>
          <p:cNvSpPr txBox="1"/>
          <p:nvPr>
            <p:ph type="sldNum" sz="quarter" idx="2"/>
          </p:nvPr>
        </p:nvSpPr>
        <p:spPr>
          <a:xfrm>
            <a:off x="7575660" y="227707"/>
            <a:ext cx="212577" cy="231379"/>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bg>
      <p:bgPr>
        <a:solidFill>
          <a:srgbClr val="222222"/>
        </a:solidFill>
      </p:bgPr>
    </p:bg>
    <p:spTree>
      <p:nvGrpSpPr>
        <p:cNvPr id="1" name=""/>
        <p:cNvGrpSpPr/>
        <p:nvPr/>
      </p:nvGrpSpPr>
      <p:grpSpPr>
        <a:xfrm>
          <a:off x="0" y="0"/>
          <a:ext cx="0" cy="0"/>
          <a:chOff x="0" y="0"/>
          <a:chExt cx="0" cy="0"/>
        </a:xfrm>
      </p:grpSpPr>
      <p:sp>
        <p:nvSpPr>
          <p:cNvPr id="102" name="Text"/>
          <p:cNvSpPr txBox="1"/>
          <p:nvPr>
            <p:ph type="body" sz="quarter" idx="13"/>
          </p:nvPr>
        </p:nvSpPr>
        <p:spPr>
          <a:xfrm>
            <a:off x="1357312" y="240903"/>
            <a:ext cx="5893595" cy="241301"/>
          </a:xfrm>
          <a:prstGeom prst="rect">
            <a:avLst/>
          </a:prstGeom>
        </p:spPr>
        <p:txBody>
          <a:bodyPr anchor="b">
            <a:spAutoFit/>
          </a:bodyPr>
          <a:lstStyle>
            <a:lvl1pPr marL="0" indent="0" defTabSz="241101">
              <a:lnSpc>
                <a:spcPct val="80000"/>
              </a:lnSpc>
              <a:spcBef>
                <a:spcPts val="0"/>
              </a:spcBef>
              <a:buClrTx/>
              <a:buSzTx/>
              <a:buFontTx/>
              <a:buNone/>
              <a:defRPr cap="all" spc="60" sz="1200">
                <a:latin typeface="DIN Alternate"/>
                <a:ea typeface="DIN Alternate"/>
                <a:cs typeface="DIN Alternate"/>
                <a:sym typeface="DIN Alternate"/>
              </a:defRPr>
            </a:lvl1pPr>
          </a:lstStyle>
          <a:p>
            <a:pPr/>
            <a:r>
              <a:t>Text</a:t>
            </a:r>
          </a:p>
        </p:txBody>
      </p:sp>
      <p:sp>
        <p:nvSpPr>
          <p:cNvPr id="103" name="Body Level One…"/>
          <p:cNvSpPr txBox="1"/>
          <p:nvPr>
            <p:ph type="body" idx="1"/>
          </p:nvPr>
        </p:nvSpPr>
        <p:spPr>
          <a:prstGeom prst="rect">
            <a:avLst/>
          </a:prstGeom>
        </p:spPr>
        <p:txBody>
          <a:bodyPr/>
          <a:lstStyle>
            <a:lvl1pPr>
              <a:buClr>
                <a:schemeClr val="accent1"/>
              </a:buClr>
              <a:buChar char="▸"/>
            </a:lvl1pPr>
            <a:lvl2pPr>
              <a:buClr>
                <a:schemeClr val="accent1"/>
              </a:buClr>
              <a:buChar char="▸"/>
            </a:lvl2pPr>
            <a:lvl3pPr>
              <a:buClr>
                <a:schemeClr val="accent1"/>
              </a:buClr>
              <a:buChar char="▸"/>
            </a:lvl3pPr>
            <a:lvl4pPr>
              <a:buClr>
                <a:schemeClr val="accent1"/>
              </a:buClr>
              <a:buChar char="▸"/>
            </a:lvl4pPr>
            <a:lvl5pPr>
              <a:buClr>
                <a:schemeClr val="accent1"/>
              </a:buClr>
              <a:buChar char="▸"/>
            </a:lvl5pPr>
          </a:lstStyle>
          <a:p>
            <a:pPr/>
            <a:r>
              <a:t>Body Level One</a:t>
            </a:r>
          </a:p>
          <a:p>
            <a:pPr lvl="1"/>
            <a:r>
              <a:t>Body Level Two</a:t>
            </a:r>
          </a:p>
          <a:p>
            <a:pPr lvl="2"/>
            <a:r>
              <a:t>Body Level Three</a:t>
            </a:r>
          </a:p>
          <a:p>
            <a:pPr lvl="3"/>
            <a:r>
              <a:t>Body Level Four</a:t>
            </a:r>
          </a:p>
          <a:p>
            <a:pPr lvl="4"/>
            <a:r>
              <a:t>Body Level Five</a:t>
            </a:r>
          </a:p>
        </p:txBody>
      </p:sp>
      <p:sp>
        <p:nvSpPr>
          <p:cNvPr id="10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hoto - 3 Up">
    <p:bg>
      <p:bgPr>
        <a:solidFill>
          <a:srgbClr val="222222"/>
        </a:solidFill>
      </p:bgPr>
    </p:bg>
    <p:spTree>
      <p:nvGrpSpPr>
        <p:cNvPr id="1" name=""/>
        <p:cNvGrpSpPr/>
        <p:nvPr/>
      </p:nvGrpSpPr>
      <p:grpSpPr>
        <a:xfrm>
          <a:off x="0" y="0"/>
          <a:ext cx="0" cy="0"/>
          <a:chOff x="0" y="0"/>
          <a:chExt cx="0" cy="0"/>
        </a:xfrm>
      </p:grpSpPr>
      <p:sp>
        <p:nvSpPr>
          <p:cNvPr id="111" name="Image"/>
          <p:cNvSpPr/>
          <p:nvPr>
            <p:ph type="pic" sz="quarter" idx="13"/>
          </p:nvPr>
        </p:nvSpPr>
        <p:spPr>
          <a:xfrm>
            <a:off x="4572398" y="0"/>
            <a:ext cx="3429001" cy="2565053"/>
          </a:xfrm>
          <a:prstGeom prst="rect">
            <a:avLst/>
          </a:prstGeom>
        </p:spPr>
        <p:txBody>
          <a:bodyPr lIns="91439" tIns="45719" rIns="91439" bIns="45719">
            <a:noAutofit/>
          </a:bodyPr>
          <a:lstStyle/>
          <a:p>
            <a:pPr/>
          </a:p>
        </p:txBody>
      </p:sp>
      <p:sp>
        <p:nvSpPr>
          <p:cNvPr id="112" name="Image"/>
          <p:cNvSpPr/>
          <p:nvPr>
            <p:ph type="pic" sz="quarter" idx="14"/>
          </p:nvPr>
        </p:nvSpPr>
        <p:spPr>
          <a:xfrm>
            <a:off x="4572000" y="2585144"/>
            <a:ext cx="3429000" cy="2565054"/>
          </a:xfrm>
          <a:prstGeom prst="rect">
            <a:avLst/>
          </a:prstGeom>
        </p:spPr>
        <p:txBody>
          <a:bodyPr lIns="91439" tIns="45719" rIns="91439" bIns="45719">
            <a:noAutofit/>
          </a:bodyPr>
          <a:lstStyle/>
          <a:p>
            <a:pPr/>
          </a:p>
        </p:txBody>
      </p:sp>
      <p:sp>
        <p:nvSpPr>
          <p:cNvPr id="113" name="Image"/>
          <p:cNvSpPr/>
          <p:nvPr>
            <p:ph type="pic" sz="half" idx="15"/>
          </p:nvPr>
        </p:nvSpPr>
        <p:spPr>
          <a:xfrm>
            <a:off x="1143000" y="0"/>
            <a:ext cx="3411141" cy="5143500"/>
          </a:xfrm>
          <a:prstGeom prst="rect">
            <a:avLst/>
          </a:prstGeom>
        </p:spPr>
        <p:txBody>
          <a:bodyPr lIns="91439" tIns="45719" rIns="91439" bIns="45719">
            <a:noAutofit/>
          </a:bodyPr>
          <a:lstStyle/>
          <a:p>
            <a:pPr/>
          </a:p>
        </p:txBody>
      </p:sp>
      <p:sp>
        <p:nvSpPr>
          <p:cNvPr id="1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bg>
      <p:bgPr>
        <a:solidFill>
          <a:srgbClr val="222222"/>
        </a:solidFill>
      </p:bgPr>
    </p:bg>
    <p:spTree>
      <p:nvGrpSpPr>
        <p:cNvPr id="1" name=""/>
        <p:cNvGrpSpPr/>
        <p:nvPr/>
      </p:nvGrpSpPr>
      <p:grpSpPr>
        <a:xfrm>
          <a:off x="0" y="0"/>
          <a:ext cx="0" cy="0"/>
          <a:chOff x="0" y="0"/>
          <a:chExt cx="0" cy="0"/>
        </a:xfrm>
      </p:grpSpPr>
      <p:sp>
        <p:nvSpPr>
          <p:cNvPr id="121" name="Callout"/>
          <p:cNvSpPr/>
          <p:nvPr/>
        </p:nvSpPr>
        <p:spPr>
          <a:xfrm>
            <a:off x="1390798" y="1245691"/>
            <a:ext cx="6362304" cy="27574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24" y="0"/>
                </a:moveTo>
                <a:cubicBezTo>
                  <a:pt x="100" y="0"/>
                  <a:pt x="0" y="231"/>
                  <a:pt x="0" y="516"/>
                </a:cubicBezTo>
                <a:lnTo>
                  <a:pt x="0" y="18790"/>
                </a:lnTo>
                <a:cubicBezTo>
                  <a:pt x="0" y="19074"/>
                  <a:pt x="100" y="19306"/>
                  <a:pt x="224" y="19306"/>
                </a:cubicBezTo>
                <a:lnTo>
                  <a:pt x="17229" y="19306"/>
                </a:lnTo>
                <a:lnTo>
                  <a:pt x="17850" y="21600"/>
                </a:lnTo>
                <a:lnTo>
                  <a:pt x="18471" y="19306"/>
                </a:lnTo>
                <a:lnTo>
                  <a:pt x="21376" y="19306"/>
                </a:lnTo>
                <a:cubicBezTo>
                  <a:pt x="21500" y="19306"/>
                  <a:pt x="21600" y="19074"/>
                  <a:pt x="21600" y="18790"/>
                </a:cubicBezTo>
                <a:lnTo>
                  <a:pt x="21600" y="516"/>
                </a:lnTo>
                <a:cubicBezTo>
                  <a:pt x="21600" y="231"/>
                  <a:pt x="21500" y="0"/>
                  <a:pt x="21376" y="0"/>
                </a:cubicBezTo>
                <a:lnTo>
                  <a:pt x="224" y="0"/>
                </a:lnTo>
                <a:close/>
              </a:path>
            </a:pathLst>
          </a:custGeom>
          <a:solidFill>
            <a:schemeClr val="accent1"/>
          </a:solidFill>
          <a:ln w="3175">
            <a:miter lim="400000"/>
          </a:ln>
        </p:spPr>
        <p:txBody>
          <a:bodyPr lIns="26789" tIns="26789" rIns="26789" bIns="26789" anchor="ctr"/>
          <a:lstStyle/>
          <a:p>
            <a:pPr algn="ctr">
              <a:lnSpc>
                <a:spcPct val="80000"/>
              </a:lnSpc>
              <a:spcBef>
                <a:spcPts val="0"/>
              </a:spcBef>
              <a:defRPr cap="all" sz="1400">
                <a:solidFill>
                  <a:srgbClr val="FFFFFF"/>
                </a:solidFill>
                <a:latin typeface="+mn-lt"/>
                <a:ea typeface="+mn-ea"/>
                <a:cs typeface="+mn-cs"/>
                <a:sym typeface="DIN Condensed"/>
              </a:defRPr>
            </a:pPr>
          </a:p>
        </p:txBody>
      </p:sp>
      <p:sp>
        <p:nvSpPr>
          <p:cNvPr id="122" name="Type a quote here."/>
          <p:cNvSpPr txBox="1"/>
          <p:nvPr>
            <p:ph type="body" sz="quarter" idx="13"/>
          </p:nvPr>
        </p:nvSpPr>
        <p:spPr>
          <a:xfrm>
            <a:off x="1611808" y="1533673"/>
            <a:ext cx="5920384" cy="685801"/>
          </a:xfrm>
          <a:prstGeom prst="rect">
            <a:avLst/>
          </a:prstGeom>
        </p:spPr>
        <p:txBody>
          <a:bodyPr>
            <a:spAutoFit/>
          </a:bodyPr>
          <a:lstStyle>
            <a:lvl1pPr marL="0" indent="0">
              <a:lnSpc>
                <a:spcPct val="80000"/>
              </a:lnSpc>
              <a:spcBef>
                <a:spcPts val="0"/>
              </a:spcBef>
              <a:buClrTx/>
              <a:buSzTx/>
              <a:buFontTx/>
              <a:buNone/>
              <a:defRPr cap="all" sz="4800">
                <a:solidFill>
                  <a:srgbClr val="FFFFFF"/>
                </a:solidFill>
                <a:latin typeface="+mn-lt"/>
                <a:ea typeface="+mn-ea"/>
                <a:cs typeface="+mn-cs"/>
                <a:sym typeface="DIN Condensed"/>
              </a:defRPr>
            </a:lvl1pPr>
          </a:lstStyle>
          <a:p>
            <a:pPr/>
            <a:r>
              <a:t>Type a quote here.</a:t>
            </a:r>
          </a:p>
        </p:txBody>
      </p:sp>
      <p:sp>
        <p:nvSpPr>
          <p:cNvPr id="123" name="Johnny Appleseed"/>
          <p:cNvSpPr txBox="1"/>
          <p:nvPr>
            <p:ph type="body" sz="quarter" idx="14"/>
          </p:nvPr>
        </p:nvSpPr>
        <p:spPr>
          <a:xfrm>
            <a:off x="1357312" y="4107656"/>
            <a:ext cx="6429376" cy="457201"/>
          </a:xfrm>
          <a:prstGeom prst="rect">
            <a:avLst/>
          </a:prstGeom>
        </p:spPr>
        <p:txBody>
          <a:bodyPr>
            <a:spAutoFit/>
          </a:bodyPr>
          <a:lstStyle>
            <a:lvl1pPr marL="0" indent="0" algn="r">
              <a:lnSpc>
                <a:spcPct val="80000"/>
              </a:lnSpc>
              <a:spcBef>
                <a:spcPts val="0"/>
              </a:spcBef>
              <a:buClrTx/>
              <a:buSzTx/>
              <a:buFontTx/>
              <a:buNone/>
              <a:defRPr sz="3000">
                <a:latin typeface="+mn-lt"/>
                <a:ea typeface="+mn-ea"/>
                <a:cs typeface="+mn-cs"/>
                <a:sym typeface="DIN Condensed"/>
              </a:defRPr>
            </a:lvl1pPr>
          </a:lstStyle>
          <a:p>
            <a:pPr/>
            <a:r>
              <a:t>Johnny Appleseed</a:t>
            </a:r>
          </a:p>
        </p:txBody>
      </p:sp>
      <p:sp>
        <p:nvSpPr>
          <p:cNvPr id="124" name="Text"/>
          <p:cNvSpPr txBox="1"/>
          <p:nvPr>
            <p:ph type="body" sz="quarter" idx="15"/>
          </p:nvPr>
        </p:nvSpPr>
        <p:spPr>
          <a:xfrm>
            <a:off x="1357312" y="240903"/>
            <a:ext cx="5893595" cy="241301"/>
          </a:xfrm>
          <a:prstGeom prst="rect">
            <a:avLst/>
          </a:prstGeom>
        </p:spPr>
        <p:txBody>
          <a:bodyPr anchor="b">
            <a:spAutoFit/>
          </a:bodyPr>
          <a:lstStyle>
            <a:lvl1pPr marL="0" indent="0" defTabSz="241101">
              <a:lnSpc>
                <a:spcPct val="80000"/>
              </a:lnSpc>
              <a:spcBef>
                <a:spcPts val="0"/>
              </a:spcBef>
              <a:buClrTx/>
              <a:buSzTx/>
              <a:buFontTx/>
              <a:buNone/>
              <a:defRPr cap="all" spc="60" sz="1200">
                <a:latin typeface="DIN Alternate"/>
                <a:ea typeface="DIN Alternate"/>
                <a:cs typeface="DIN Alternate"/>
                <a:sym typeface="DIN Alternate"/>
              </a:defRPr>
            </a:lvl1pPr>
          </a:lstStyle>
          <a:p>
            <a:pPr/>
            <a:r>
              <a:t>Text</a:t>
            </a:r>
          </a:p>
        </p:txBody>
      </p:sp>
      <p:sp>
        <p:nvSpPr>
          <p:cNvPr id="12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Quote Alt">
    <p:bg>
      <p:bgPr>
        <a:solidFill>
          <a:schemeClr val="accent1"/>
        </a:solidFill>
      </p:bgPr>
    </p:bg>
    <p:spTree>
      <p:nvGrpSpPr>
        <p:cNvPr id="1" name=""/>
        <p:cNvGrpSpPr/>
        <p:nvPr/>
      </p:nvGrpSpPr>
      <p:grpSpPr>
        <a:xfrm>
          <a:off x="0" y="0"/>
          <a:ext cx="0" cy="0"/>
          <a:chOff x="0" y="0"/>
          <a:chExt cx="0" cy="0"/>
        </a:xfrm>
      </p:grpSpPr>
      <p:sp>
        <p:nvSpPr>
          <p:cNvPr id="132" name="Type a quote here."/>
          <p:cNvSpPr txBox="1"/>
          <p:nvPr>
            <p:ph type="body" sz="quarter" idx="13"/>
          </p:nvPr>
        </p:nvSpPr>
        <p:spPr>
          <a:xfrm>
            <a:off x="4250531" y="1393031"/>
            <a:ext cx="3536157" cy="1320801"/>
          </a:xfrm>
          <a:prstGeom prst="rect">
            <a:avLst/>
          </a:prstGeom>
        </p:spPr>
        <p:txBody>
          <a:bodyPr>
            <a:spAutoFit/>
          </a:bodyPr>
          <a:lstStyle>
            <a:lvl1pPr marL="0" indent="0">
              <a:lnSpc>
                <a:spcPct val="80000"/>
              </a:lnSpc>
              <a:spcBef>
                <a:spcPts val="0"/>
              </a:spcBef>
              <a:buClrTx/>
              <a:buSzTx/>
              <a:buFontTx/>
              <a:buNone/>
              <a:defRPr cap="all" sz="4800">
                <a:solidFill>
                  <a:srgbClr val="FFFFFF"/>
                </a:solidFill>
                <a:latin typeface="+mn-lt"/>
                <a:ea typeface="+mn-ea"/>
                <a:cs typeface="+mn-cs"/>
                <a:sym typeface="DIN Condensed"/>
              </a:defRPr>
            </a:lvl1pPr>
          </a:lstStyle>
          <a:p>
            <a:pPr/>
            <a:r>
              <a:t>Type a quote here.</a:t>
            </a:r>
          </a:p>
        </p:txBody>
      </p:sp>
      <p:sp>
        <p:nvSpPr>
          <p:cNvPr id="133" name="Image"/>
          <p:cNvSpPr/>
          <p:nvPr>
            <p:ph type="pic" sz="half" idx="14"/>
          </p:nvPr>
        </p:nvSpPr>
        <p:spPr>
          <a:xfrm>
            <a:off x="1143000" y="0"/>
            <a:ext cx="2893219" cy="5143500"/>
          </a:xfrm>
          <a:prstGeom prst="rect">
            <a:avLst/>
          </a:prstGeom>
        </p:spPr>
        <p:txBody>
          <a:bodyPr lIns="91439" tIns="45719" rIns="91439" bIns="45719">
            <a:noAutofit/>
          </a:bodyPr>
          <a:lstStyle/>
          <a:p>
            <a:pPr/>
          </a:p>
        </p:txBody>
      </p:sp>
      <p:sp>
        <p:nvSpPr>
          <p:cNvPr id="134" name="Johnny Appleseed"/>
          <p:cNvSpPr txBox="1"/>
          <p:nvPr>
            <p:ph type="body" sz="quarter" idx="15"/>
          </p:nvPr>
        </p:nvSpPr>
        <p:spPr>
          <a:xfrm>
            <a:off x="4250531" y="4106763"/>
            <a:ext cx="3536157" cy="457201"/>
          </a:xfrm>
          <a:prstGeom prst="rect">
            <a:avLst/>
          </a:prstGeom>
        </p:spPr>
        <p:txBody>
          <a:bodyPr anchor="ctr">
            <a:spAutoFit/>
          </a:bodyPr>
          <a:lstStyle>
            <a:lvl1pPr marL="0" indent="0" defTabSz="241101">
              <a:spcBef>
                <a:spcPts val="0"/>
              </a:spcBef>
              <a:buClrTx/>
              <a:buSzTx/>
              <a:buFontTx/>
              <a:buNone/>
              <a:defRPr sz="3000">
                <a:solidFill>
                  <a:srgbClr val="232323"/>
                </a:solidFill>
                <a:latin typeface="+mn-lt"/>
                <a:ea typeface="+mn-ea"/>
                <a:cs typeface="+mn-cs"/>
                <a:sym typeface="DIN Condensed"/>
              </a:defRPr>
            </a:lvl1pPr>
          </a:lstStyle>
          <a:p>
            <a:pPr/>
            <a:r>
              <a:t>Johnny Appleseed</a:t>
            </a:r>
          </a:p>
        </p:txBody>
      </p:sp>
      <p:sp>
        <p:nvSpPr>
          <p:cNvPr id="13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hoto">
    <p:bg>
      <p:bgPr>
        <a:solidFill>
          <a:srgbClr val="222222"/>
        </a:solidFill>
      </p:bgPr>
    </p:bg>
    <p:spTree>
      <p:nvGrpSpPr>
        <p:cNvPr id="1" name=""/>
        <p:cNvGrpSpPr/>
        <p:nvPr/>
      </p:nvGrpSpPr>
      <p:grpSpPr>
        <a:xfrm>
          <a:off x="0" y="0"/>
          <a:ext cx="0" cy="0"/>
          <a:chOff x="0" y="0"/>
          <a:chExt cx="0" cy="0"/>
        </a:xfrm>
      </p:grpSpPr>
      <p:sp>
        <p:nvSpPr>
          <p:cNvPr id="142" name="Image"/>
          <p:cNvSpPr/>
          <p:nvPr>
            <p:ph type="pic" idx="13"/>
          </p:nvPr>
        </p:nvSpPr>
        <p:spPr>
          <a:xfrm>
            <a:off x="1143000" y="0"/>
            <a:ext cx="6858000" cy="5143500"/>
          </a:xfrm>
          <a:prstGeom prst="rect">
            <a:avLst/>
          </a:prstGeom>
        </p:spPr>
        <p:txBody>
          <a:bodyPr lIns="91439" tIns="45719" rIns="91439" bIns="45719">
            <a:noAutofit/>
          </a:bodyPr>
          <a:lstStyle/>
          <a:p>
            <a:pPr/>
          </a:p>
        </p:txBody>
      </p:sp>
      <p:sp>
        <p:nvSpPr>
          <p:cNvPr id="14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lank">
    <p:bg>
      <p:bgPr>
        <a:solidFill>
          <a:srgbClr val="222222"/>
        </a:solidFill>
      </p:bgPr>
    </p:bg>
    <p:spTree>
      <p:nvGrpSpPr>
        <p:cNvPr id="1" name=""/>
        <p:cNvGrpSpPr/>
        <p:nvPr/>
      </p:nvGrpSpPr>
      <p:grpSpPr>
        <a:xfrm>
          <a:off x="0" y="0"/>
          <a:ext cx="0" cy="0"/>
          <a:chOff x="0" y="0"/>
          <a:chExt cx="0" cy="0"/>
        </a:xfrm>
      </p:grpSpPr>
      <p:sp>
        <p:nvSpPr>
          <p:cNvPr id="1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lank Alt">
    <p:spTree>
      <p:nvGrpSpPr>
        <p:cNvPr id="1" name=""/>
        <p:cNvGrpSpPr/>
        <p:nvPr/>
      </p:nvGrpSpPr>
      <p:grpSpPr>
        <a:xfrm>
          <a:off x="0" y="0"/>
          <a:ext cx="0" cy="0"/>
          <a:chOff x="0" y="0"/>
          <a:chExt cx="0" cy="0"/>
        </a:xfrm>
      </p:grpSpPr>
      <p:sp>
        <p:nvSpPr>
          <p:cNvPr id="15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hoto - Horizontal">
    <p:bg>
      <p:bgPr>
        <a:solidFill>
          <a:srgbClr val="222222"/>
        </a:solidFill>
      </p:bgPr>
    </p:bg>
    <p:spTree>
      <p:nvGrpSpPr>
        <p:cNvPr id="1" name=""/>
        <p:cNvGrpSpPr/>
        <p:nvPr/>
      </p:nvGrpSpPr>
      <p:grpSpPr>
        <a:xfrm>
          <a:off x="0" y="0"/>
          <a:ext cx="0" cy="0"/>
          <a:chOff x="0" y="0"/>
          <a:chExt cx="0" cy="0"/>
        </a:xfrm>
      </p:grpSpPr>
      <p:sp>
        <p:nvSpPr>
          <p:cNvPr id="22" name="Image"/>
          <p:cNvSpPr/>
          <p:nvPr>
            <p:ph type="pic" idx="13"/>
          </p:nvPr>
        </p:nvSpPr>
        <p:spPr>
          <a:xfrm>
            <a:off x="1143000" y="0"/>
            <a:ext cx="6858000" cy="5143500"/>
          </a:xfrm>
          <a:prstGeom prst="rect">
            <a:avLst/>
          </a:prstGeom>
        </p:spPr>
        <p:txBody>
          <a:bodyPr lIns="91439" tIns="45719" rIns="91439" bIns="45719">
            <a:noAutofit/>
          </a:bodyPr>
          <a:lstStyle/>
          <a:p>
            <a:pPr/>
          </a:p>
        </p:txBody>
      </p:sp>
      <p:sp>
        <p:nvSpPr>
          <p:cNvPr id="23" name="Line"/>
          <p:cNvSpPr/>
          <p:nvPr>
            <p:ph type="body" sz="quarter" idx="14"/>
          </p:nvPr>
        </p:nvSpPr>
        <p:spPr>
          <a:xfrm flipV="1">
            <a:off x="1357312" y="3238362"/>
            <a:ext cx="6429376" cy="139"/>
          </a:xfrm>
          <a:prstGeom prst="line">
            <a:avLst/>
          </a:prstGeom>
          <a:ln w="12700">
            <a:solidFill>
              <a:srgbClr val="A6AAA9"/>
            </a:solidFill>
          </a:ln>
        </p:spPr>
        <p:txBody>
          <a:bodyPr anchor="ctr">
            <a:noAutofit/>
          </a:bodyPr>
          <a:lstStyle/>
          <a:p>
            <a:pPr marL="0" indent="0" defTabSz="241101">
              <a:spcBef>
                <a:spcPts val="0"/>
              </a:spcBef>
              <a:buClrTx/>
              <a:buSzTx/>
              <a:buFontTx/>
              <a:buNone/>
              <a:defRPr sz="600">
                <a:solidFill>
                  <a:srgbClr val="000000"/>
                </a:solidFill>
                <a:latin typeface="Helvetica"/>
                <a:ea typeface="Helvetica"/>
                <a:cs typeface="Helvetica"/>
                <a:sym typeface="Helvetica"/>
              </a:defRPr>
            </a:pPr>
          </a:p>
        </p:txBody>
      </p:sp>
      <p:sp>
        <p:nvSpPr>
          <p:cNvPr id="24" name="Title Text"/>
          <p:cNvSpPr txBox="1"/>
          <p:nvPr>
            <p:ph type="title"/>
          </p:nvPr>
        </p:nvSpPr>
        <p:spPr>
          <a:xfrm>
            <a:off x="1357312" y="3388816"/>
            <a:ext cx="6429376" cy="1426518"/>
          </a:xfrm>
          <a:prstGeom prst="rect">
            <a:avLst/>
          </a:prstGeom>
        </p:spPr>
        <p:txBody>
          <a:bodyPr/>
          <a:lstStyle>
            <a:lvl1pPr>
              <a:spcBef>
                <a:spcPts val="0"/>
              </a:spcBef>
              <a:defRPr sz="8800"/>
            </a:lvl1pPr>
          </a:lstStyle>
          <a:p>
            <a:pPr/>
            <a:r>
              <a:t>Title Text</a:t>
            </a:r>
          </a:p>
        </p:txBody>
      </p:sp>
      <p:sp>
        <p:nvSpPr>
          <p:cNvPr id="25" name="Body Level One…"/>
          <p:cNvSpPr txBox="1"/>
          <p:nvPr>
            <p:ph type="body" sz="quarter" idx="1"/>
          </p:nvPr>
        </p:nvSpPr>
        <p:spPr>
          <a:xfrm>
            <a:off x="1357312" y="2250281"/>
            <a:ext cx="6429376" cy="951012"/>
          </a:xfrm>
          <a:prstGeom prst="rect">
            <a:avLst/>
          </a:prstGeom>
        </p:spPr>
        <p:txBody>
          <a:bodyPr anchor="b"/>
          <a:lstStyle>
            <a:lvl1pPr marL="0" indent="0">
              <a:lnSpc>
                <a:spcPct val="80000"/>
              </a:lnSpc>
              <a:spcBef>
                <a:spcPts val="1200"/>
              </a:spcBef>
              <a:buClrTx/>
              <a:buSzTx/>
              <a:buFontTx/>
              <a:buNone/>
              <a:defRPr cap="all" sz="2800">
                <a:solidFill>
                  <a:srgbClr val="A6AAA9"/>
                </a:solidFill>
                <a:latin typeface="DIN Alternate"/>
                <a:ea typeface="DIN Alternate"/>
                <a:cs typeface="DIN Alternate"/>
                <a:sym typeface="DIN Alternate"/>
              </a:defRPr>
            </a:lvl1pPr>
            <a:lvl2pPr marL="0" indent="0">
              <a:lnSpc>
                <a:spcPct val="80000"/>
              </a:lnSpc>
              <a:spcBef>
                <a:spcPts val="1200"/>
              </a:spcBef>
              <a:buClrTx/>
              <a:buSzTx/>
              <a:buFontTx/>
              <a:buNone/>
              <a:defRPr cap="all" sz="2800">
                <a:solidFill>
                  <a:srgbClr val="A6AAA9"/>
                </a:solidFill>
                <a:latin typeface="DIN Alternate"/>
                <a:ea typeface="DIN Alternate"/>
                <a:cs typeface="DIN Alternate"/>
                <a:sym typeface="DIN Alternate"/>
              </a:defRPr>
            </a:lvl2pPr>
            <a:lvl3pPr marL="0" indent="0">
              <a:lnSpc>
                <a:spcPct val="80000"/>
              </a:lnSpc>
              <a:spcBef>
                <a:spcPts val="1200"/>
              </a:spcBef>
              <a:buClrTx/>
              <a:buSzTx/>
              <a:buFontTx/>
              <a:buNone/>
              <a:defRPr cap="all" sz="2800">
                <a:solidFill>
                  <a:srgbClr val="A6AAA9"/>
                </a:solidFill>
                <a:latin typeface="DIN Alternate"/>
                <a:ea typeface="DIN Alternate"/>
                <a:cs typeface="DIN Alternate"/>
                <a:sym typeface="DIN Alternate"/>
              </a:defRPr>
            </a:lvl3pPr>
            <a:lvl4pPr marL="0" indent="0">
              <a:lnSpc>
                <a:spcPct val="80000"/>
              </a:lnSpc>
              <a:spcBef>
                <a:spcPts val="1200"/>
              </a:spcBef>
              <a:buClrTx/>
              <a:buSzTx/>
              <a:buFontTx/>
              <a:buNone/>
              <a:defRPr cap="all" sz="2800">
                <a:solidFill>
                  <a:srgbClr val="A6AAA9"/>
                </a:solidFill>
                <a:latin typeface="DIN Alternate"/>
                <a:ea typeface="DIN Alternate"/>
                <a:cs typeface="DIN Alternate"/>
                <a:sym typeface="DIN Alternate"/>
              </a:defRPr>
            </a:lvl4pPr>
            <a:lvl5pPr marL="0" indent="0">
              <a:lnSpc>
                <a:spcPct val="80000"/>
              </a:lnSpc>
              <a:spcBef>
                <a:spcPts val="1200"/>
              </a:spcBef>
              <a:buClrTx/>
              <a:buSzTx/>
              <a:buFontTx/>
              <a:buNone/>
              <a:defRPr cap="all" sz="2800">
                <a:solidFill>
                  <a:srgbClr val="A6AAA9"/>
                </a:solidFill>
                <a:latin typeface="DIN Alternate"/>
                <a:ea typeface="DIN Alternate"/>
                <a:cs typeface="DIN Alternate"/>
                <a:sym typeface="DIN Alternate"/>
              </a:defRPr>
            </a:lvl5pPr>
          </a:lstStyle>
          <a:p>
            <a:pPr/>
            <a:r>
              <a:t>Body Level One</a:t>
            </a:r>
          </a:p>
          <a:p>
            <a:pPr lvl="1"/>
            <a:r>
              <a:t>Body Level Two</a:t>
            </a:r>
          </a:p>
          <a:p>
            <a:pPr lvl="2"/>
            <a:r>
              <a:t>Body Level Three</a:t>
            </a:r>
          </a:p>
          <a:p>
            <a:pPr lvl="3"/>
            <a:r>
              <a:t>Body Level Four</a:t>
            </a:r>
          </a:p>
          <a:p>
            <a:pPr lvl="4"/>
            <a:r>
              <a:t>Body Level Five</a:t>
            </a:r>
          </a:p>
        </p:txBody>
      </p:sp>
      <p:sp>
        <p:nvSpPr>
          <p:cNvPr id="26" name="Slide Number"/>
          <p:cNvSpPr txBox="1"/>
          <p:nvPr>
            <p:ph type="sldNum" sz="quarter" idx="2"/>
          </p:nvPr>
        </p:nvSpPr>
        <p:spPr>
          <a:xfrm>
            <a:off x="7575660" y="227707"/>
            <a:ext cx="212577" cy="231379"/>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mp; Subtitle Alt">
    <p:spTree>
      <p:nvGrpSpPr>
        <p:cNvPr id="1" name=""/>
        <p:cNvGrpSpPr/>
        <p:nvPr/>
      </p:nvGrpSpPr>
      <p:grpSpPr>
        <a:xfrm>
          <a:off x="0" y="0"/>
          <a:ext cx="0" cy="0"/>
          <a:chOff x="0" y="0"/>
          <a:chExt cx="0" cy="0"/>
        </a:xfrm>
      </p:grpSpPr>
      <p:sp>
        <p:nvSpPr>
          <p:cNvPr id="33" name="Line"/>
          <p:cNvSpPr/>
          <p:nvPr/>
        </p:nvSpPr>
        <p:spPr>
          <a:xfrm flipV="1">
            <a:off x="1357312" y="3238362"/>
            <a:ext cx="6429376" cy="139"/>
          </a:xfrm>
          <a:prstGeom prst="line">
            <a:avLst/>
          </a:prstGeom>
          <a:ln w="12700">
            <a:solidFill>
              <a:srgbClr val="A6AAA9"/>
            </a:solidFill>
            <a:miter lim="400000"/>
          </a:ln>
        </p:spPr>
        <p:txBody>
          <a:bodyPr lIns="26789" tIns="26789" rIns="26789" bIns="26789" anchor="ctr"/>
          <a:lstStyle/>
          <a:p>
            <a:pPr defTabSz="241101">
              <a:spcBef>
                <a:spcPts val="0"/>
              </a:spcBef>
              <a:defRPr sz="600">
                <a:solidFill>
                  <a:srgbClr val="000000"/>
                </a:solidFill>
                <a:latin typeface="Helvetica"/>
                <a:ea typeface="Helvetica"/>
                <a:cs typeface="Helvetica"/>
                <a:sym typeface="Helvetica"/>
              </a:defRPr>
            </a:pPr>
          </a:p>
        </p:txBody>
      </p:sp>
      <p:sp>
        <p:nvSpPr>
          <p:cNvPr id="34" name="Title Text"/>
          <p:cNvSpPr txBox="1"/>
          <p:nvPr>
            <p:ph type="title"/>
          </p:nvPr>
        </p:nvSpPr>
        <p:spPr>
          <a:xfrm>
            <a:off x="1357312" y="3388816"/>
            <a:ext cx="6429376" cy="1426518"/>
          </a:xfrm>
          <a:prstGeom prst="rect">
            <a:avLst/>
          </a:prstGeom>
        </p:spPr>
        <p:txBody>
          <a:bodyPr/>
          <a:lstStyle>
            <a:lvl1pPr>
              <a:spcBef>
                <a:spcPts val="0"/>
              </a:spcBef>
              <a:defRPr sz="8800"/>
            </a:lvl1pPr>
          </a:lstStyle>
          <a:p>
            <a:pPr/>
            <a:r>
              <a:t>Title Text</a:t>
            </a:r>
          </a:p>
        </p:txBody>
      </p:sp>
      <p:sp>
        <p:nvSpPr>
          <p:cNvPr id="35" name="Body Level One…"/>
          <p:cNvSpPr txBox="1"/>
          <p:nvPr>
            <p:ph type="body" sz="quarter" idx="1"/>
          </p:nvPr>
        </p:nvSpPr>
        <p:spPr>
          <a:xfrm>
            <a:off x="1357312" y="2250281"/>
            <a:ext cx="6429376" cy="951012"/>
          </a:xfrm>
          <a:prstGeom prst="rect">
            <a:avLst/>
          </a:prstGeom>
        </p:spPr>
        <p:txBody>
          <a:bodyPr anchor="b"/>
          <a:lstStyle>
            <a:lvl1pPr marL="0" indent="0">
              <a:lnSpc>
                <a:spcPct val="80000"/>
              </a:lnSpc>
              <a:spcBef>
                <a:spcPts val="1200"/>
              </a:spcBef>
              <a:buClrTx/>
              <a:buSzTx/>
              <a:buFontTx/>
              <a:buNone/>
              <a:defRPr cap="all" sz="2800">
                <a:solidFill>
                  <a:srgbClr val="A6AAA9"/>
                </a:solidFill>
                <a:latin typeface="DIN Alternate"/>
                <a:ea typeface="DIN Alternate"/>
                <a:cs typeface="DIN Alternate"/>
                <a:sym typeface="DIN Alternate"/>
              </a:defRPr>
            </a:lvl1pPr>
            <a:lvl2pPr marL="0" indent="0">
              <a:lnSpc>
                <a:spcPct val="80000"/>
              </a:lnSpc>
              <a:spcBef>
                <a:spcPts val="1200"/>
              </a:spcBef>
              <a:buClrTx/>
              <a:buSzTx/>
              <a:buFontTx/>
              <a:buNone/>
              <a:defRPr cap="all" sz="2800">
                <a:solidFill>
                  <a:srgbClr val="A6AAA9"/>
                </a:solidFill>
                <a:latin typeface="DIN Alternate"/>
                <a:ea typeface="DIN Alternate"/>
                <a:cs typeface="DIN Alternate"/>
                <a:sym typeface="DIN Alternate"/>
              </a:defRPr>
            </a:lvl2pPr>
            <a:lvl3pPr marL="0" indent="0">
              <a:lnSpc>
                <a:spcPct val="80000"/>
              </a:lnSpc>
              <a:spcBef>
                <a:spcPts val="1200"/>
              </a:spcBef>
              <a:buClrTx/>
              <a:buSzTx/>
              <a:buFontTx/>
              <a:buNone/>
              <a:defRPr cap="all" sz="2800">
                <a:solidFill>
                  <a:srgbClr val="A6AAA9"/>
                </a:solidFill>
                <a:latin typeface="DIN Alternate"/>
                <a:ea typeface="DIN Alternate"/>
                <a:cs typeface="DIN Alternate"/>
                <a:sym typeface="DIN Alternate"/>
              </a:defRPr>
            </a:lvl3pPr>
            <a:lvl4pPr marL="0" indent="0">
              <a:lnSpc>
                <a:spcPct val="80000"/>
              </a:lnSpc>
              <a:spcBef>
                <a:spcPts val="1200"/>
              </a:spcBef>
              <a:buClrTx/>
              <a:buSzTx/>
              <a:buFontTx/>
              <a:buNone/>
              <a:defRPr cap="all" sz="2800">
                <a:solidFill>
                  <a:srgbClr val="A6AAA9"/>
                </a:solidFill>
                <a:latin typeface="DIN Alternate"/>
                <a:ea typeface="DIN Alternate"/>
                <a:cs typeface="DIN Alternate"/>
                <a:sym typeface="DIN Alternate"/>
              </a:defRPr>
            </a:lvl4pPr>
            <a:lvl5pPr marL="0" indent="0">
              <a:lnSpc>
                <a:spcPct val="80000"/>
              </a:lnSpc>
              <a:spcBef>
                <a:spcPts val="1200"/>
              </a:spcBef>
              <a:buClrTx/>
              <a:buSzTx/>
              <a:buFontTx/>
              <a:buNone/>
              <a:defRPr cap="all" sz="2800">
                <a:solidFill>
                  <a:srgbClr val="A6AAA9"/>
                </a:solidFill>
                <a:latin typeface="DIN Alternate"/>
                <a:ea typeface="DIN Alternate"/>
                <a:cs typeface="DIN Alternate"/>
                <a:sym typeface="DIN Alternate"/>
              </a:defRPr>
            </a:lvl5pPr>
          </a:lstStyle>
          <a:p>
            <a:pPr/>
            <a:r>
              <a:t>Body Level One</a:t>
            </a:r>
          </a:p>
          <a:p>
            <a:pPr lvl="1"/>
            <a:r>
              <a:t>Body Level Two</a:t>
            </a:r>
          </a:p>
          <a:p>
            <a:pPr lvl="2"/>
            <a:r>
              <a:t>Body Level Three</a:t>
            </a:r>
          </a:p>
          <a:p>
            <a:pPr lvl="3"/>
            <a:r>
              <a:t>Body Level Four</a:t>
            </a:r>
          </a:p>
          <a:p>
            <a:pPr lvl="4"/>
            <a:r>
              <a:t>Body Level Five</a:t>
            </a:r>
          </a:p>
        </p:txBody>
      </p:sp>
      <p:sp>
        <p:nvSpPr>
          <p:cNvPr id="36" name="Slide Number"/>
          <p:cNvSpPr txBox="1"/>
          <p:nvPr>
            <p:ph type="sldNum" sz="quarter" idx="2"/>
          </p:nvPr>
        </p:nvSpPr>
        <p:spPr>
          <a:xfrm>
            <a:off x="7558478" y="221009"/>
            <a:ext cx="212577" cy="231379"/>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 Center">
    <p:bg>
      <p:bgPr>
        <a:solidFill>
          <a:srgbClr val="222222"/>
        </a:solidFill>
      </p:bgPr>
    </p:bg>
    <p:spTree>
      <p:nvGrpSpPr>
        <p:cNvPr id="1" name=""/>
        <p:cNvGrpSpPr/>
        <p:nvPr/>
      </p:nvGrpSpPr>
      <p:grpSpPr>
        <a:xfrm>
          <a:off x="0" y="0"/>
          <a:ext cx="0" cy="0"/>
          <a:chOff x="0" y="0"/>
          <a:chExt cx="0" cy="0"/>
        </a:xfrm>
      </p:grpSpPr>
      <p:sp>
        <p:nvSpPr>
          <p:cNvPr id="43" name="Title Text"/>
          <p:cNvSpPr txBox="1"/>
          <p:nvPr>
            <p:ph type="title"/>
          </p:nvPr>
        </p:nvSpPr>
        <p:spPr>
          <a:xfrm>
            <a:off x="1357312" y="2129730"/>
            <a:ext cx="6429376" cy="2384228"/>
          </a:xfrm>
          <a:prstGeom prst="rect">
            <a:avLst/>
          </a:prstGeom>
        </p:spPr>
        <p:txBody>
          <a:bodyPr/>
          <a:lstStyle>
            <a:lvl1pPr>
              <a:spcBef>
                <a:spcPts val="0"/>
              </a:spcBef>
              <a:defRPr sz="8800"/>
            </a:lvl1pPr>
          </a:lstStyle>
          <a:p>
            <a:pPr/>
            <a:r>
              <a:t>Title Text</a:t>
            </a:r>
          </a:p>
        </p:txBody>
      </p:sp>
      <p:sp>
        <p:nvSpPr>
          <p:cNvPr id="44" name="Slide Number"/>
          <p:cNvSpPr txBox="1"/>
          <p:nvPr>
            <p:ph type="sldNum" sz="quarter" idx="2"/>
          </p:nvPr>
        </p:nvSpPr>
        <p:spPr>
          <a:xfrm>
            <a:off x="7575660" y="227707"/>
            <a:ext cx="212577" cy="231379"/>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hoto - Vertical">
    <p:bg>
      <p:bgPr>
        <a:solidFill>
          <a:srgbClr val="222222"/>
        </a:solidFill>
      </p:bgPr>
    </p:bg>
    <p:spTree>
      <p:nvGrpSpPr>
        <p:cNvPr id="1" name=""/>
        <p:cNvGrpSpPr/>
        <p:nvPr/>
      </p:nvGrpSpPr>
      <p:grpSpPr>
        <a:xfrm>
          <a:off x="0" y="0"/>
          <a:ext cx="0" cy="0"/>
          <a:chOff x="0" y="0"/>
          <a:chExt cx="0" cy="0"/>
        </a:xfrm>
      </p:grpSpPr>
      <p:sp>
        <p:nvSpPr>
          <p:cNvPr id="51" name="Line"/>
          <p:cNvSpPr/>
          <p:nvPr/>
        </p:nvSpPr>
        <p:spPr>
          <a:xfrm flipV="1">
            <a:off x="4250531" y="3238424"/>
            <a:ext cx="3536157" cy="77"/>
          </a:xfrm>
          <a:prstGeom prst="line">
            <a:avLst/>
          </a:prstGeom>
          <a:ln w="12700">
            <a:solidFill>
              <a:srgbClr val="A6AAA9"/>
            </a:solidFill>
            <a:miter lim="400000"/>
          </a:ln>
        </p:spPr>
        <p:txBody>
          <a:bodyPr lIns="26789" tIns="26789" rIns="26789" bIns="26789" anchor="ctr"/>
          <a:lstStyle/>
          <a:p>
            <a:pPr defTabSz="241101">
              <a:spcBef>
                <a:spcPts val="0"/>
              </a:spcBef>
              <a:defRPr sz="600">
                <a:solidFill>
                  <a:srgbClr val="000000"/>
                </a:solidFill>
                <a:latin typeface="Helvetica"/>
                <a:ea typeface="Helvetica"/>
                <a:cs typeface="Helvetica"/>
                <a:sym typeface="Helvetica"/>
              </a:defRPr>
            </a:pPr>
          </a:p>
        </p:txBody>
      </p:sp>
      <p:sp>
        <p:nvSpPr>
          <p:cNvPr id="52" name="Image"/>
          <p:cNvSpPr/>
          <p:nvPr>
            <p:ph type="pic" sz="half" idx="13"/>
          </p:nvPr>
        </p:nvSpPr>
        <p:spPr>
          <a:xfrm>
            <a:off x="1143000" y="0"/>
            <a:ext cx="2893219" cy="5143500"/>
          </a:xfrm>
          <a:prstGeom prst="rect">
            <a:avLst/>
          </a:prstGeom>
        </p:spPr>
        <p:txBody>
          <a:bodyPr lIns="91439" tIns="45719" rIns="91439" bIns="45719">
            <a:noAutofit/>
          </a:bodyPr>
          <a:lstStyle/>
          <a:p>
            <a:pPr/>
          </a:p>
        </p:txBody>
      </p:sp>
      <p:sp>
        <p:nvSpPr>
          <p:cNvPr id="53" name="Title Text"/>
          <p:cNvSpPr txBox="1"/>
          <p:nvPr>
            <p:ph type="title"/>
          </p:nvPr>
        </p:nvSpPr>
        <p:spPr>
          <a:xfrm>
            <a:off x="4250531" y="3388816"/>
            <a:ext cx="3536157" cy="1426518"/>
          </a:xfrm>
          <a:prstGeom prst="rect">
            <a:avLst/>
          </a:prstGeom>
        </p:spPr>
        <p:txBody>
          <a:bodyPr/>
          <a:lstStyle>
            <a:lvl1pPr>
              <a:spcBef>
                <a:spcPts val="0"/>
              </a:spcBef>
              <a:defRPr sz="8800"/>
            </a:lvl1pPr>
          </a:lstStyle>
          <a:p>
            <a:pPr/>
            <a:r>
              <a:t>Title Text</a:t>
            </a:r>
          </a:p>
        </p:txBody>
      </p:sp>
      <p:sp>
        <p:nvSpPr>
          <p:cNvPr id="54" name="Body Level One…"/>
          <p:cNvSpPr txBox="1"/>
          <p:nvPr>
            <p:ph type="body" sz="quarter" idx="1"/>
          </p:nvPr>
        </p:nvSpPr>
        <p:spPr>
          <a:xfrm>
            <a:off x="4250531" y="2250281"/>
            <a:ext cx="3536157" cy="951012"/>
          </a:xfrm>
          <a:prstGeom prst="rect">
            <a:avLst/>
          </a:prstGeom>
        </p:spPr>
        <p:txBody>
          <a:bodyPr anchor="b"/>
          <a:lstStyle>
            <a:lvl1pPr marL="0" indent="0">
              <a:lnSpc>
                <a:spcPct val="80000"/>
              </a:lnSpc>
              <a:spcBef>
                <a:spcPts val="1200"/>
              </a:spcBef>
              <a:buClrTx/>
              <a:buSzTx/>
              <a:buFontTx/>
              <a:buNone/>
              <a:defRPr cap="all" sz="2800">
                <a:solidFill>
                  <a:srgbClr val="A6AAA9"/>
                </a:solidFill>
                <a:latin typeface="DIN Alternate"/>
                <a:ea typeface="DIN Alternate"/>
                <a:cs typeface="DIN Alternate"/>
                <a:sym typeface="DIN Alternate"/>
              </a:defRPr>
            </a:lvl1pPr>
            <a:lvl2pPr marL="0" indent="0">
              <a:lnSpc>
                <a:spcPct val="80000"/>
              </a:lnSpc>
              <a:spcBef>
                <a:spcPts val="1200"/>
              </a:spcBef>
              <a:buClrTx/>
              <a:buSzTx/>
              <a:buFontTx/>
              <a:buNone/>
              <a:defRPr cap="all" sz="2800">
                <a:solidFill>
                  <a:srgbClr val="A6AAA9"/>
                </a:solidFill>
                <a:latin typeface="DIN Alternate"/>
                <a:ea typeface="DIN Alternate"/>
                <a:cs typeface="DIN Alternate"/>
                <a:sym typeface="DIN Alternate"/>
              </a:defRPr>
            </a:lvl2pPr>
            <a:lvl3pPr marL="0" indent="0">
              <a:lnSpc>
                <a:spcPct val="80000"/>
              </a:lnSpc>
              <a:spcBef>
                <a:spcPts val="1200"/>
              </a:spcBef>
              <a:buClrTx/>
              <a:buSzTx/>
              <a:buFontTx/>
              <a:buNone/>
              <a:defRPr cap="all" sz="2800">
                <a:solidFill>
                  <a:srgbClr val="A6AAA9"/>
                </a:solidFill>
                <a:latin typeface="DIN Alternate"/>
                <a:ea typeface="DIN Alternate"/>
                <a:cs typeface="DIN Alternate"/>
                <a:sym typeface="DIN Alternate"/>
              </a:defRPr>
            </a:lvl3pPr>
            <a:lvl4pPr marL="0" indent="0">
              <a:lnSpc>
                <a:spcPct val="80000"/>
              </a:lnSpc>
              <a:spcBef>
                <a:spcPts val="1200"/>
              </a:spcBef>
              <a:buClrTx/>
              <a:buSzTx/>
              <a:buFontTx/>
              <a:buNone/>
              <a:defRPr cap="all" sz="2800">
                <a:solidFill>
                  <a:srgbClr val="A6AAA9"/>
                </a:solidFill>
                <a:latin typeface="DIN Alternate"/>
                <a:ea typeface="DIN Alternate"/>
                <a:cs typeface="DIN Alternate"/>
                <a:sym typeface="DIN Alternate"/>
              </a:defRPr>
            </a:lvl4pPr>
            <a:lvl5pPr marL="0" indent="0">
              <a:lnSpc>
                <a:spcPct val="80000"/>
              </a:lnSpc>
              <a:spcBef>
                <a:spcPts val="1200"/>
              </a:spcBef>
              <a:buClrTx/>
              <a:buSzTx/>
              <a:buFontTx/>
              <a:buNone/>
              <a:defRPr cap="all" sz="2800">
                <a:solidFill>
                  <a:srgbClr val="A6AAA9"/>
                </a:solidFill>
                <a:latin typeface="DIN Alternate"/>
                <a:ea typeface="DIN Alternate"/>
                <a:cs typeface="DIN Alternate"/>
                <a:sym typeface="DIN Alternate"/>
              </a:defRPr>
            </a:lvl5pPr>
          </a:lstStyle>
          <a:p>
            <a:pPr/>
            <a:r>
              <a:t>Body Level One</a:t>
            </a:r>
          </a:p>
          <a:p>
            <a:pPr lvl="1"/>
            <a:r>
              <a:t>Body Level Two</a:t>
            </a:r>
          </a:p>
          <a:p>
            <a:pPr lvl="2"/>
            <a:r>
              <a:t>Body Level Three</a:t>
            </a:r>
          </a:p>
          <a:p>
            <a:pPr lvl="3"/>
            <a:r>
              <a:t>Body Level Four</a:t>
            </a:r>
          </a:p>
          <a:p>
            <a:pPr lvl="4"/>
            <a:r>
              <a:t>Body Level Five</a:t>
            </a:r>
          </a:p>
        </p:txBody>
      </p:sp>
      <p:sp>
        <p:nvSpPr>
          <p:cNvPr id="55" name="Slide Number"/>
          <p:cNvSpPr txBox="1"/>
          <p:nvPr>
            <p:ph type="sldNum" sz="quarter" idx="2"/>
          </p:nvPr>
        </p:nvSpPr>
        <p:spPr>
          <a:xfrm>
            <a:off x="7575660" y="227707"/>
            <a:ext cx="212577" cy="231379"/>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62" name="Text"/>
          <p:cNvSpPr txBox="1"/>
          <p:nvPr>
            <p:ph type="body" sz="quarter" idx="13"/>
          </p:nvPr>
        </p:nvSpPr>
        <p:spPr>
          <a:xfrm>
            <a:off x="1357312" y="240903"/>
            <a:ext cx="5893595" cy="241301"/>
          </a:xfrm>
          <a:prstGeom prst="rect">
            <a:avLst/>
          </a:prstGeom>
        </p:spPr>
        <p:txBody>
          <a:bodyPr anchor="b">
            <a:spAutoFit/>
          </a:bodyPr>
          <a:lstStyle>
            <a:lvl1pPr marL="0" indent="0" defTabSz="241101">
              <a:lnSpc>
                <a:spcPct val="80000"/>
              </a:lnSpc>
              <a:spcBef>
                <a:spcPts val="0"/>
              </a:spcBef>
              <a:buClrTx/>
              <a:buSzTx/>
              <a:buFontTx/>
              <a:buNone/>
              <a:defRPr cap="all" spc="60" sz="1200">
                <a:latin typeface="DIN Alternate"/>
                <a:ea typeface="DIN Alternate"/>
                <a:cs typeface="DIN Alternate"/>
                <a:sym typeface="DIN Alternate"/>
              </a:defRPr>
            </a:lvl1pPr>
          </a:lstStyle>
          <a:p>
            <a:pPr/>
            <a:r>
              <a:t>Text</a:t>
            </a:r>
          </a:p>
        </p:txBody>
      </p:sp>
      <p:sp>
        <p:nvSpPr>
          <p:cNvPr id="63" name="Title Text"/>
          <p:cNvSpPr txBox="1"/>
          <p:nvPr>
            <p:ph type="title"/>
          </p:nvPr>
        </p:nvSpPr>
        <p:spPr>
          <a:prstGeom prst="rect">
            <a:avLst/>
          </a:prstGeom>
        </p:spPr>
        <p:txBody>
          <a:bodyPr/>
          <a:lstStyle/>
          <a:p>
            <a:pPr/>
            <a:r>
              <a:t>Title Text</a:t>
            </a: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bg>
      <p:bgPr>
        <a:solidFill>
          <a:srgbClr val="222222"/>
        </a:solidFill>
      </p:bgPr>
    </p:bg>
    <p:spTree>
      <p:nvGrpSpPr>
        <p:cNvPr id="1" name=""/>
        <p:cNvGrpSpPr/>
        <p:nvPr/>
      </p:nvGrpSpPr>
      <p:grpSpPr>
        <a:xfrm>
          <a:off x="0" y="0"/>
          <a:ext cx="0" cy="0"/>
          <a:chOff x="0" y="0"/>
          <a:chExt cx="0" cy="0"/>
        </a:xfrm>
      </p:grpSpPr>
      <p:sp>
        <p:nvSpPr>
          <p:cNvPr id="71" name="Text"/>
          <p:cNvSpPr txBox="1"/>
          <p:nvPr>
            <p:ph type="body" sz="quarter" idx="13"/>
          </p:nvPr>
        </p:nvSpPr>
        <p:spPr>
          <a:xfrm>
            <a:off x="1357312" y="240903"/>
            <a:ext cx="5893595" cy="241301"/>
          </a:xfrm>
          <a:prstGeom prst="rect">
            <a:avLst/>
          </a:prstGeom>
        </p:spPr>
        <p:txBody>
          <a:bodyPr anchor="b">
            <a:spAutoFit/>
          </a:bodyPr>
          <a:lstStyle>
            <a:lvl1pPr marL="0" indent="0" defTabSz="241101">
              <a:lnSpc>
                <a:spcPct val="80000"/>
              </a:lnSpc>
              <a:spcBef>
                <a:spcPts val="0"/>
              </a:spcBef>
              <a:buClrTx/>
              <a:buSzTx/>
              <a:buFontTx/>
              <a:buNone/>
              <a:defRPr cap="all" spc="60" sz="1200">
                <a:latin typeface="DIN Alternate"/>
                <a:ea typeface="DIN Alternate"/>
                <a:cs typeface="DIN Alternate"/>
                <a:sym typeface="DIN Alternate"/>
              </a:defRPr>
            </a:lvl1pPr>
          </a:lstStyle>
          <a:p>
            <a:pPr/>
            <a:r>
              <a:t>Text</a:t>
            </a:r>
          </a:p>
        </p:txBody>
      </p:sp>
      <p:sp>
        <p:nvSpPr>
          <p:cNvPr id="72" name="Title Text"/>
          <p:cNvSpPr txBox="1"/>
          <p:nvPr>
            <p:ph type="title"/>
          </p:nvPr>
        </p:nvSpPr>
        <p:spPr>
          <a:prstGeom prst="rect">
            <a:avLst/>
          </a:prstGeom>
        </p:spPr>
        <p:txBody>
          <a:bodyPr/>
          <a:lstStyle/>
          <a:p>
            <a:pPr/>
            <a:r>
              <a:t>Title Text</a:t>
            </a:r>
          </a:p>
        </p:txBody>
      </p:sp>
      <p:sp>
        <p:nvSpPr>
          <p:cNvPr id="73" name="Body Level One…"/>
          <p:cNvSpPr txBox="1"/>
          <p:nvPr>
            <p:ph type="body" idx="1"/>
          </p:nvPr>
        </p:nvSpPr>
        <p:spPr>
          <a:prstGeom prst="rect">
            <a:avLst/>
          </a:prstGeom>
        </p:spPr>
        <p:txBody>
          <a:bodyPr/>
          <a:lstStyle>
            <a:lvl1pPr>
              <a:buClr>
                <a:schemeClr val="accent1"/>
              </a:buClr>
              <a:buChar char="▸"/>
            </a:lvl1pPr>
            <a:lvl2pPr>
              <a:buClr>
                <a:schemeClr val="accent1"/>
              </a:buClr>
              <a:buChar char="▸"/>
            </a:lvl2pPr>
            <a:lvl3pPr>
              <a:buClr>
                <a:schemeClr val="accent1"/>
              </a:buClr>
              <a:buChar char="▸"/>
            </a:lvl3pPr>
            <a:lvl4pPr>
              <a:buClr>
                <a:schemeClr val="accent1"/>
              </a:buClr>
              <a:buChar char="▸"/>
            </a:lvl4pPr>
            <a:lvl5pPr>
              <a:buClr>
                <a:schemeClr val="accent1"/>
              </a:buClr>
              <a:buChar char="▸"/>
            </a:lvl5pPr>
          </a:lstStyle>
          <a:p>
            <a:pPr/>
            <a:r>
              <a:t>Body Level One</a:t>
            </a:r>
          </a:p>
          <a:p>
            <a:pPr lvl="1"/>
            <a:r>
              <a:t>Body Level Two</a:t>
            </a:r>
          </a:p>
          <a:p>
            <a:pPr lvl="2"/>
            <a:r>
              <a:t>Body Level Three</a:t>
            </a:r>
          </a:p>
          <a:p>
            <a:pPr lvl="3"/>
            <a:r>
              <a:t>Body Level Four</a:t>
            </a:r>
          </a:p>
          <a:p>
            <a:pPr lvl="4"/>
            <a:r>
              <a:t>Body Level Five</a:t>
            </a:r>
          </a:p>
        </p:txBody>
      </p:sp>
      <p:sp>
        <p:nvSpPr>
          <p:cNvPr id="7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Alt">
    <p:spTree>
      <p:nvGrpSpPr>
        <p:cNvPr id="1" name=""/>
        <p:cNvGrpSpPr/>
        <p:nvPr/>
      </p:nvGrpSpPr>
      <p:grpSpPr>
        <a:xfrm>
          <a:off x="0" y="0"/>
          <a:ext cx="0" cy="0"/>
          <a:chOff x="0" y="0"/>
          <a:chExt cx="0" cy="0"/>
        </a:xfrm>
      </p:grpSpPr>
      <p:sp>
        <p:nvSpPr>
          <p:cNvPr id="81" name="Text"/>
          <p:cNvSpPr txBox="1"/>
          <p:nvPr>
            <p:ph type="body" sz="quarter" idx="13"/>
          </p:nvPr>
        </p:nvSpPr>
        <p:spPr>
          <a:xfrm>
            <a:off x="1357312" y="240903"/>
            <a:ext cx="5893595" cy="241301"/>
          </a:xfrm>
          <a:prstGeom prst="rect">
            <a:avLst/>
          </a:prstGeom>
        </p:spPr>
        <p:txBody>
          <a:bodyPr anchor="b">
            <a:spAutoFit/>
          </a:bodyPr>
          <a:lstStyle>
            <a:lvl1pPr marL="0" indent="0" defTabSz="241101">
              <a:lnSpc>
                <a:spcPct val="80000"/>
              </a:lnSpc>
              <a:spcBef>
                <a:spcPts val="0"/>
              </a:spcBef>
              <a:buClrTx/>
              <a:buSzTx/>
              <a:buFontTx/>
              <a:buNone/>
              <a:defRPr cap="all" spc="60" sz="1200">
                <a:latin typeface="DIN Alternate"/>
                <a:ea typeface="DIN Alternate"/>
                <a:cs typeface="DIN Alternate"/>
                <a:sym typeface="DIN Alternate"/>
              </a:defRPr>
            </a:lvl1pPr>
          </a:lstStyle>
          <a:p>
            <a:pPr/>
            <a:r>
              <a:t>Text</a:t>
            </a:r>
          </a:p>
        </p:txBody>
      </p:sp>
      <p:sp>
        <p:nvSpPr>
          <p:cNvPr id="82" name="Title Text"/>
          <p:cNvSpPr txBox="1"/>
          <p:nvPr>
            <p:ph type="title"/>
          </p:nvPr>
        </p:nvSpPr>
        <p:spPr>
          <a:prstGeom prst="rect">
            <a:avLst/>
          </a:prstGeom>
        </p:spPr>
        <p:txBody>
          <a:bodyPr/>
          <a:lstStyle/>
          <a:p>
            <a:pPr/>
            <a:r>
              <a:t>Title Text</a:t>
            </a:r>
          </a:p>
        </p:txBody>
      </p:sp>
      <p:sp>
        <p:nvSpPr>
          <p:cNvPr id="83" name="Body Level One…"/>
          <p:cNvSpPr txBox="1"/>
          <p:nvPr>
            <p:ph type="body" idx="1"/>
          </p:nvPr>
        </p:nvSpPr>
        <p:spPr>
          <a:prstGeom prst="rect">
            <a:avLst/>
          </a:prstGeom>
        </p:spPr>
        <p:txBody>
          <a:bodyPr/>
          <a:lstStyle>
            <a:lvl1pPr>
              <a:buClr>
                <a:schemeClr val="accent1"/>
              </a:buClr>
              <a:buChar char="▸"/>
            </a:lvl1pPr>
            <a:lvl2pPr>
              <a:buClr>
                <a:schemeClr val="accent1"/>
              </a:buClr>
              <a:buChar char="▸"/>
            </a:lvl2pPr>
            <a:lvl3pPr>
              <a:buClr>
                <a:schemeClr val="accent1"/>
              </a:buClr>
              <a:buChar char="▸"/>
            </a:lvl3pPr>
            <a:lvl4pPr>
              <a:buClr>
                <a:schemeClr val="accent1"/>
              </a:buClr>
              <a:buChar char="▸"/>
            </a:lvl4pPr>
            <a:lvl5pPr>
              <a:buClr>
                <a:schemeClr val="accent1"/>
              </a:buClr>
              <a:buChar char="▸"/>
            </a:lvl5pPr>
          </a:lstStyle>
          <a:p>
            <a:pPr/>
            <a:r>
              <a:t>Body Level One</a:t>
            </a:r>
          </a:p>
          <a:p>
            <a:pPr lvl="1"/>
            <a:r>
              <a:t>Body Level Two</a:t>
            </a:r>
          </a:p>
          <a:p>
            <a:pPr lvl="2"/>
            <a:r>
              <a:t>Body Level Three</a:t>
            </a:r>
          </a:p>
          <a:p>
            <a:pPr lvl="3"/>
            <a:r>
              <a:t>Body Level Four</a:t>
            </a:r>
          </a:p>
          <a:p>
            <a:pPr lvl="4"/>
            <a:r>
              <a:t>Body Level Five</a:t>
            </a:r>
          </a:p>
        </p:txBody>
      </p:sp>
      <p:sp>
        <p:nvSpPr>
          <p:cNvPr id="8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bg>
      <p:bgPr>
        <a:solidFill>
          <a:srgbClr val="222222"/>
        </a:solidFill>
      </p:bgPr>
    </p:bg>
    <p:spTree>
      <p:nvGrpSpPr>
        <p:cNvPr id="1" name=""/>
        <p:cNvGrpSpPr/>
        <p:nvPr/>
      </p:nvGrpSpPr>
      <p:grpSpPr>
        <a:xfrm>
          <a:off x="0" y="0"/>
          <a:ext cx="0" cy="0"/>
          <a:chOff x="0" y="0"/>
          <a:chExt cx="0" cy="0"/>
        </a:xfrm>
      </p:grpSpPr>
      <p:sp>
        <p:nvSpPr>
          <p:cNvPr id="91" name="Text"/>
          <p:cNvSpPr txBox="1"/>
          <p:nvPr>
            <p:ph type="body" sz="quarter" idx="13"/>
          </p:nvPr>
        </p:nvSpPr>
        <p:spPr>
          <a:xfrm>
            <a:off x="1357312" y="240903"/>
            <a:ext cx="5893595" cy="241301"/>
          </a:xfrm>
          <a:prstGeom prst="rect">
            <a:avLst/>
          </a:prstGeom>
        </p:spPr>
        <p:txBody>
          <a:bodyPr anchor="b">
            <a:spAutoFit/>
          </a:bodyPr>
          <a:lstStyle>
            <a:lvl1pPr marL="0" indent="0" defTabSz="241101">
              <a:lnSpc>
                <a:spcPct val="80000"/>
              </a:lnSpc>
              <a:spcBef>
                <a:spcPts val="0"/>
              </a:spcBef>
              <a:buClrTx/>
              <a:buSzTx/>
              <a:buFontTx/>
              <a:buNone/>
              <a:defRPr cap="all" spc="60" sz="1200">
                <a:latin typeface="DIN Alternate"/>
                <a:ea typeface="DIN Alternate"/>
                <a:cs typeface="DIN Alternate"/>
                <a:sym typeface="DIN Alternate"/>
              </a:defRPr>
            </a:lvl1pPr>
          </a:lstStyle>
          <a:p>
            <a:pPr/>
            <a:r>
              <a:t>Text</a:t>
            </a:r>
          </a:p>
        </p:txBody>
      </p:sp>
      <p:sp>
        <p:nvSpPr>
          <p:cNvPr id="92" name="Image"/>
          <p:cNvSpPr/>
          <p:nvPr>
            <p:ph type="pic" sz="half" idx="14"/>
          </p:nvPr>
        </p:nvSpPr>
        <p:spPr>
          <a:xfrm>
            <a:off x="4893468" y="810369"/>
            <a:ext cx="2893220" cy="4112122"/>
          </a:xfrm>
          <a:prstGeom prst="rect">
            <a:avLst/>
          </a:prstGeom>
        </p:spPr>
        <p:txBody>
          <a:bodyPr lIns="91439" tIns="45719" rIns="91439" bIns="45719">
            <a:noAutofit/>
          </a:bodyPr>
          <a:lstStyle/>
          <a:p>
            <a:pPr/>
          </a:p>
        </p:txBody>
      </p:sp>
      <p:sp>
        <p:nvSpPr>
          <p:cNvPr id="93" name="Title Text"/>
          <p:cNvSpPr txBox="1"/>
          <p:nvPr>
            <p:ph type="title"/>
          </p:nvPr>
        </p:nvSpPr>
        <p:spPr>
          <a:xfrm>
            <a:off x="1357312" y="810369"/>
            <a:ext cx="3321845" cy="381745"/>
          </a:xfrm>
          <a:prstGeom prst="rect">
            <a:avLst/>
          </a:prstGeom>
        </p:spPr>
        <p:txBody>
          <a:bodyPr/>
          <a:lstStyle/>
          <a:p>
            <a:pPr/>
            <a:r>
              <a:t>Title Text</a:t>
            </a:r>
          </a:p>
        </p:txBody>
      </p:sp>
      <p:sp>
        <p:nvSpPr>
          <p:cNvPr id="94" name="Body Level One…"/>
          <p:cNvSpPr txBox="1"/>
          <p:nvPr>
            <p:ph type="body" sz="half" idx="1"/>
          </p:nvPr>
        </p:nvSpPr>
        <p:spPr>
          <a:xfrm>
            <a:off x="1357312" y="1446609"/>
            <a:ext cx="3321845" cy="3221386"/>
          </a:xfrm>
          <a:prstGeom prst="rect">
            <a:avLst/>
          </a:prstGeom>
        </p:spPr>
        <p:txBody>
          <a:bodyPr/>
          <a:lstStyle>
            <a:lvl1pPr marL="222250" indent="-222250">
              <a:buClr>
                <a:schemeClr val="accent1"/>
              </a:buClr>
              <a:buChar char="▸"/>
              <a:defRPr sz="1400"/>
            </a:lvl1pPr>
            <a:lvl2pPr marL="666750" indent="-222250">
              <a:buClr>
                <a:schemeClr val="accent1"/>
              </a:buClr>
              <a:buChar char="▸"/>
              <a:defRPr sz="1400"/>
            </a:lvl2pPr>
            <a:lvl3pPr marL="1111250" indent="-222250">
              <a:buClr>
                <a:schemeClr val="accent1"/>
              </a:buClr>
              <a:buChar char="▸"/>
              <a:defRPr sz="1400"/>
            </a:lvl3pPr>
            <a:lvl4pPr marL="1555750" indent="-222250">
              <a:buClr>
                <a:schemeClr val="accent1"/>
              </a:buClr>
              <a:buChar char="▸"/>
              <a:defRPr sz="1400"/>
            </a:lvl4pPr>
            <a:lvl5pPr marL="2000250" indent="-222250">
              <a:buClr>
                <a:schemeClr val="accent1"/>
              </a:buClr>
              <a:buChar char="▸"/>
              <a:defRPr sz="1400"/>
            </a:lvl5pPr>
          </a:lstStyle>
          <a:p>
            <a:pPr/>
            <a:r>
              <a:t>Body Level One</a:t>
            </a:r>
          </a:p>
          <a:p>
            <a:pPr lvl="1"/>
            <a:r>
              <a:t>Body Level Two</a:t>
            </a:r>
          </a:p>
          <a:p>
            <a:pPr lvl="2"/>
            <a:r>
              <a:t>Body Level Three</a:t>
            </a:r>
          </a:p>
          <a:p>
            <a:pPr lvl="3"/>
            <a:r>
              <a:t>Body Level Four</a:t>
            </a:r>
          </a:p>
          <a:p>
            <a:pPr lvl="4"/>
            <a:r>
              <a:t>Body Level Five</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Line"/>
          <p:cNvSpPr/>
          <p:nvPr/>
        </p:nvSpPr>
        <p:spPr>
          <a:xfrm flipV="1">
            <a:off x="1357312" y="523737"/>
            <a:ext cx="6429376" cy="139"/>
          </a:xfrm>
          <a:prstGeom prst="line">
            <a:avLst/>
          </a:prstGeom>
          <a:ln w="12700">
            <a:solidFill>
              <a:srgbClr val="A6AAA9"/>
            </a:solidFill>
            <a:miter lim="400000"/>
          </a:ln>
        </p:spPr>
        <p:txBody>
          <a:bodyPr lIns="26789" tIns="26789" rIns="26789" bIns="26789" anchor="ctr"/>
          <a:lstStyle/>
          <a:p>
            <a:pPr defTabSz="241101">
              <a:spcBef>
                <a:spcPts val="0"/>
              </a:spcBef>
              <a:defRPr sz="600">
                <a:solidFill>
                  <a:srgbClr val="000000"/>
                </a:solidFill>
                <a:latin typeface="Helvetica"/>
                <a:ea typeface="Helvetica"/>
                <a:cs typeface="Helvetica"/>
                <a:sym typeface="Helvetica"/>
              </a:defRPr>
            </a:pPr>
          </a:p>
        </p:txBody>
      </p:sp>
      <p:sp>
        <p:nvSpPr>
          <p:cNvPr id="3" name="Title Text"/>
          <p:cNvSpPr txBox="1"/>
          <p:nvPr>
            <p:ph type="title"/>
          </p:nvPr>
        </p:nvSpPr>
        <p:spPr>
          <a:xfrm>
            <a:off x="1357312" y="810369"/>
            <a:ext cx="6429376" cy="381745"/>
          </a:xfrm>
          <a:prstGeom prst="rect">
            <a:avLst/>
          </a:prstGeom>
          <a:ln w="3175">
            <a:miter lim="400000"/>
          </a:ln>
          <a:extLst>
            <a:ext uri="{C572A759-6A51-4108-AA02-DFA0A04FC94B}">
              <ma14:wrappingTextBoxFlag xmlns:ma14="http://schemas.microsoft.com/office/mac/drawingml/2011/main" val="1"/>
            </a:ext>
          </a:extLst>
        </p:spPr>
        <p:txBody>
          <a:bodyPr lIns="26789" tIns="26789" rIns="26789" bIns="26789">
            <a:normAutofit fontScale="100000" lnSpcReduction="0"/>
          </a:bodyPr>
          <a:lstStyle/>
          <a:p>
            <a:pPr/>
            <a:r>
              <a:t>Title Text</a:t>
            </a:r>
          </a:p>
        </p:txBody>
      </p:sp>
      <p:sp>
        <p:nvSpPr>
          <p:cNvPr id="4" name="Body Level One…"/>
          <p:cNvSpPr txBox="1"/>
          <p:nvPr>
            <p:ph type="body" idx="1"/>
          </p:nvPr>
        </p:nvSpPr>
        <p:spPr>
          <a:xfrm>
            <a:off x="1357312" y="1446609"/>
            <a:ext cx="6429376" cy="3221386"/>
          </a:xfrm>
          <a:prstGeom prst="rect">
            <a:avLst/>
          </a:prstGeom>
          <a:ln w="3175">
            <a:miter lim="400000"/>
          </a:ln>
          <a:extLst>
            <a:ext uri="{C572A759-6A51-4108-AA02-DFA0A04FC94B}">
              <ma14:wrappingTextBoxFlag xmlns:ma14="http://schemas.microsoft.com/office/mac/drawingml/2011/main" val="1"/>
            </a:ext>
          </a:extLst>
        </p:spPr>
        <p:txBody>
          <a:bodyPr lIns="26789" tIns="26789" rIns="26789" bIns="2678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5" name="Slide Number"/>
          <p:cNvSpPr txBox="1"/>
          <p:nvPr>
            <p:ph type="sldNum" sz="quarter" idx="2"/>
          </p:nvPr>
        </p:nvSpPr>
        <p:spPr>
          <a:xfrm>
            <a:off x="7571537" y="227707"/>
            <a:ext cx="212577" cy="231379"/>
          </a:xfrm>
          <a:prstGeom prst="rect">
            <a:avLst/>
          </a:prstGeom>
          <a:ln w="3175">
            <a:miter lim="400000"/>
          </a:ln>
        </p:spPr>
        <p:txBody>
          <a:bodyPr wrap="none" lIns="26789" tIns="26789" rIns="26789" bIns="26789">
            <a:spAutoFit/>
          </a:bodyPr>
          <a:lstStyle>
            <a:lvl1pPr algn="r">
              <a:lnSpc>
                <a:spcPct val="80000"/>
              </a:lnSpc>
              <a:spcBef>
                <a:spcPts val="0"/>
              </a:spcBef>
              <a:defRPr sz="1200">
                <a:latin typeface="DIN Alternate"/>
                <a:ea typeface="DIN Alternate"/>
                <a:cs typeface="DIN Alternate"/>
                <a:sym typeface="DIN Alternate"/>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transition xmlns:p14="http://schemas.microsoft.com/office/powerpoint/2010/main" spd="med" advClick="1"/>
  <p:txStyles>
    <p:titleStyle>
      <a:lvl1pPr marL="0" marR="0" indent="0" algn="l" defTabSz="308074" rtl="0" latinLnBrk="0">
        <a:lnSpc>
          <a:spcPct val="80000"/>
        </a:lnSpc>
        <a:spcBef>
          <a:spcPts val="1400"/>
        </a:spcBef>
        <a:spcAft>
          <a:spcPts val="0"/>
        </a:spcAft>
        <a:buClrTx/>
        <a:buSzTx/>
        <a:buFontTx/>
        <a:buNone/>
        <a:tabLst/>
        <a:defRPr b="0" baseline="0" cap="all" i="0" spc="0" strike="noStrike" sz="3000" u="none">
          <a:ln>
            <a:noFill/>
          </a:ln>
          <a:solidFill>
            <a:schemeClr val="accent1"/>
          </a:solidFill>
          <a:uFillTx/>
          <a:latin typeface="+mn-lt"/>
          <a:ea typeface="+mn-ea"/>
          <a:cs typeface="+mn-cs"/>
          <a:sym typeface="DIN Condensed"/>
        </a:defRPr>
      </a:lvl1pPr>
      <a:lvl2pPr marL="0" marR="0" indent="0" algn="l" defTabSz="308074" rtl="0" latinLnBrk="0">
        <a:lnSpc>
          <a:spcPct val="80000"/>
        </a:lnSpc>
        <a:spcBef>
          <a:spcPts val="1400"/>
        </a:spcBef>
        <a:spcAft>
          <a:spcPts val="0"/>
        </a:spcAft>
        <a:buClrTx/>
        <a:buSzTx/>
        <a:buFontTx/>
        <a:buNone/>
        <a:tabLst/>
        <a:defRPr b="0" baseline="0" cap="all" i="0" spc="0" strike="noStrike" sz="3000" u="none">
          <a:ln>
            <a:noFill/>
          </a:ln>
          <a:solidFill>
            <a:schemeClr val="accent1"/>
          </a:solidFill>
          <a:uFillTx/>
          <a:latin typeface="+mn-lt"/>
          <a:ea typeface="+mn-ea"/>
          <a:cs typeface="+mn-cs"/>
          <a:sym typeface="DIN Condensed"/>
        </a:defRPr>
      </a:lvl2pPr>
      <a:lvl3pPr marL="0" marR="0" indent="0" algn="l" defTabSz="308074" rtl="0" latinLnBrk="0">
        <a:lnSpc>
          <a:spcPct val="80000"/>
        </a:lnSpc>
        <a:spcBef>
          <a:spcPts val="1400"/>
        </a:spcBef>
        <a:spcAft>
          <a:spcPts val="0"/>
        </a:spcAft>
        <a:buClrTx/>
        <a:buSzTx/>
        <a:buFontTx/>
        <a:buNone/>
        <a:tabLst/>
        <a:defRPr b="0" baseline="0" cap="all" i="0" spc="0" strike="noStrike" sz="3000" u="none">
          <a:ln>
            <a:noFill/>
          </a:ln>
          <a:solidFill>
            <a:schemeClr val="accent1"/>
          </a:solidFill>
          <a:uFillTx/>
          <a:latin typeface="+mn-lt"/>
          <a:ea typeface="+mn-ea"/>
          <a:cs typeface="+mn-cs"/>
          <a:sym typeface="DIN Condensed"/>
        </a:defRPr>
      </a:lvl3pPr>
      <a:lvl4pPr marL="0" marR="0" indent="0" algn="l" defTabSz="308074" rtl="0" latinLnBrk="0">
        <a:lnSpc>
          <a:spcPct val="80000"/>
        </a:lnSpc>
        <a:spcBef>
          <a:spcPts val="1400"/>
        </a:spcBef>
        <a:spcAft>
          <a:spcPts val="0"/>
        </a:spcAft>
        <a:buClrTx/>
        <a:buSzTx/>
        <a:buFontTx/>
        <a:buNone/>
        <a:tabLst/>
        <a:defRPr b="0" baseline="0" cap="all" i="0" spc="0" strike="noStrike" sz="3000" u="none">
          <a:ln>
            <a:noFill/>
          </a:ln>
          <a:solidFill>
            <a:schemeClr val="accent1"/>
          </a:solidFill>
          <a:uFillTx/>
          <a:latin typeface="+mn-lt"/>
          <a:ea typeface="+mn-ea"/>
          <a:cs typeface="+mn-cs"/>
          <a:sym typeface="DIN Condensed"/>
        </a:defRPr>
      </a:lvl4pPr>
      <a:lvl5pPr marL="0" marR="0" indent="0" algn="l" defTabSz="308074" rtl="0" latinLnBrk="0">
        <a:lnSpc>
          <a:spcPct val="80000"/>
        </a:lnSpc>
        <a:spcBef>
          <a:spcPts val="1400"/>
        </a:spcBef>
        <a:spcAft>
          <a:spcPts val="0"/>
        </a:spcAft>
        <a:buClrTx/>
        <a:buSzTx/>
        <a:buFontTx/>
        <a:buNone/>
        <a:tabLst/>
        <a:defRPr b="0" baseline="0" cap="all" i="0" spc="0" strike="noStrike" sz="3000" u="none">
          <a:ln>
            <a:noFill/>
          </a:ln>
          <a:solidFill>
            <a:schemeClr val="accent1"/>
          </a:solidFill>
          <a:uFillTx/>
          <a:latin typeface="+mn-lt"/>
          <a:ea typeface="+mn-ea"/>
          <a:cs typeface="+mn-cs"/>
          <a:sym typeface="DIN Condensed"/>
        </a:defRPr>
      </a:lvl5pPr>
      <a:lvl6pPr marL="0" marR="0" indent="0" algn="l" defTabSz="308074" rtl="0" latinLnBrk="0">
        <a:lnSpc>
          <a:spcPct val="80000"/>
        </a:lnSpc>
        <a:spcBef>
          <a:spcPts val="1400"/>
        </a:spcBef>
        <a:spcAft>
          <a:spcPts val="0"/>
        </a:spcAft>
        <a:buClrTx/>
        <a:buSzTx/>
        <a:buFontTx/>
        <a:buNone/>
        <a:tabLst/>
        <a:defRPr b="0" baseline="0" cap="all" i="0" spc="0" strike="noStrike" sz="3000" u="none">
          <a:ln>
            <a:noFill/>
          </a:ln>
          <a:solidFill>
            <a:schemeClr val="accent1"/>
          </a:solidFill>
          <a:uFillTx/>
          <a:latin typeface="+mn-lt"/>
          <a:ea typeface="+mn-ea"/>
          <a:cs typeface="+mn-cs"/>
          <a:sym typeface="DIN Condensed"/>
        </a:defRPr>
      </a:lvl6pPr>
      <a:lvl7pPr marL="0" marR="0" indent="0" algn="l" defTabSz="308074" rtl="0" latinLnBrk="0">
        <a:lnSpc>
          <a:spcPct val="80000"/>
        </a:lnSpc>
        <a:spcBef>
          <a:spcPts val="1400"/>
        </a:spcBef>
        <a:spcAft>
          <a:spcPts val="0"/>
        </a:spcAft>
        <a:buClrTx/>
        <a:buSzTx/>
        <a:buFontTx/>
        <a:buNone/>
        <a:tabLst/>
        <a:defRPr b="0" baseline="0" cap="all" i="0" spc="0" strike="noStrike" sz="3000" u="none">
          <a:ln>
            <a:noFill/>
          </a:ln>
          <a:solidFill>
            <a:schemeClr val="accent1"/>
          </a:solidFill>
          <a:uFillTx/>
          <a:latin typeface="+mn-lt"/>
          <a:ea typeface="+mn-ea"/>
          <a:cs typeface="+mn-cs"/>
          <a:sym typeface="DIN Condensed"/>
        </a:defRPr>
      </a:lvl7pPr>
      <a:lvl8pPr marL="0" marR="0" indent="0" algn="l" defTabSz="308074" rtl="0" latinLnBrk="0">
        <a:lnSpc>
          <a:spcPct val="80000"/>
        </a:lnSpc>
        <a:spcBef>
          <a:spcPts val="1400"/>
        </a:spcBef>
        <a:spcAft>
          <a:spcPts val="0"/>
        </a:spcAft>
        <a:buClrTx/>
        <a:buSzTx/>
        <a:buFontTx/>
        <a:buNone/>
        <a:tabLst/>
        <a:defRPr b="0" baseline="0" cap="all" i="0" spc="0" strike="noStrike" sz="3000" u="none">
          <a:ln>
            <a:noFill/>
          </a:ln>
          <a:solidFill>
            <a:schemeClr val="accent1"/>
          </a:solidFill>
          <a:uFillTx/>
          <a:latin typeface="+mn-lt"/>
          <a:ea typeface="+mn-ea"/>
          <a:cs typeface="+mn-cs"/>
          <a:sym typeface="DIN Condensed"/>
        </a:defRPr>
      </a:lvl8pPr>
      <a:lvl9pPr marL="0" marR="0" indent="0" algn="l" defTabSz="308074" rtl="0" latinLnBrk="0">
        <a:lnSpc>
          <a:spcPct val="80000"/>
        </a:lnSpc>
        <a:spcBef>
          <a:spcPts val="1400"/>
        </a:spcBef>
        <a:spcAft>
          <a:spcPts val="0"/>
        </a:spcAft>
        <a:buClrTx/>
        <a:buSzTx/>
        <a:buFontTx/>
        <a:buNone/>
        <a:tabLst/>
        <a:defRPr b="0" baseline="0" cap="all" i="0" spc="0" strike="noStrike" sz="3000" u="none">
          <a:ln>
            <a:noFill/>
          </a:ln>
          <a:solidFill>
            <a:schemeClr val="accent1"/>
          </a:solidFill>
          <a:uFillTx/>
          <a:latin typeface="+mn-lt"/>
          <a:ea typeface="+mn-ea"/>
          <a:cs typeface="+mn-cs"/>
          <a:sym typeface="DIN Condensed"/>
        </a:defRPr>
      </a:lvl9pPr>
    </p:titleStyle>
    <p:bodyStyle>
      <a:lvl1pPr marL="209176" marR="0" indent="-209176" algn="l" defTabSz="308074" latinLnBrk="0">
        <a:lnSpc>
          <a:spcPct val="100000"/>
        </a:lnSpc>
        <a:spcBef>
          <a:spcPts val="1400"/>
        </a:spcBef>
        <a:spcAft>
          <a:spcPts val="0"/>
        </a:spcAft>
        <a:buClr>
          <a:schemeClr val="accent1">
            <a:satOff val="-4060"/>
          </a:schemeClr>
        </a:buClr>
        <a:buSzPct val="104999"/>
        <a:buFont typeface="Avenir Next"/>
        <a:buChar char="‣"/>
        <a:tabLst/>
        <a:defRPr b="0" baseline="0" cap="none" i="0" spc="0" strike="noStrike" sz="1600" u="none">
          <a:ln>
            <a:noFill/>
          </a:ln>
          <a:solidFill>
            <a:srgbClr val="838787"/>
          </a:solidFill>
          <a:uFillTx/>
          <a:latin typeface="Avenir Next Medium"/>
          <a:ea typeface="Avenir Next Medium"/>
          <a:cs typeface="Avenir Next Medium"/>
          <a:sym typeface="Avenir Next Medium"/>
        </a:defRPr>
      </a:lvl1pPr>
      <a:lvl2pPr marL="653676" marR="0" indent="-209176" algn="l" defTabSz="308074" latinLnBrk="0">
        <a:lnSpc>
          <a:spcPct val="100000"/>
        </a:lnSpc>
        <a:spcBef>
          <a:spcPts val="1400"/>
        </a:spcBef>
        <a:spcAft>
          <a:spcPts val="0"/>
        </a:spcAft>
        <a:buClr>
          <a:schemeClr val="accent1">
            <a:satOff val="-4060"/>
          </a:schemeClr>
        </a:buClr>
        <a:buSzPct val="104999"/>
        <a:buFont typeface="Avenir Next"/>
        <a:buChar char="‣"/>
        <a:tabLst/>
        <a:defRPr b="0" baseline="0" cap="none" i="0" spc="0" strike="noStrike" sz="1600" u="none">
          <a:ln>
            <a:noFill/>
          </a:ln>
          <a:solidFill>
            <a:srgbClr val="838787"/>
          </a:solidFill>
          <a:uFillTx/>
          <a:latin typeface="Avenir Next Medium"/>
          <a:ea typeface="Avenir Next Medium"/>
          <a:cs typeface="Avenir Next Medium"/>
          <a:sym typeface="Avenir Next Medium"/>
        </a:defRPr>
      </a:lvl2pPr>
      <a:lvl3pPr marL="1098176" marR="0" indent="-209176" algn="l" defTabSz="308074" latinLnBrk="0">
        <a:lnSpc>
          <a:spcPct val="100000"/>
        </a:lnSpc>
        <a:spcBef>
          <a:spcPts val="1400"/>
        </a:spcBef>
        <a:spcAft>
          <a:spcPts val="0"/>
        </a:spcAft>
        <a:buClr>
          <a:schemeClr val="accent1">
            <a:satOff val="-4060"/>
          </a:schemeClr>
        </a:buClr>
        <a:buSzPct val="104999"/>
        <a:buFont typeface="Avenir Next"/>
        <a:buChar char="‣"/>
        <a:tabLst/>
        <a:defRPr b="0" baseline="0" cap="none" i="0" spc="0" strike="noStrike" sz="1600" u="none">
          <a:ln>
            <a:noFill/>
          </a:ln>
          <a:solidFill>
            <a:srgbClr val="838787"/>
          </a:solidFill>
          <a:uFillTx/>
          <a:latin typeface="Avenir Next Medium"/>
          <a:ea typeface="Avenir Next Medium"/>
          <a:cs typeface="Avenir Next Medium"/>
          <a:sym typeface="Avenir Next Medium"/>
        </a:defRPr>
      </a:lvl3pPr>
      <a:lvl4pPr marL="1542676" marR="0" indent="-209176" algn="l" defTabSz="308074" latinLnBrk="0">
        <a:lnSpc>
          <a:spcPct val="100000"/>
        </a:lnSpc>
        <a:spcBef>
          <a:spcPts val="1400"/>
        </a:spcBef>
        <a:spcAft>
          <a:spcPts val="0"/>
        </a:spcAft>
        <a:buClr>
          <a:schemeClr val="accent1">
            <a:satOff val="-4060"/>
          </a:schemeClr>
        </a:buClr>
        <a:buSzPct val="104999"/>
        <a:buFont typeface="Avenir Next"/>
        <a:buChar char="‣"/>
        <a:tabLst/>
        <a:defRPr b="0" baseline="0" cap="none" i="0" spc="0" strike="noStrike" sz="1600" u="none">
          <a:ln>
            <a:noFill/>
          </a:ln>
          <a:solidFill>
            <a:srgbClr val="838787"/>
          </a:solidFill>
          <a:uFillTx/>
          <a:latin typeface="Avenir Next Medium"/>
          <a:ea typeface="Avenir Next Medium"/>
          <a:cs typeface="Avenir Next Medium"/>
          <a:sym typeface="Avenir Next Medium"/>
        </a:defRPr>
      </a:lvl4pPr>
      <a:lvl5pPr marL="1987176" marR="0" indent="-209176" algn="l" defTabSz="308074" latinLnBrk="0">
        <a:lnSpc>
          <a:spcPct val="100000"/>
        </a:lnSpc>
        <a:spcBef>
          <a:spcPts val="1400"/>
        </a:spcBef>
        <a:spcAft>
          <a:spcPts val="0"/>
        </a:spcAft>
        <a:buClr>
          <a:schemeClr val="accent1">
            <a:satOff val="-4060"/>
          </a:schemeClr>
        </a:buClr>
        <a:buSzPct val="104999"/>
        <a:buFont typeface="Avenir Next"/>
        <a:buChar char="‣"/>
        <a:tabLst/>
        <a:defRPr b="0" baseline="0" cap="none" i="0" spc="0" strike="noStrike" sz="1600" u="none">
          <a:ln>
            <a:noFill/>
          </a:ln>
          <a:solidFill>
            <a:srgbClr val="838787"/>
          </a:solidFill>
          <a:uFillTx/>
          <a:latin typeface="Avenir Next Medium"/>
          <a:ea typeface="Avenir Next Medium"/>
          <a:cs typeface="Avenir Next Medium"/>
          <a:sym typeface="Avenir Next Medium"/>
        </a:defRPr>
      </a:lvl5pPr>
      <a:lvl6pPr marL="2431676" marR="0" indent="-209176" algn="l" defTabSz="308074" latinLnBrk="0">
        <a:lnSpc>
          <a:spcPct val="100000"/>
        </a:lnSpc>
        <a:spcBef>
          <a:spcPts val="1400"/>
        </a:spcBef>
        <a:spcAft>
          <a:spcPts val="0"/>
        </a:spcAft>
        <a:buClr>
          <a:schemeClr val="accent1">
            <a:satOff val="-4060"/>
          </a:schemeClr>
        </a:buClr>
        <a:buSzPct val="104999"/>
        <a:buFont typeface="Avenir Next"/>
        <a:buChar char="‣"/>
        <a:tabLst/>
        <a:defRPr b="0" baseline="0" cap="none" i="0" spc="0" strike="noStrike" sz="1600" u="none">
          <a:ln>
            <a:noFill/>
          </a:ln>
          <a:solidFill>
            <a:srgbClr val="838787"/>
          </a:solidFill>
          <a:uFillTx/>
          <a:latin typeface="Avenir Next Medium"/>
          <a:ea typeface="Avenir Next Medium"/>
          <a:cs typeface="Avenir Next Medium"/>
          <a:sym typeface="Avenir Next Medium"/>
        </a:defRPr>
      </a:lvl6pPr>
      <a:lvl7pPr marL="2876176" marR="0" indent="-209176" algn="l" defTabSz="308074" latinLnBrk="0">
        <a:lnSpc>
          <a:spcPct val="100000"/>
        </a:lnSpc>
        <a:spcBef>
          <a:spcPts val="1400"/>
        </a:spcBef>
        <a:spcAft>
          <a:spcPts val="0"/>
        </a:spcAft>
        <a:buClr>
          <a:schemeClr val="accent1">
            <a:satOff val="-4060"/>
          </a:schemeClr>
        </a:buClr>
        <a:buSzPct val="104999"/>
        <a:buFont typeface="Avenir Next"/>
        <a:buChar char="‣"/>
        <a:tabLst/>
        <a:defRPr b="0" baseline="0" cap="none" i="0" spc="0" strike="noStrike" sz="1600" u="none">
          <a:ln>
            <a:noFill/>
          </a:ln>
          <a:solidFill>
            <a:srgbClr val="838787"/>
          </a:solidFill>
          <a:uFillTx/>
          <a:latin typeface="Avenir Next Medium"/>
          <a:ea typeface="Avenir Next Medium"/>
          <a:cs typeface="Avenir Next Medium"/>
          <a:sym typeface="Avenir Next Medium"/>
        </a:defRPr>
      </a:lvl7pPr>
      <a:lvl8pPr marL="3320676" marR="0" indent="-209176" algn="l" defTabSz="308074" latinLnBrk="0">
        <a:lnSpc>
          <a:spcPct val="100000"/>
        </a:lnSpc>
        <a:spcBef>
          <a:spcPts val="1400"/>
        </a:spcBef>
        <a:spcAft>
          <a:spcPts val="0"/>
        </a:spcAft>
        <a:buClr>
          <a:schemeClr val="accent1">
            <a:satOff val="-4060"/>
          </a:schemeClr>
        </a:buClr>
        <a:buSzPct val="104999"/>
        <a:buFont typeface="Avenir Next"/>
        <a:buChar char="‣"/>
        <a:tabLst/>
        <a:defRPr b="0" baseline="0" cap="none" i="0" spc="0" strike="noStrike" sz="1600" u="none">
          <a:ln>
            <a:noFill/>
          </a:ln>
          <a:solidFill>
            <a:srgbClr val="838787"/>
          </a:solidFill>
          <a:uFillTx/>
          <a:latin typeface="Avenir Next Medium"/>
          <a:ea typeface="Avenir Next Medium"/>
          <a:cs typeface="Avenir Next Medium"/>
          <a:sym typeface="Avenir Next Medium"/>
        </a:defRPr>
      </a:lvl8pPr>
      <a:lvl9pPr marL="3765176" marR="0" indent="-209176" algn="l" defTabSz="308074" latinLnBrk="0">
        <a:lnSpc>
          <a:spcPct val="100000"/>
        </a:lnSpc>
        <a:spcBef>
          <a:spcPts val="1400"/>
        </a:spcBef>
        <a:spcAft>
          <a:spcPts val="0"/>
        </a:spcAft>
        <a:buClr>
          <a:schemeClr val="accent1">
            <a:satOff val="-4060"/>
          </a:schemeClr>
        </a:buClr>
        <a:buSzPct val="104999"/>
        <a:buFont typeface="Avenir Next"/>
        <a:buChar char="‣"/>
        <a:tabLst/>
        <a:defRPr b="0" baseline="0" cap="none" i="0" spc="0" strike="noStrike" sz="1600" u="none">
          <a:ln>
            <a:noFill/>
          </a:ln>
          <a:solidFill>
            <a:srgbClr val="838787"/>
          </a:solidFill>
          <a:uFillTx/>
          <a:latin typeface="Avenir Next Medium"/>
          <a:ea typeface="Avenir Next Medium"/>
          <a:cs typeface="Avenir Next Medium"/>
          <a:sym typeface="Avenir Next Medium"/>
        </a:defRPr>
      </a:lvl9pPr>
    </p:bodyStyle>
    <p:otherStyle>
      <a:lvl1pPr marL="0" marR="0" indent="0" algn="r" defTabSz="308074" latinLnBrk="0">
        <a:lnSpc>
          <a:spcPct val="8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DIN Alternate"/>
        </a:defRPr>
      </a:lvl1pPr>
      <a:lvl2pPr marL="0" marR="0" indent="228600" algn="r" defTabSz="308074" latinLnBrk="0">
        <a:lnSpc>
          <a:spcPct val="8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DIN Alternate"/>
        </a:defRPr>
      </a:lvl2pPr>
      <a:lvl3pPr marL="0" marR="0" indent="457200" algn="r" defTabSz="308074" latinLnBrk="0">
        <a:lnSpc>
          <a:spcPct val="8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DIN Alternate"/>
        </a:defRPr>
      </a:lvl3pPr>
      <a:lvl4pPr marL="0" marR="0" indent="685800" algn="r" defTabSz="308074" latinLnBrk="0">
        <a:lnSpc>
          <a:spcPct val="8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DIN Alternate"/>
        </a:defRPr>
      </a:lvl4pPr>
      <a:lvl5pPr marL="0" marR="0" indent="914400" algn="r" defTabSz="308074" latinLnBrk="0">
        <a:lnSpc>
          <a:spcPct val="8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DIN Alternate"/>
        </a:defRPr>
      </a:lvl5pPr>
      <a:lvl6pPr marL="0" marR="0" indent="1143000" algn="r" defTabSz="308074" latinLnBrk="0">
        <a:lnSpc>
          <a:spcPct val="8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DIN Alternate"/>
        </a:defRPr>
      </a:lvl6pPr>
      <a:lvl7pPr marL="0" marR="0" indent="1371600" algn="r" defTabSz="308074" latinLnBrk="0">
        <a:lnSpc>
          <a:spcPct val="8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DIN Alternate"/>
        </a:defRPr>
      </a:lvl7pPr>
      <a:lvl8pPr marL="0" marR="0" indent="1600200" algn="r" defTabSz="308074" latinLnBrk="0">
        <a:lnSpc>
          <a:spcPct val="8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DIN Alternate"/>
        </a:defRPr>
      </a:lvl8pPr>
      <a:lvl9pPr marL="0" marR="0" indent="1828800" algn="r" defTabSz="308074" latinLnBrk="0">
        <a:lnSpc>
          <a:spcPct val="8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DIN Alternat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6" name="3/25/2021"/>
          <p:cNvSpPr txBox="1"/>
          <p:nvPr>
            <p:ph type="ctrTitle"/>
          </p:nvPr>
        </p:nvSpPr>
        <p:spPr>
          <a:xfrm>
            <a:off x="1357312" y="2147589"/>
            <a:ext cx="6429376" cy="1426519"/>
          </a:xfrm>
          <a:prstGeom prst="rect">
            <a:avLst/>
          </a:prstGeom>
        </p:spPr>
        <p:txBody>
          <a:bodyPr/>
          <a:lstStyle>
            <a:lvl1pPr algn="ctr">
              <a:defRPr sz="2100"/>
            </a:lvl1pPr>
          </a:lstStyle>
          <a:p>
            <a:pPr/>
            <a:r>
              <a:t>3/25/2021</a:t>
            </a:r>
          </a:p>
        </p:txBody>
      </p:sp>
      <p:sp>
        <p:nvSpPr>
          <p:cNvPr id="167" name="Vallor Chapters 7-8"/>
          <p:cNvSpPr txBox="1"/>
          <p:nvPr>
            <p:ph type="subTitle" sz="quarter" idx="1"/>
          </p:nvPr>
        </p:nvSpPr>
        <p:spPr>
          <a:xfrm>
            <a:off x="1357312" y="1009054"/>
            <a:ext cx="6429376" cy="951013"/>
          </a:xfrm>
          <a:prstGeom prst="rect">
            <a:avLst/>
          </a:prstGeom>
        </p:spPr>
        <p:txBody>
          <a:bodyPr/>
          <a:lstStyle>
            <a:lvl1pPr algn="ctr"/>
          </a:lstStyle>
          <a:p>
            <a:pPr/>
            <a:r>
              <a:t>Vallor Chapters 7-8</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Ch. 7: New Social Media and the Technomoral Virtues"/>
          <p:cNvSpPr txBox="1"/>
          <p:nvPr>
            <p:ph type="body" idx="13"/>
          </p:nvPr>
        </p:nvSpPr>
        <p:spPr>
          <a:prstGeom prst="rect">
            <a:avLst/>
          </a:prstGeom>
        </p:spPr>
        <p:txBody>
          <a:bodyPr/>
          <a:lstStyle>
            <a:lvl1pPr>
              <a:defRPr>
                <a:solidFill>
                  <a:srgbClr val="A6AAA9"/>
                </a:solidFill>
              </a:defRPr>
            </a:lvl1pPr>
          </a:lstStyle>
          <a:p>
            <a:pPr/>
            <a:r>
              <a:t>Ch. 7: New Social Media and the Technomoral Virtues</a:t>
            </a:r>
          </a:p>
        </p:txBody>
      </p:sp>
      <p:sp>
        <p:nvSpPr>
          <p:cNvPr id="170" name="Overview"/>
          <p:cNvSpPr txBox="1"/>
          <p:nvPr>
            <p:ph type="title"/>
          </p:nvPr>
        </p:nvSpPr>
        <p:spPr>
          <a:prstGeom prst="rect">
            <a:avLst/>
          </a:prstGeom>
        </p:spPr>
        <p:txBody>
          <a:bodyPr/>
          <a:lstStyle>
            <a:lvl1pPr defTabSz="264943">
              <a:spcBef>
                <a:spcPts val="1200"/>
              </a:spcBef>
              <a:defRPr sz="2580"/>
            </a:lvl1pPr>
          </a:lstStyle>
          <a:p>
            <a:pPr/>
            <a:r>
              <a:t>Overview</a:t>
            </a:r>
          </a:p>
        </p:txBody>
      </p:sp>
      <p:sp>
        <p:nvSpPr>
          <p:cNvPr id="171" name="Social media can enable or frustrate our efforts to become virtuous…"/>
          <p:cNvSpPr txBox="1"/>
          <p:nvPr>
            <p:ph type="body" idx="1"/>
          </p:nvPr>
        </p:nvSpPr>
        <p:spPr>
          <a:prstGeom prst="rect">
            <a:avLst/>
          </a:prstGeom>
        </p:spPr>
        <p:txBody>
          <a:bodyPr/>
          <a:lstStyle/>
          <a:p>
            <a:pPr>
              <a:defRPr>
                <a:solidFill>
                  <a:srgbClr val="A6AAA9"/>
                </a:solidFill>
              </a:defRPr>
            </a:pPr>
            <a:r>
              <a:t>Social media can enable or frustrate our efforts to become virtuous</a:t>
            </a:r>
          </a:p>
          <a:p>
            <a:pPr lvl="1">
              <a:defRPr>
                <a:solidFill>
                  <a:srgbClr val="A6AAA9"/>
                </a:solidFill>
              </a:defRPr>
            </a:pPr>
            <a:r>
              <a:t>How do emerging technologies shape our moral character for the better or worse?</a:t>
            </a:r>
          </a:p>
          <a:p>
            <a:pPr lvl="1">
              <a:defRPr>
                <a:solidFill>
                  <a:srgbClr val="A6AAA9"/>
                </a:solidFill>
              </a:defRPr>
            </a:pPr>
            <a:r>
              <a:t>How can technomoral virtues help us to develop better technologies and wiser technosocial practices?</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The Virtues of Communicative Friction"/>
          <p:cNvSpPr txBox="1"/>
          <p:nvPr>
            <p:ph type="title"/>
          </p:nvPr>
        </p:nvSpPr>
        <p:spPr>
          <a:prstGeom prst="rect">
            <a:avLst/>
          </a:prstGeom>
        </p:spPr>
        <p:txBody>
          <a:bodyPr/>
          <a:lstStyle>
            <a:lvl1pPr defTabSz="264943">
              <a:spcBef>
                <a:spcPts val="1200"/>
              </a:spcBef>
              <a:defRPr sz="2580"/>
            </a:lvl1pPr>
          </a:lstStyle>
          <a:p>
            <a:pPr/>
            <a:r>
              <a:t>The Virtues of Communicative Friction</a:t>
            </a:r>
          </a:p>
        </p:txBody>
      </p:sp>
      <p:sp>
        <p:nvSpPr>
          <p:cNvPr id="174" name="Networked individualism and social capital…"/>
          <p:cNvSpPr txBox="1"/>
          <p:nvPr>
            <p:ph type="body" sz="half" idx="1"/>
          </p:nvPr>
        </p:nvSpPr>
        <p:spPr>
          <a:xfrm>
            <a:off x="1357312" y="1446609"/>
            <a:ext cx="6429376" cy="2467275"/>
          </a:xfrm>
          <a:prstGeom prst="rect">
            <a:avLst/>
          </a:prstGeom>
        </p:spPr>
        <p:txBody>
          <a:bodyPr/>
          <a:lstStyle/>
          <a:p>
            <a:pPr marL="194534" indent="-194534" defTabSz="286509">
              <a:spcBef>
                <a:spcPts val="1300"/>
              </a:spcBef>
              <a:defRPr sz="1488">
                <a:solidFill>
                  <a:srgbClr val="A6AAA9"/>
                </a:solidFill>
              </a:defRPr>
            </a:pPr>
            <a:r>
              <a:t>Networked individualism and social capital</a:t>
            </a:r>
          </a:p>
          <a:p>
            <a:pPr lvl="1" marL="607919" indent="-194534" defTabSz="286509">
              <a:spcBef>
                <a:spcPts val="1300"/>
              </a:spcBef>
              <a:defRPr sz="1488">
                <a:solidFill>
                  <a:srgbClr val="A6AAA9"/>
                </a:solidFill>
              </a:defRPr>
            </a:pPr>
            <a:r>
              <a:t>“Life satisfaction” vs human flourishing</a:t>
            </a:r>
          </a:p>
          <a:p>
            <a:pPr marL="194534" indent="-194534" defTabSz="286509">
              <a:spcBef>
                <a:spcPts val="1300"/>
              </a:spcBef>
              <a:defRPr sz="1488">
                <a:solidFill>
                  <a:srgbClr val="A6AAA9"/>
                </a:solidFill>
              </a:defRPr>
            </a:pPr>
            <a:r>
              <a:t>Frictionless interactions</a:t>
            </a:r>
          </a:p>
          <a:p>
            <a:pPr lvl="1" marL="607919" indent="-194534" defTabSz="286509">
              <a:spcBef>
                <a:spcPts val="1300"/>
              </a:spcBef>
              <a:defRPr sz="1488">
                <a:solidFill>
                  <a:srgbClr val="A6AAA9"/>
                </a:solidFill>
              </a:defRPr>
            </a:pPr>
            <a:r>
              <a:t>Facebook Home ad</a:t>
            </a:r>
          </a:p>
          <a:p>
            <a:pPr lvl="1" marL="607919" indent="-194534" defTabSz="286509">
              <a:spcBef>
                <a:spcPts val="1300"/>
              </a:spcBef>
              <a:defRPr sz="1488">
                <a:solidFill>
                  <a:srgbClr val="A6AAA9"/>
                </a:solidFill>
              </a:defRPr>
            </a:pPr>
            <a:r>
              <a:t>Absence of virtue-inducing constraints</a:t>
            </a:r>
          </a:p>
          <a:p>
            <a:pPr marL="194534" indent="-194534" defTabSz="286509">
              <a:spcBef>
                <a:spcPts val="1300"/>
              </a:spcBef>
              <a:defRPr sz="1488">
                <a:solidFill>
                  <a:srgbClr val="A6AAA9"/>
                </a:solidFill>
              </a:defRPr>
            </a:pPr>
            <a:r>
              <a:t>Individual and concrete contexts</a:t>
            </a:r>
          </a:p>
        </p:txBody>
      </p:sp>
      <p:sp>
        <p:nvSpPr>
          <p:cNvPr id="175" name="Ch. 7: New Social Media and the Technomoral Virtues"/>
          <p:cNvSpPr txBox="1"/>
          <p:nvPr/>
        </p:nvSpPr>
        <p:spPr>
          <a:xfrm>
            <a:off x="1357312" y="240903"/>
            <a:ext cx="5893595" cy="241301"/>
          </a:xfrm>
          <a:prstGeom prst="rect">
            <a:avLst/>
          </a:prstGeom>
          <a:ln w="3175">
            <a:miter lim="400000"/>
          </a:ln>
          <a:extLst>
            <a:ext uri="{C572A759-6A51-4108-AA02-DFA0A04FC94B}">
              <ma14:wrappingTextBoxFlag xmlns:ma14="http://schemas.microsoft.com/office/mac/drawingml/2011/main" val="1"/>
            </a:ext>
          </a:extLst>
        </p:spPr>
        <p:txBody>
          <a:bodyPr lIns="26789" tIns="26789" rIns="26789" bIns="26789" anchor="b">
            <a:spAutoFit/>
          </a:bodyPr>
          <a:lstStyle>
            <a:lvl1pPr defTabSz="241101">
              <a:lnSpc>
                <a:spcPct val="80000"/>
              </a:lnSpc>
              <a:spcBef>
                <a:spcPts val="0"/>
              </a:spcBef>
              <a:defRPr cap="all" spc="60" sz="1200">
                <a:solidFill>
                  <a:srgbClr val="A6AAA9"/>
                </a:solidFill>
                <a:latin typeface="DIN Alternate"/>
                <a:ea typeface="DIN Alternate"/>
                <a:cs typeface="DIN Alternate"/>
                <a:sym typeface="DIN Alternate"/>
              </a:defRPr>
            </a:lvl1pPr>
          </a:lstStyle>
          <a:p>
            <a:pPr/>
            <a:r>
              <a:t>Ch. 7: New Social Media and the Technomoral Virtues</a:t>
            </a:r>
          </a:p>
        </p:txBody>
      </p:sp>
      <p:sp>
        <p:nvSpPr>
          <p:cNvPr id="176" name="Question: Has our moral character in traditional communication, particularly with respect to technomoral virtues like care and civility, been significantly influenced by the frictionless interactions we pursue on social media?"/>
          <p:cNvSpPr txBox="1"/>
          <p:nvPr/>
        </p:nvSpPr>
        <p:spPr>
          <a:xfrm>
            <a:off x="1357312" y="4047729"/>
            <a:ext cx="6429376" cy="777479"/>
          </a:xfrm>
          <a:prstGeom prst="rect">
            <a:avLst/>
          </a:prstGeom>
          <a:ln w="3175">
            <a:miter lim="400000"/>
          </a:ln>
          <a:extLst>
            <a:ext uri="{C572A759-6A51-4108-AA02-DFA0A04FC94B}">
              <ma14:wrappingTextBoxFlag xmlns:ma14="http://schemas.microsoft.com/office/mac/drawingml/2011/main" val="1"/>
            </a:ext>
          </a:extLst>
        </p:spPr>
        <p:txBody>
          <a:bodyPr lIns="26789" tIns="26789" rIns="26789" bIns="26789" anchor="ctr">
            <a:spAutoFit/>
          </a:bodyPr>
          <a:lstStyle>
            <a:lvl1pPr>
              <a:defRPr sz="1400">
                <a:solidFill>
                  <a:srgbClr val="A6AAA9"/>
                </a:solidFill>
              </a:defRPr>
            </a:lvl1pPr>
          </a:lstStyle>
          <a:p>
            <a:pPr/>
            <a:r>
              <a:t>Question: Has our moral character in traditional communication, particularly with respect to technomoral virtues like care and civility, been significantly influenced by the frictionless interactions we pursue on social media?</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Media Multitasking and Technomoral Virtues"/>
          <p:cNvSpPr txBox="1"/>
          <p:nvPr>
            <p:ph type="title"/>
          </p:nvPr>
        </p:nvSpPr>
        <p:spPr>
          <a:prstGeom prst="rect">
            <a:avLst/>
          </a:prstGeom>
        </p:spPr>
        <p:txBody>
          <a:bodyPr/>
          <a:lstStyle>
            <a:lvl1pPr defTabSz="264943">
              <a:spcBef>
                <a:spcPts val="1200"/>
              </a:spcBef>
              <a:defRPr sz="2580"/>
            </a:lvl1pPr>
          </a:lstStyle>
          <a:p>
            <a:pPr/>
            <a:r>
              <a:t>Media Multitasking and Technomoral Virtues</a:t>
            </a:r>
          </a:p>
        </p:txBody>
      </p:sp>
      <p:sp>
        <p:nvSpPr>
          <p:cNvPr id="179" name="Self-control:…"/>
          <p:cNvSpPr txBox="1"/>
          <p:nvPr>
            <p:ph type="body" sz="half" idx="1"/>
          </p:nvPr>
        </p:nvSpPr>
        <p:spPr>
          <a:xfrm>
            <a:off x="1357312" y="1446609"/>
            <a:ext cx="6429376" cy="2346625"/>
          </a:xfrm>
          <a:prstGeom prst="rect">
            <a:avLst/>
          </a:prstGeom>
        </p:spPr>
        <p:txBody>
          <a:bodyPr/>
          <a:lstStyle/>
          <a:p>
            <a:pPr marL="158974" indent="-158974" defTabSz="234136">
              <a:spcBef>
                <a:spcPts val="1100"/>
              </a:spcBef>
              <a:defRPr sz="1216">
                <a:solidFill>
                  <a:srgbClr val="A6AAA9"/>
                </a:solidFill>
              </a:defRPr>
            </a:pPr>
            <a:r>
              <a:t>Self-control:</a:t>
            </a:r>
          </a:p>
          <a:p>
            <a:pPr lvl="1" marL="496794" indent="-158974" defTabSz="234136">
              <a:spcBef>
                <a:spcPts val="1100"/>
              </a:spcBef>
              <a:defRPr sz="1216">
                <a:solidFill>
                  <a:srgbClr val="A6AAA9"/>
                </a:solidFill>
              </a:defRPr>
            </a:pPr>
            <a:r>
              <a:t>“Sticky” digital media design</a:t>
            </a:r>
          </a:p>
          <a:p>
            <a:pPr lvl="1" marL="496794" indent="-158974" defTabSz="234136">
              <a:spcBef>
                <a:spcPts val="1100"/>
              </a:spcBef>
              <a:defRPr sz="1216">
                <a:solidFill>
                  <a:srgbClr val="A6AAA9"/>
                </a:solidFill>
              </a:defRPr>
            </a:pPr>
            <a:r>
              <a:t>Collective cultural agreements to seek healthier digital norms</a:t>
            </a:r>
          </a:p>
          <a:p>
            <a:pPr lvl="1" marL="496794" indent="-158974" defTabSz="234136">
              <a:spcBef>
                <a:spcPts val="1100"/>
              </a:spcBef>
              <a:defRPr sz="1216">
                <a:solidFill>
                  <a:srgbClr val="A6AAA9"/>
                </a:solidFill>
              </a:defRPr>
            </a:pPr>
            <a:r>
              <a:t>Demanding useful tools that do not debilitate us</a:t>
            </a:r>
          </a:p>
          <a:p>
            <a:pPr marL="158974" indent="-158974" defTabSz="234136">
              <a:spcBef>
                <a:spcPts val="1100"/>
              </a:spcBef>
              <a:defRPr sz="1216">
                <a:solidFill>
                  <a:srgbClr val="A6AAA9"/>
                </a:solidFill>
              </a:defRPr>
            </a:pPr>
            <a:r>
              <a:t>Attention</a:t>
            </a:r>
          </a:p>
          <a:p>
            <a:pPr lvl="1" marL="496794" indent="-158974" defTabSz="234136">
              <a:spcBef>
                <a:spcPts val="1100"/>
              </a:spcBef>
              <a:defRPr sz="1216">
                <a:solidFill>
                  <a:srgbClr val="A6AAA9"/>
                </a:solidFill>
              </a:defRPr>
            </a:pPr>
            <a:r>
              <a:t>Media multitasking</a:t>
            </a:r>
          </a:p>
          <a:p>
            <a:pPr lvl="1" marL="496794" indent="-158974" defTabSz="234136">
              <a:spcBef>
                <a:spcPts val="1100"/>
              </a:spcBef>
              <a:defRPr sz="1216">
                <a:solidFill>
                  <a:srgbClr val="A6AAA9"/>
                </a:solidFill>
              </a:defRPr>
            </a:pPr>
            <a:r>
              <a:t>Empathic concern</a:t>
            </a:r>
          </a:p>
        </p:txBody>
      </p:sp>
      <p:sp>
        <p:nvSpPr>
          <p:cNvPr id="180" name="Ch. 7: New Social Media and the Technomoral Virtues"/>
          <p:cNvSpPr txBox="1"/>
          <p:nvPr/>
        </p:nvSpPr>
        <p:spPr>
          <a:xfrm>
            <a:off x="1357312" y="240903"/>
            <a:ext cx="5893595" cy="241301"/>
          </a:xfrm>
          <a:prstGeom prst="rect">
            <a:avLst/>
          </a:prstGeom>
          <a:ln w="3175">
            <a:miter lim="400000"/>
          </a:ln>
          <a:extLst>
            <a:ext uri="{C572A759-6A51-4108-AA02-DFA0A04FC94B}">
              <ma14:wrappingTextBoxFlag xmlns:ma14="http://schemas.microsoft.com/office/mac/drawingml/2011/main" val="1"/>
            </a:ext>
          </a:extLst>
        </p:spPr>
        <p:txBody>
          <a:bodyPr lIns="26789" tIns="26789" rIns="26789" bIns="26789" anchor="b">
            <a:spAutoFit/>
          </a:bodyPr>
          <a:lstStyle>
            <a:lvl1pPr defTabSz="241101">
              <a:lnSpc>
                <a:spcPct val="80000"/>
              </a:lnSpc>
              <a:spcBef>
                <a:spcPts val="0"/>
              </a:spcBef>
              <a:defRPr cap="all" spc="60" sz="1200">
                <a:solidFill>
                  <a:srgbClr val="A6AAA9"/>
                </a:solidFill>
                <a:latin typeface="DIN Alternate"/>
                <a:ea typeface="DIN Alternate"/>
                <a:cs typeface="DIN Alternate"/>
                <a:sym typeface="DIN Alternate"/>
              </a:defRPr>
            </a:lvl1pPr>
          </a:lstStyle>
          <a:p>
            <a:pPr/>
            <a:r>
              <a:t>Ch. 7: New Social Media and the Technomoral Virtues</a:t>
            </a:r>
          </a:p>
        </p:txBody>
      </p:sp>
      <p:sp>
        <p:nvSpPr>
          <p:cNvPr id="181" name="Question: Given the effect that media multitasking has on moral attention, how concerning is its spread into every facet of life? Can digital media instead be used to help positively facilitate relational understanding?"/>
          <p:cNvSpPr txBox="1"/>
          <p:nvPr/>
        </p:nvSpPr>
        <p:spPr>
          <a:xfrm>
            <a:off x="1357312" y="4047729"/>
            <a:ext cx="6429376" cy="777479"/>
          </a:xfrm>
          <a:prstGeom prst="rect">
            <a:avLst/>
          </a:prstGeom>
          <a:ln w="3175">
            <a:miter lim="400000"/>
          </a:ln>
          <a:extLst>
            <a:ext uri="{C572A759-6A51-4108-AA02-DFA0A04FC94B}">
              <ma14:wrappingTextBoxFlag xmlns:ma14="http://schemas.microsoft.com/office/mac/drawingml/2011/main" val="1"/>
            </a:ext>
          </a:extLst>
        </p:spPr>
        <p:txBody>
          <a:bodyPr lIns="26789" tIns="26789" rIns="26789" bIns="26789" anchor="ctr">
            <a:spAutoFit/>
          </a:bodyPr>
          <a:lstStyle>
            <a:lvl1pPr>
              <a:defRPr sz="1400">
                <a:solidFill>
                  <a:srgbClr val="A6AAA9"/>
                </a:solidFill>
              </a:defRPr>
            </a:lvl1pPr>
          </a:lstStyle>
          <a:p>
            <a:pPr/>
            <a:r>
              <a:t>Question: Given the effect that media multitasking has on moral attention, how concerning is its spread into every facet of life? Can digital media instead be used to help positively facilitate relational understanding?</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3" name="New Social Media and Civic Virtues"/>
          <p:cNvSpPr txBox="1"/>
          <p:nvPr>
            <p:ph type="title"/>
          </p:nvPr>
        </p:nvSpPr>
        <p:spPr>
          <a:prstGeom prst="rect">
            <a:avLst/>
          </a:prstGeom>
        </p:spPr>
        <p:txBody>
          <a:bodyPr/>
          <a:lstStyle>
            <a:lvl1pPr defTabSz="264943">
              <a:spcBef>
                <a:spcPts val="1200"/>
              </a:spcBef>
              <a:defRPr sz="2580"/>
            </a:lvl1pPr>
          </a:lstStyle>
          <a:p>
            <a:pPr/>
            <a:r>
              <a:t>New Social Media and Civic Virtues</a:t>
            </a:r>
          </a:p>
        </p:txBody>
      </p:sp>
      <p:sp>
        <p:nvSpPr>
          <p:cNvPr id="184" name="Technologies are extensions of the human value contexts in which they operate…"/>
          <p:cNvSpPr txBox="1"/>
          <p:nvPr>
            <p:ph type="body" sz="half" idx="1"/>
          </p:nvPr>
        </p:nvSpPr>
        <p:spPr>
          <a:xfrm>
            <a:off x="1357312" y="1282600"/>
            <a:ext cx="6429376" cy="1953506"/>
          </a:xfrm>
          <a:prstGeom prst="rect">
            <a:avLst/>
          </a:prstGeom>
        </p:spPr>
        <p:txBody>
          <a:bodyPr/>
          <a:lstStyle/>
          <a:p>
            <a:pPr marL="175708" indent="-175708" defTabSz="258782">
              <a:spcBef>
                <a:spcPts val="1200"/>
              </a:spcBef>
              <a:defRPr sz="1344">
                <a:solidFill>
                  <a:srgbClr val="A6AAA9"/>
                </a:solidFill>
              </a:defRPr>
            </a:pPr>
            <a:r>
              <a:t>Technologies are extensions of the human value contexts in which they operate</a:t>
            </a:r>
          </a:p>
          <a:p>
            <a:pPr lvl="1" marL="549088" indent="-175708" defTabSz="258782">
              <a:spcBef>
                <a:spcPts val="1200"/>
              </a:spcBef>
              <a:defRPr sz="1344">
                <a:solidFill>
                  <a:srgbClr val="A6AAA9"/>
                </a:solidFill>
              </a:defRPr>
            </a:pPr>
            <a:r>
              <a:t>Ferguson</a:t>
            </a:r>
          </a:p>
          <a:p>
            <a:pPr marL="175708" indent="-175708" defTabSz="258782">
              <a:spcBef>
                <a:spcPts val="1200"/>
              </a:spcBef>
              <a:defRPr sz="1344">
                <a:solidFill>
                  <a:srgbClr val="A6AAA9"/>
                </a:solidFill>
              </a:defRPr>
            </a:pPr>
            <a:r>
              <a:t>Filter bubbles, cyberbalkanization, and echo chambers</a:t>
            </a:r>
          </a:p>
          <a:p>
            <a:pPr marL="175708" indent="-175708" defTabSz="258782">
              <a:spcBef>
                <a:spcPts val="1200"/>
              </a:spcBef>
              <a:defRPr sz="1344">
                <a:solidFill>
                  <a:srgbClr val="A6AAA9"/>
                </a:solidFill>
              </a:defRPr>
            </a:pPr>
            <a:r>
              <a:t>Spiral of silence</a:t>
            </a:r>
          </a:p>
          <a:p>
            <a:pPr lvl="1" marL="549088" indent="-175708" defTabSz="258782">
              <a:spcBef>
                <a:spcPts val="1200"/>
              </a:spcBef>
              <a:defRPr sz="1344">
                <a:solidFill>
                  <a:srgbClr val="A6AAA9"/>
                </a:solidFill>
              </a:defRPr>
            </a:pPr>
            <a:r>
              <a:t>Obstacle to cultivation of technomoral virtues central to civic flourishing</a:t>
            </a:r>
          </a:p>
        </p:txBody>
      </p:sp>
      <p:sp>
        <p:nvSpPr>
          <p:cNvPr id="185" name="Ch. 7: New Social Media and the Technomoral Virtues"/>
          <p:cNvSpPr txBox="1"/>
          <p:nvPr/>
        </p:nvSpPr>
        <p:spPr>
          <a:xfrm>
            <a:off x="1357312" y="240903"/>
            <a:ext cx="5893595" cy="241301"/>
          </a:xfrm>
          <a:prstGeom prst="rect">
            <a:avLst/>
          </a:prstGeom>
          <a:ln w="3175">
            <a:miter lim="400000"/>
          </a:ln>
          <a:extLst>
            <a:ext uri="{C572A759-6A51-4108-AA02-DFA0A04FC94B}">
              <ma14:wrappingTextBoxFlag xmlns:ma14="http://schemas.microsoft.com/office/mac/drawingml/2011/main" val="1"/>
            </a:ext>
          </a:extLst>
        </p:spPr>
        <p:txBody>
          <a:bodyPr lIns="26789" tIns="26789" rIns="26789" bIns="26789" anchor="b">
            <a:spAutoFit/>
          </a:bodyPr>
          <a:lstStyle>
            <a:lvl1pPr defTabSz="241101">
              <a:lnSpc>
                <a:spcPct val="80000"/>
              </a:lnSpc>
              <a:spcBef>
                <a:spcPts val="0"/>
              </a:spcBef>
              <a:defRPr cap="all" spc="60" sz="1200">
                <a:solidFill>
                  <a:srgbClr val="A6AAA9"/>
                </a:solidFill>
                <a:latin typeface="DIN Alternate"/>
                <a:ea typeface="DIN Alternate"/>
                <a:cs typeface="DIN Alternate"/>
                <a:sym typeface="DIN Alternate"/>
              </a:defRPr>
            </a:lvl1pPr>
          </a:lstStyle>
          <a:p>
            <a:pPr/>
            <a:r>
              <a:t>Ch. 7: New Social Media and the Technomoral Virtues</a:t>
            </a:r>
          </a:p>
        </p:txBody>
      </p:sp>
      <p:sp>
        <p:nvSpPr>
          <p:cNvPr id="186" name="Question: How can we cultivate these civic virtues through current social media platforms? What changes would need to be made to platforms like Twitter, Facebook, and Instagram to bring them closer in line with the these virtues?…"/>
          <p:cNvSpPr txBox="1"/>
          <p:nvPr/>
        </p:nvSpPr>
        <p:spPr>
          <a:xfrm>
            <a:off x="1357312" y="3326592"/>
            <a:ext cx="6429376" cy="1636713"/>
          </a:xfrm>
          <a:prstGeom prst="rect">
            <a:avLst/>
          </a:prstGeom>
          <a:ln w="3175">
            <a:miter lim="400000"/>
          </a:ln>
          <a:extLst>
            <a:ext uri="{C572A759-6A51-4108-AA02-DFA0A04FC94B}">
              <ma14:wrappingTextBoxFlag xmlns:ma14="http://schemas.microsoft.com/office/mac/drawingml/2011/main" val="1"/>
            </a:ext>
          </a:extLst>
        </p:spPr>
        <p:txBody>
          <a:bodyPr lIns="26789" tIns="26789" rIns="26789" bIns="26789" anchor="ctr">
            <a:spAutoFit/>
          </a:bodyPr>
          <a:lstStyle/>
          <a:p>
            <a:pPr>
              <a:defRPr sz="1200">
                <a:solidFill>
                  <a:srgbClr val="A6AAA9"/>
                </a:solidFill>
              </a:defRPr>
            </a:pPr>
            <a:r>
              <a:t>Question: How can we cultivate these civic virtues through current social media platforms? What changes would need to be made to platforms like Twitter, Facebook, and Instagram to bring them closer in line with the these virtues?</a:t>
            </a:r>
          </a:p>
          <a:p>
            <a:pPr>
              <a:defRPr sz="1200">
                <a:solidFill>
                  <a:srgbClr val="A6AAA9"/>
                </a:solidFill>
              </a:defRPr>
            </a:pPr>
            <a:r>
              <a:t>Question: Given their ‘sticky’ designs and existing reputations, would we need to start from the bottom up and create new platforms altogether to facilitate wiser, more virtuous technosocial practices? Are current social media platforms too far removed from technomoral ideals to rectify?</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 name="Ch. 8: Surveillance and the Examined Life"/>
          <p:cNvSpPr txBox="1"/>
          <p:nvPr>
            <p:ph type="body" idx="13"/>
          </p:nvPr>
        </p:nvSpPr>
        <p:spPr>
          <a:prstGeom prst="rect">
            <a:avLst/>
          </a:prstGeom>
        </p:spPr>
        <p:txBody>
          <a:bodyPr/>
          <a:lstStyle>
            <a:lvl1pPr>
              <a:defRPr>
                <a:solidFill>
                  <a:srgbClr val="A6AAA9"/>
                </a:solidFill>
              </a:defRPr>
            </a:lvl1pPr>
          </a:lstStyle>
          <a:p>
            <a:pPr/>
            <a:r>
              <a:t>Ch. 8: Surveillance and the Examined Life</a:t>
            </a:r>
          </a:p>
        </p:txBody>
      </p:sp>
      <p:sp>
        <p:nvSpPr>
          <p:cNvPr id="189" name="Overview"/>
          <p:cNvSpPr txBox="1"/>
          <p:nvPr>
            <p:ph type="title"/>
          </p:nvPr>
        </p:nvSpPr>
        <p:spPr>
          <a:prstGeom prst="rect">
            <a:avLst/>
          </a:prstGeom>
        </p:spPr>
        <p:txBody>
          <a:bodyPr/>
          <a:lstStyle>
            <a:lvl1pPr defTabSz="264943">
              <a:spcBef>
                <a:spcPts val="1200"/>
              </a:spcBef>
              <a:defRPr sz="2580"/>
            </a:lvl1pPr>
          </a:lstStyle>
          <a:p>
            <a:pPr/>
            <a:r>
              <a:t>Overview</a:t>
            </a:r>
          </a:p>
        </p:txBody>
      </p:sp>
      <p:sp>
        <p:nvSpPr>
          <p:cNvPr id="190" name="Panopticism:  employs political, material, psychological, logical, and economic techniques to establish maximally effective and far-ranging forms of social discipline with minimal obtrusiveness, expenditure, force, and risk…"/>
          <p:cNvSpPr txBox="1"/>
          <p:nvPr>
            <p:ph type="body" idx="1"/>
          </p:nvPr>
        </p:nvSpPr>
        <p:spPr>
          <a:prstGeom prst="rect">
            <a:avLst/>
          </a:prstGeom>
        </p:spPr>
        <p:txBody>
          <a:bodyPr/>
          <a:lstStyle/>
          <a:p>
            <a:pPr>
              <a:defRPr>
                <a:solidFill>
                  <a:srgbClr val="A6AAA9"/>
                </a:solidFill>
              </a:defRPr>
            </a:pPr>
            <a:r>
              <a:t>Panopticism:  employs political, material, psychological, logical, and economic techniques to establish maximally effective and far-ranging forms of social discipline with minimal obtrusiveness, expenditure, force, and risk</a:t>
            </a:r>
          </a:p>
          <a:p>
            <a:pPr>
              <a:defRPr>
                <a:solidFill>
                  <a:srgbClr val="A6AAA9"/>
                </a:solidFill>
              </a:defRPr>
            </a:pPr>
            <a:r>
              <a:t>The Cult of Transparency: the interests of justice and equality can only be served by a culture in which their violations can be openly observe by anyone</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2" name="Virtue in the Panopticon"/>
          <p:cNvSpPr txBox="1"/>
          <p:nvPr>
            <p:ph type="title"/>
          </p:nvPr>
        </p:nvSpPr>
        <p:spPr>
          <a:prstGeom prst="rect">
            <a:avLst/>
          </a:prstGeom>
        </p:spPr>
        <p:txBody>
          <a:bodyPr/>
          <a:lstStyle>
            <a:lvl1pPr defTabSz="264943">
              <a:spcBef>
                <a:spcPts val="1200"/>
              </a:spcBef>
              <a:defRPr sz="2580"/>
            </a:lvl1pPr>
          </a:lstStyle>
          <a:p>
            <a:pPr/>
            <a:r>
              <a:t>Virtue in the Panopticon</a:t>
            </a:r>
          </a:p>
        </p:txBody>
      </p:sp>
      <p:sp>
        <p:nvSpPr>
          <p:cNvPr id="193" name="Sousveillance…"/>
          <p:cNvSpPr txBox="1"/>
          <p:nvPr>
            <p:ph type="body" sz="half" idx="1"/>
          </p:nvPr>
        </p:nvSpPr>
        <p:spPr>
          <a:xfrm>
            <a:off x="1357312" y="1446609"/>
            <a:ext cx="6429376" cy="2346625"/>
          </a:xfrm>
          <a:prstGeom prst="rect">
            <a:avLst/>
          </a:prstGeom>
        </p:spPr>
        <p:txBody>
          <a:bodyPr/>
          <a:lstStyle/>
          <a:p>
            <a:pPr marL="188258" indent="-188258" defTabSz="277266">
              <a:spcBef>
                <a:spcPts val="1300"/>
              </a:spcBef>
              <a:defRPr sz="1440">
                <a:solidFill>
                  <a:srgbClr val="A6AAA9"/>
                </a:solidFill>
              </a:defRPr>
            </a:pPr>
            <a:r>
              <a:t>Sousveillance</a:t>
            </a:r>
          </a:p>
          <a:p>
            <a:pPr lvl="1" marL="588308" indent="-188258" defTabSz="277266">
              <a:spcBef>
                <a:spcPts val="1300"/>
              </a:spcBef>
              <a:defRPr sz="1440">
                <a:solidFill>
                  <a:srgbClr val="A6AAA9"/>
                </a:solidFill>
              </a:defRPr>
            </a:pPr>
            <a:r>
              <a:t>Dataveillance</a:t>
            </a:r>
          </a:p>
          <a:p>
            <a:pPr lvl="1" marL="588308" indent="-188258" defTabSz="277266">
              <a:spcBef>
                <a:spcPts val="1300"/>
              </a:spcBef>
              <a:defRPr sz="1440">
                <a:solidFill>
                  <a:srgbClr val="A6AAA9"/>
                </a:solidFill>
              </a:defRPr>
            </a:pPr>
            <a:r>
              <a:t>‘Big Brother,’ hacktivism, lateral surveillance, and self-surveillance</a:t>
            </a:r>
          </a:p>
          <a:p>
            <a:pPr lvl="1" marL="588308" indent="-188258" defTabSz="277266">
              <a:spcBef>
                <a:spcPts val="1300"/>
              </a:spcBef>
              <a:defRPr sz="1440">
                <a:solidFill>
                  <a:srgbClr val="A6AAA9"/>
                </a:solidFill>
              </a:defRPr>
            </a:pPr>
            <a:r>
              <a:t>Transparency as the predominant cultural value </a:t>
            </a:r>
          </a:p>
          <a:p>
            <a:pPr lvl="1" marL="588308" indent="-188258" defTabSz="277266">
              <a:spcBef>
                <a:spcPts val="1300"/>
              </a:spcBef>
              <a:defRPr sz="1440">
                <a:solidFill>
                  <a:srgbClr val="A6AAA9"/>
                </a:solidFill>
              </a:defRPr>
            </a:pPr>
            <a:r>
              <a:t>Encouraging honesty through surveillance</a:t>
            </a:r>
          </a:p>
          <a:p>
            <a:pPr lvl="1" marL="588308" indent="-188258" defTabSz="277266">
              <a:spcBef>
                <a:spcPts val="1300"/>
              </a:spcBef>
              <a:defRPr sz="1440">
                <a:solidFill>
                  <a:srgbClr val="A6AAA9"/>
                </a:solidFill>
              </a:defRPr>
            </a:pPr>
            <a:r>
              <a:t>Big Data and the illusion of technological neutrality</a:t>
            </a:r>
          </a:p>
        </p:txBody>
      </p:sp>
      <p:sp>
        <p:nvSpPr>
          <p:cNvPr id="194" name="Ch. 8: Surveillance and the Examined Life"/>
          <p:cNvSpPr txBox="1"/>
          <p:nvPr/>
        </p:nvSpPr>
        <p:spPr>
          <a:xfrm>
            <a:off x="1357312" y="240903"/>
            <a:ext cx="5893595" cy="241301"/>
          </a:xfrm>
          <a:prstGeom prst="rect">
            <a:avLst/>
          </a:prstGeom>
          <a:ln w="3175">
            <a:miter lim="400000"/>
          </a:ln>
          <a:extLst>
            <a:ext uri="{C572A759-6A51-4108-AA02-DFA0A04FC94B}">
              <ma14:wrappingTextBoxFlag xmlns:ma14="http://schemas.microsoft.com/office/mac/drawingml/2011/main" val="1"/>
            </a:ext>
          </a:extLst>
        </p:spPr>
        <p:txBody>
          <a:bodyPr lIns="26789" tIns="26789" rIns="26789" bIns="26789" anchor="b">
            <a:spAutoFit/>
          </a:bodyPr>
          <a:lstStyle>
            <a:lvl1pPr defTabSz="241101">
              <a:lnSpc>
                <a:spcPct val="80000"/>
              </a:lnSpc>
              <a:spcBef>
                <a:spcPts val="0"/>
              </a:spcBef>
              <a:defRPr cap="all" spc="60" sz="1200">
                <a:solidFill>
                  <a:srgbClr val="A6AAA9"/>
                </a:solidFill>
                <a:latin typeface="DIN Alternate"/>
                <a:ea typeface="DIN Alternate"/>
                <a:cs typeface="DIN Alternate"/>
                <a:sym typeface="DIN Alternate"/>
              </a:defRPr>
            </a:lvl1pPr>
          </a:lstStyle>
          <a:p>
            <a:pPr/>
            <a:r>
              <a:t>Ch. 8: Surveillance and the Examined Life</a:t>
            </a:r>
          </a:p>
        </p:txBody>
      </p:sp>
      <p:sp>
        <p:nvSpPr>
          <p:cNvPr id="195" name="Question: Is society heading towards a type of Panopticon, where every aspect of our lives is surveilled, given how much of our personal data is collected?"/>
          <p:cNvSpPr txBox="1"/>
          <p:nvPr/>
        </p:nvSpPr>
        <p:spPr>
          <a:xfrm>
            <a:off x="1357312" y="4047729"/>
            <a:ext cx="6429376" cy="777479"/>
          </a:xfrm>
          <a:prstGeom prst="rect">
            <a:avLst/>
          </a:prstGeom>
          <a:ln w="3175">
            <a:miter lim="400000"/>
          </a:ln>
          <a:extLst>
            <a:ext uri="{C572A759-6A51-4108-AA02-DFA0A04FC94B}">
              <ma14:wrappingTextBoxFlag xmlns:ma14="http://schemas.microsoft.com/office/mac/drawingml/2011/main" val="1"/>
            </a:ext>
          </a:extLst>
        </p:spPr>
        <p:txBody>
          <a:bodyPr lIns="26789" tIns="26789" rIns="26789" bIns="26789" anchor="ctr">
            <a:spAutoFit/>
          </a:bodyPr>
          <a:lstStyle>
            <a:lvl1pPr>
              <a:defRPr sz="1400">
                <a:solidFill>
                  <a:srgbClr val="A6AAA9"/>
                </a:solidFill>
              </a:defRPr>
            </a:lvl1pPr>
          </a:lstStyle>
          <a:p>
            <a:pPr/>
            <a:r>
              <a:t>Question: Is society heading towards a type of Panopticon, where every aspect of our lives is surveilled, given how much of our personal data is collected?</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The quantified self"/>
          <p:cNvSpPr txBox="1"/>
          <p:nvPr>
            <p:ph type="title"/>
          </p:nvPr>
        </p:nvSpPr>
        <p:spPr>
          <a:prstGeom prst="rect">
            <a:avLst/>
          </a:prstGeom>
        </p:spPr>
        <p:txBody>
          <a:bodyPr/>
          <a:lstStyle>
            <a:lvl1pPr defTabSz="264943">
              <a:spcBef>
                <a:spcPts val="1200"/>
              </a:spcBef>
              <a:defRPr sz="2580"/>
            </a:lvl1pPr>
          </a:lstStyle>
          <a:p>
            <a:pPr/>
            <a:r>
              <a:t>The quantified self</a:t>
            </a:r>
          </a:p>
        </p:txBody>
      </p:sp>
      <p:sp>
        <p:nvSpPr>
          <p:cNvPr id="198" name="Self-examination - how can we best secure the good life for ourselves and others?…"/>
          <p:cNvSpPr txBox="1"/>
          <p:nvPr>
            <p:ph type="body" sz="half" idx="1"/>
          </p:nvPr>
        </p:nvSpPr>
        <p:spPr>
          <a:xfrm>
            <a:off x="1357312" y="1446609"/>
            <a:ext cx="6429376" cy="2346625"/>
          </a:xfrm>
          <a:prstGeom prst="rect">
            <a:avLst/>
          </a:prstGeom>
        </p:spPr>
        <p:txBody>
          <a:bodyPr/>
          <a:lstStyle/>
          <a:p>
            <a:pPr marL="194534" indent="-194534" defTabSz="286509">
              <a:spcBef>
                <a:spcPts val="1300"/>
              </a:spcBef>
              <a:defRPr sz="1488">
                <a:solidFill>
                  <a:srgbClr val="A6AAA9"/>
                </a:solidFill>
              </a:defRPr>
            </a:pPr>
            <a:r>
              <a:t>Self-examination - how can we best secure the good life for ourselves and others?</a:t>
            </a:r>
          </a:p>
          <a:p>
            <a:pPr lvl="1" marL="607919" indent="-194534" defTabSz="286509">
              <a:spcBef>
                <a:spcPts val="1300"/>
              </a:spcBef>
              <a:defRPr sz="1488">
                <a:solidFill>
                  <a:srgbClr val="A6AAA9"/>
                </a:solidFill>
              </a:defRPr>
            </a:pPr>
            <a:r>
              <a:t>Technology-driven habits of self-examination</a:t>
            </a:r>
          </a:p>
          <a:p>
            <a:pPr lvl="1" marL="607919" indent="-194534" defTabSz="286509">
              <a:spcBef>
                <a:spcPts val="1300"/>
              </a:spcBef>
              <a:defRPr sz="1488">
                <a:solidFill>
                  <a:srgbClr val="A6AAA9"/>
                </a:solidFill>
              </a:defRPr>
            </a:pPr>
            <a:r>
              <a:t>Expanding the range of self-surveillance</a:t>
            </a:r>
          </a:p>
          <a:p>
            <a:pPr lvl="1" marL="607919" indent="-194534" defTabSz="286509">
              <a:spcBef>
                <a:spcPts val="1300"/>
              </a:spcBef>
              <a:defRPr sz="1488">
                <a:solidFill>
                  <a:srgbClr val="A6AAA9"/>
                </a:solidFill>
              </a:defRPr>
            </a:pPr>
            <a:r>
              <a:t>Directing the results of self-examination</a:t>
            </a:r>
          </a:p>
          <a:p>
            <a:pPr lvl="1" marL="607919" indent="-194534" defTabSz="286509">
              <a:spcBef>
                <a:spcPts val="1300"/>
              </a:spcBef>
              <a:defRPr sz="1488">
                <a:solidFill>
                  <a:srgbClr val="A6AAA9"/>
                </a:solidFill>
              </a:defRPr>
            </a:pPr>
            <a:r>
              <a:t>Attention to the specifically moral features of one’s character</a:t>
            </a:r>
          </a:p>
        </p:txBody>
      </p:sp>
      <p:sp>
        <p:nvSpPr>
          <p:cNvPr id="199" name="Ch. 8: Surveillance and the Examined Life"/>
          <p:cNvSpPr txBox="1"/>
          <p:nvPr/>
        </p:nvSpPr>
        <p:spPr>
          <a:xfrm>
            <a:off x="1357312" y="240903"/>
            <a:ext cx="5893595" cy="241301"/>
          </a:xfrm>
          <a:prstGeom prst="rect">
            <a:avLst/>
          </a:prstGeom>
          <a:ln w="3175">
            <a:miter lim="400000"/>
          </a:ln>
          <a:extLst>
            <a:ext uri="{C572A759-6A51-4108-AA02-DFA0A04FC94B}">
              <ma14:wrappingTextBoxFlag xmlns:ma14="http://schemas.microsoft.com/office/mac/drawingml/2011/main" val="1"/>
            </a:ext>
          </a:extLst>
        </p:spPr>
        <p:txBody>
          <a:bodyPr lIns="26789" tIns="26789" rIns="26789" bIns="26789" anchor="b">
            <a:spAutoFit/>
          </a:bodyPr>
          <a:lstStyle>
            <a:lvl1pPr defTabSz="241101">
              <a:lnSpc>
                <a:spcPct val="80000"/>
              </a:lnSpc>
              <a:spcBef>
                <a:spcPts val="0"/>
              </a:spcBef>
              <a:defRPr cap="all" spc="60" sz="1200">
                <a:solidFill>
                  <a:srgbClr val="A6AAA9"/>
                </a:solidFill>
                <a:latin typeface="DIN Alternate"/>
                <a:ea typeface="DIN Alternate"/>
                <a:cs typeface="DIN Alternate"/>
                <a:sym typeface="DIN Alternate"/>
              </a:defRPr>
            </a:lvl1pPr>
          </a:lstStyle>
          <a:p>
            <a:pPr/>
            <a:r>
              <a:t>Ch. 8: Surveillance and the Examined Life</a:t>
            </a:r>
          </a:p>
        </p:txBody>
      </p:sp>
      <p:sp>
        <p:nvSpPr>
          <p:cNvPr id="200" name="Question: Is there value in quantified self-surveillance? Can the quantified self be used to examine our moral habits and virtues or does it detract from traditional reflective self-examination?"/>
          <p:cNvSpPr txBox="1"/>
          <p:nvPr/>
        </p:nvSpPr>
        <p:spPr>
          <a:xfrm>
            <a:off x="1357312" y="4047729"/>
            <a:ext cx="6429376" cy="777479"/>
          </a:xfrm>
          <a:prstGeom prst="rect">
            <a:avLst/>
          </a:prstGeom>
          <a:ln w="3175">
            <a:miter lim="400000"/>
          </a:ln>
          <a:extLst>
            <a:ext uri="{C572A759-6A51-4108-AA02-DFA0A04FC94B}">
              <ma14:wrappingTextBoxFlag xmlns:ma14="http://schemas.microsoft.com/office/mac/drawingml/2011/main" val="1"/>
            </a:ext>
          </a:extLst>
        </p:spPr>
        <p:txBody>
          <a:bodyPr lIns="26789" tIns="26789" rIns="26789" bIns="26789" anchor="ctr">
            <a:spAutoFit/>
          </a:bodyPr>
          <a:lstStyle>
            <a:lvl1pPr>
              <a:defRPr sz="1400">
                <a:solidFill>
                  <a:srgbClr val="A6AAA9"/>
                </a:solidFill>
              </a:defRPr>
            </a:lvl1pPr>
          </a:lstStyle>
          <a:p>
            <a:pPr/>
            <a:r>
              <a:t>Question: Is there value in quantified self-surveillance? Can the quantified self be used to examine our moral habits and virtues or does it detract from traditional reflective self-examination?</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New_Template7">
  <a:themeElements>
    <a:clrScheme name="New_Template7">
      <a:dk1>
        <a:srgbClr val="222222"/>
      </a:dk1>
      <a:lt1>
        <a:srgbClr val="838787"/>
      </a:lt1>
      <a:dk2>
        <a:srgbClr val="222222"/>
      </a:dk2>
      <a:lt2>
        <a:srgbClr val="A6AAA9"/>
      </a:lt2>
      <a:accent1>
        <a:srgbClr val="34A5DA"/>
      </a:accent1>
      <a:accent2>
        <a:srgbClr val="3F969A"/>
      </a:accent2>
      <a:accent3>
        <a:srgbClr val="8ABE5E"/>
      </a:accent3>
      <a:accent4>
        <a:srgbClr val="FDCB56"/>
      </a:accent4>
      <a:accent5>
        <a:srgbClr val="E42832"/>
      </a:accent5>
      <a:accent6>
        <a:srgbClr val="C52060"/>
      </a:accent6>
      <a:hlink>
        <a:srgbClr val="0000FF"/>
      </a:hlink>
      <a:folHlink>
        <a:srgbClr val="FF00FF"/>
      </a:folHlink>
    </a:clrScheme>
    <a:fontScheme name="New_Template7">
      <a:majorFont>
        <a:latin typeface="DIN Condensed"/>
        <a:ea typeface="DIN Condensed"/>
        <a:cs typeface="DIN Condensed"/>
      </a:majorFont>
      <a:minorFont>
        <a:latin typeface="DIN Condensed"/>
        <a:ea typeface="DIN Condensed"/>
        <a:cs typeface="DIN Condensed"/>
      </a:minorFont>
    </a:fontScheme>
    <a:fmtScheme name="New_Templat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cap="flat">
          <a:noFill/>
          <a:miter lim="400000"/>
        </a:ln>
        <a:effectLst/>
        <a:sp3d/>
      </a:spPr>
      <a:bodyPr rot="0" spcFirstLastPara="1" vertOverflow="overflow" horzOverflow="overflow" vert="horz" wrap="square" lIns="26789" tIns="26789" rIns="26789" bIns="26789" numCol="1" spcCol="38100" rtlCol="0" anchor="ctr" upright="0">
        <a:spAutoFit/>
      </a:bodyPr>
      <a:lstStyle>
        <a:defPPr marL="0" marR="0" indent="0" algn="ctr" defTabSz="308074" rtl="0" fontAlgn="auto" latinLnBrk="0" hangingPunct="0">
          <a:lnSpc>
            <a:spcPct val="80000"/>
          </a:lnSpc>
          <a:spcBef>
            <a:spcPts val="0"/>
          </a:spcBef>
          <a:spcAft>
            <a:spcPts val="0"/>
          </a:spcAft>
          <a:buClrTx/>
          <a:buSzTx/>
          <a:buFontTx/>
          <a:buNone/>
          <a:tabLst/>
          <a:defRPr b="0" baseline="0" cap="all" i="0" spc="0" strike="noStrike" sz="1400" u="none" kumimoji="0" normalizeH="0">
            <a:ln>
              <a:noFill/>
            </a:ln>
            <a:solidFill>
              <a:srgbClr val="FFFFFF"/>
            </a:solidFill>
            <a:effectLst/>
            <a:uFillTx/>
            <a:latin typeface="+mn-lt"/>
            <a:ea typeface="+mn-ea"/>
            <a:cs typeface="+mn-cs"/>
            <a:sym typeface="DIN Condensed"/>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26789" tIns="26789" rIns="26789" bIns="26789" numCol="1" spcCol="38100" rtlCol="0" anchor="ctr" upright="0">
        <a:spAutoFit/>
      </a:bodyPr>
      <a:lstStyle>
        <a:defPPr marL="0" marR="0" indent="0" algn="l" defTabSz="308074" rtl="0" fontAlgn="auto" latinLnBrk="0" hangingPunct="0">
          <a:lnSpc>
            <a:spcPct val="100000"/>
          </a:lnSpc>
          <a:spcBef>
            <a:spcPts val="1200"/>
          </a:spcBef>
          <a:spcAft>
            <a:spcPts val="0"/>
          </a:spcAft>
          <a:buClrTx/>
          <a:buSzTx/>
          <a:buFontTx/>
          <a:buNone/>
          <a:tabLst/>
          <a:defRPr b="0" baseline="0" cap="none" i="0" spc="0" strike="noStrike" sz="1000" u="none" kumimoji="0" normalizeH="0">
            <a:ln>
              <a:noFill/>
            </a:ln>
            <a:solidFill>
              <a:srgbClr val="838787"/>
            </a:solidFill>
            <a:effectLst/>
            <a:uFillTx/>
            <a:latin typeface="Avenir Next Medium"/>
            <a:ea typeface="Avenir Next Medium"/>
            <a:cs typeface="Avenir Next Medium"/>
            <a:sym typeface="Avenir Next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New_Template7">
  <a:themeElements>
    <a:clrScheme name="New_Template7">
      <a:dk1>
        <a:srgbClr val="000000"/>
      </a:dk1>
      <a:lt1>
        <a:srgbClr val="FFFFFF"/>
      </a:lt1>
      <a:dk2>
        <a:srgbClr val="222222"/>
      </a:dk2>
      <a:lt2>
        <a:srgbClr val="A6AAA9"/>
      </a:lt2>
      <a:accent1>
        <a:srgbClr val="34A5DA"/>
      </a:accent1>
      <a:accent2>
        <a:srgbClr val="3F969A"/>
      </a:accent2>
      <a:accent3>
        <a:srgbClr val="8ABE5E"/>
      </a:accent3>
      <a:accent4>
        <a:srgbClr val="FDCB56"/>
      </a:accent4>
      <a:accent5>
        <a:srgbClr val="E42832"/>
      </a:accent5>
      <a:accent6>
        <a:srgbClr val="C52060"/>
      </a:accent6>
      <a:hlink>
        <a:srgbClr val="0000FF"/>
      </a:hlink>
      <a:folHlink>
        <a:srgbClr val="FF00FF"/>
      </a:folHlink>
    </a:clrScheme>
    <a:fontScheme name="New_Template7">
      <a:majorFont>
        <a:latin typeface="DIN Condensed"/>
        <a:ea typeface="DIN Condensed"/>
        <a:cs typeface="DIN Condensed"/>
      </a:majorFont>
      <a:minorFont>
        <a:latin typeface="DIN Condensed"/>
        <a:ea typeface="DIN Condensed"/>
        <a:cs typeface="DIN Condensed"/>
      </a:minorFont>
    </a:fontScheme>
    <a:fmtScheme name="New_Templat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cap="flat">
          <a:noFill/>
          <a:miter lim="400000"/>
        </a:ln>
        <a:effectLst/>
        <a:sp3d/>
      </a:spPr>
      <a:bodyPr rot="0" spcFirstLastPara="1" vertOverflow="overflow" horzOverflow="overflow" vert="horz" wrap="square" lIns="26789" tIns="26789" rIns="26789" bIns="26789" numCol="1" spcCol="38100" rtlCol="0" anchor="ctr" upright="0">
        <a:spAutoFit/>
      </a:bodyPr>
      <a:lstStyle>
        <a:defPPr marL="0" marR="0" indent="0" algn="ctr" defTabSz="308074" rtl="0" fontAlgn="auto" latinLnBrk="0" hangingPunct="0">
          <a:lnSpc>
            <a:spcPct val="80000"/>
          </a:lnSpc>
          <a:spcBef>
            <a:spcPts val="0"/>
          </a:spcBef>
          <a:spcAft>
            <a:spcPts val="0"/>
          </a:spcAft>
          <a:buClrTx/>
          <a:buSzTx/>
          <a:buFontTx/>
          <a:buNone/>
          <a:tabLst/>
          <a:defRPr b="0" baseline="0" cap="all" i="0" spc="0" strike="noStrike" sz="1400" u="none" kumimoji="0" normalizeH="0">
            <a:ln>
              <a:noFill/>
            </a:ln>
            <a:solidFill>
              <a:srgbClr val="FFFFFF"/>
            </a:solidFill>
            <a:effectLst/>
            <a:uFillTx/>
            <a:latin typeface="+mn-lt"/>
            <a:ea typeface="+mn-ea"/>
            <a:cs typeface="+mn-cs"/>
            <a:sym typeface="DIN Condensed"/>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26789" tIns="26789" rIns="26789" bIns="26789" numCol="1" spcCol="38100" rtlCol="0" anchor="ctr" upright="0">
        <a:spAutoFit/>
      </a:bodyPr>
      <a:lstStyle>
        <a:defPPr marL="0" marR="0" indent="0" algn="l" defTabSz="308074" rtl="0" fontAlgn="auto" latinLnBrk="0" hangingPunct="0">
          <a:lnSpc>
            <a:spcPct val="100000"/>
          </a:lnSpc>
          <a:spcBef>
            <a:spcPts val="1200"/>
          </a:spcBef>
          <a:spcAft>
            <a:spcPts val="0"/>
          </a:spcAft>
          <a:buClrTx/>
          <a:buSzTx/>
          <a:buFontTx/>
          <a:buNone/>
          <a:tabLst/>
          <a:defRPr b="0" baseline="0" cap="none" i="0" spc="0" strike="noStrike" sz="1000" u="none" kumimoji="0" normalizeH="0">
            <a:ln>
              <a:noFill/>
            </a:ln>
            <a:solidFill>
              <a:srgbClr val="838787"/>
            </a:solidFill>
            <a:effectLst/>
            <a:uFillTx/>
            <a:latin typeface="Avenir Next Medium"/>
            <a:ea typeface="Avenir Next Medium"/>
            <a:cs typeface="Avenir Next Medium"/>
            <a:sym typeface="Avenir Next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