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2421442be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2421442be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2421442be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2421442be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As the problem is complicated and case-by-case and evolving fast with the rest of tech world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2421442b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2421442b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421442be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421442be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literature review.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2421442be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2421442be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2421442be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2421442be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256fde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256fde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2421442be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2421442be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2421442be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2421442be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Hacking: A Possible concept?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 paper work in progress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15th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do you think are some virtues that Vallor lays out and can be used for the case of hacktivism?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Other cases that I might not have heard?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Weak points in my argument? Where do I fail to convince?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do you think makes the most sense?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argument(s)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There’s no definite line </a:t>
            </a:r>
            <a:r>
              <a:rPr lang="en"/>
              <a:t>separating</a:t>
            </a:r>
            <a:r>
              <a:rPr lang="en"/>
              <a:t> ethical and unethical hacking.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virtue ethics framework might be the be best framework to judge if certain hacking activities are ethical.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Hacktivism presents ethical problems for the global technosocial community that might be harder to solve even within a global virtue ethics framework as Vallor suggests. Therefore needs more attention.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2151400" y="1893800"/>
            <a:ext cx="70389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Black, grey and white hat hackers. I’m focusing on white hat hackers.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13664" l="0" r="0" t="6983"/>
          <a:stretch/>
        </p:blipFill>
        <p:spPr>
          <a:xfrm>
            <a:off x="1434350" y="1098175"/>
            <a:ext cx="6846826" cy="11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252" y="3046525"/>
            <a:ext cx="1658724" cy="10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7125" y="2990550"/>
            <a:ext cx="1632824" cy="10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9350" y="3046523"/>
            <a:ext cx="1938976" cy="109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1499350" y="4070025"/>
            <a:ext cx="29517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Hacktivist(Main focus)</a:t>
            </a:r>
            <a:endParaRPr/>
          </a:p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4077125" y="4081225"/>
            <a:ext cx="29517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Hacking for Business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6493100" y="4070025"/>
            <a:ext cx="29517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Hacking in Education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considered ethical now? 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297500" y="1491350"/>
            <a:ext cx="7038900" cy="31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Simple definition of “white hat”: authorized hacking. 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Popular Distinction: hacking for one’s ethical purpose vs. ethical hacking.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COG </a:t>
            </a:r>
            <a:r>
              <a:rPr lang="en"/>
              <a:t>conference 2011,</a:t>
            </a:r>
            <a:r>
              <a:rPr lang="en"/>
              <a:t> </a:t>
            </a:r>
            <a:r>
              <a:rPr i="1" lang="en"/>
              <a:t> </a:t>
            </a:r>
            <a:r>
              <a:rPr i="1" lang="en"/>
              <a:t>Hacker Self Regulations </a:t>
            </a:r>
            <a:r>
              <a:rPr lang="en"/>
              <a:t>(黑客自律公约): Any hacking activities for pure personal gain shall be unethical; social impact should always be </a:t>
            </a:r>
            <a:r>
              <a:rPr lang="en"/>
              <a:t>considered</a:t>
            </a:r>
            <a:r>
              <a:rPr lang="en"/>
              <a:t>...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else to consider what’s ethical hacking?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1297500" y="1415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Deontological evaluation: do we agree with universal hacktivism? Even when we become the victims?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Vallor:  Honesty and justice (are hackers with whistle blowers’ spirit manifesting the virtue of honesty and justice when exposing truth? ) Self-control (say no to illegal profits)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Virtue Ethics in general: is hacktivism aiding human flourishing?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1: A</a:t>
            </a:r>
            <a:r>
              <a:rPr lang="en"/>
              <a:t>nonymous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1297500" y="1262750"/>
            <a:ext cx="7038900" cy="18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Complexity of activities: Jessi Slaughter and help during the Arab Spring contributed to the same group.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Fluid agenda: No fixed political agenda; no fixed members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Different from traditional protests: bigger impact on bystanders’ lives (DoS attack diabeling services etc.); secrecy about true identity...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675" y="3181275"/>
            <a:ext cx="3287334" cy="17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1: Anonymous, So What?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368150" y="1236050"/>
            <a:ext cx="7085100" cy="16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Hard to have an overall evaluation of the ethics of the group’s activities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Hard to evaluate future ethical standing of the group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Illegal means for good purpose? How can the purpose be judged to be ethical?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4392600" y="2559250"/>
            <a:ext cx="179400" cy="34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1368150" y="2952750"/>
            <a:ext cx="5928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Whether the purpose for hacking is ethical--- whether it’s for human flourishing?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With the great flexibility, the only way to have the group  ethical is to depend on virtues(honesty, self-control) of its members.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2: the HUC</a:t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1297500" y="1155450"/>
            <a:ext cx="7038900" cy="14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Different</a:t>
            </a:r>
            <a:r>
              <a:rPr lang="en"/>
              <a:t> conceptions: national hero vs. cyber crime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hackers build their clear ethics system based on other traditions: HUC with Daoism, “Xiake”,  and “Jianghu”.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What’s certain hacktivism against? Who’s benefiting from hacktivism?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4594500" y="2571750"/>
            <a:ext cx="179400" cy="34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1438800" y="2987350"/>
            <a:ext cx="69879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Hard to evaluate if certain hacktivism is ethical from different standpoints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How to incorporate hacktivists’ self-defined ethics into our ethical framework when it’s possible? Virtue ethics seem to be the best option, again.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Hard to separate hacktivists from political entities sometimes, which makes ethical evaluation harder.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Cases 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Hacking in Education: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en"/>
              <a:t>handing the weapon to more people. How to make sure the gun is used for defense, not attack?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en"/>
              <a:t>Thus the importance of virtues in hacking education. 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Hacking in Business: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en"/>
              <a:t>Is it ethical to hack back?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en"/>
              <a:t>Cases where ethical hackers were being exploited for illegal activities unknowingly. Thus the importance of maintaining individual judgement.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