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Zilligen" userId="167ac073-98c5-4ada-b762-7a5519f4143e" providerId="ADAL" clId="{67BBAFAA-526A-4507-BE7B-28B29750AFB7}"/>
    <pc:docChg chg="undo custSel modSld">
      <pc:chgData name="Matthew Zilligen" userId="167ac073-98c5-4ada-b762-7a5519f4143e" providerId="ADAL" clId="{67BBAFAA-526A-4507-BE7B-28B29750AFB7}" dt="2023-02-02T23:26:41.384" v="1" actId="26606"/>
      <pc:docMkLst>
        <pc:docMk/>
      </pc:docMkLst>
      <pc:sldChg chg="addSp delSp modSp mod setBg">
        <pc:chgData name="Matthew Zilligen" userId="167ac073-98c5-4ada-b762-7a5519f4143e" providerId="ADAL" clId="{67BBAFAA-526A-4507-BE7B-28B29750AFB7}" dt="2023-02-02T23:26:41.384" v="1" actId="26606"/>
        <pc:sldMkLst>
          <pc:docMk/>
          <pc:sldMk cId="282327874" sldId="256"/>
        </pc:sldMkLst>
        <pc:spChg chg="mod ord">
          <ac:chgData name="Matthew Zilligen" userId="167ac073-98c5-4ada-b762-7a5519f4143e" providerId="ADAL" clId="{67BBAFAA-526A-4507-BE7B-28B29750AFB7}" dt="2023-02-02T23:26:41.384" v="1" actId="26606"/>
          <ac:spMkLst>
            <pc:docMk/>
            <pc:sldMk cId="282327874" sldId="256"/>
            <ac:spMk id="4" creationId="{B37CA16C-ECAF-2102-5AFB-ADD7D92EF387}"/>
          </ac:spMkLst>
        </pc:spChg>
        <pc:spChg chg="add del">
          <ac:chgData name="Matthew Zilligen" userId="167ac073-98c5-4ada-b762-7a5519f4143e" providerId="ADAL" clId="{67BBAFAA-526A-4507-BE7B-28B29750AFB7}" dt="2023-02-02T23:26:41.384" v="1" actId="26606"/>
          <ac:spMkLst>
            <pc:docMk/>
            <pc:sldMk cId="282327874" sldId="256"/>
            <ac:spMk id="25" creationId="{42285737-90EE-47DC-AC80-8AE156B11969}"/>
          </ac:spMkLst>
        </pc:spChg>
        <pc:grpChg chg="add del">
          <ac:chgData name="Matthew Zilligen" userId="167ac073-98c5-4ada-b762-7a5519f4143e" providerId="ADAL" clId="{67BBAFAA-526A-4507-BE7B-28B29750AFB7}" dt="2023-02-02T23:26:41.384" v="1" actId="26606"/>
          <ac:grpSpMkLst>
            <pc:docMk/>
            <pc:sldMk cId="282327874" sldId="256"/>
            <ac:grpSpMk id="27" creationId="{B57BDC17-F1B3-455F-BBF1-680AA1F25C06}"/>
          </ac:grpSpMkLst>
        </pc:grpChg>
        <pc:picChg chg="mod or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6" creationId="{B3CF9305-A907-49A2-5ED0-D0F3DAA59321}"/>
          </ac:picMkLst>
        </pc:picChg>
        <pc:picChg chg="mo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8" creationId="{EBDAE6E7-D375-2429-23BF-78AAD6685757}"/>
          </ac:picMkLst>
        </pc:picChg>
        <pc:picChg chg="mo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10" creationId="{9C4137F4-67AA-10E4-BB88-93ECB2467AE9}"/>
          </ac:picMkLst>
        </pc:picChg>
        <pc:picChg chg="mo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12" creationId="{B0AADDED-D653-1BB0-8AE9-A0029FF252B7}"/>
          </ac:picMkLst>
        </pc:picChg>
        <pc:picChg chg="mod or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14" creationId="{148D6B50-8C61-F5BD-25B3-8D50EC771A9E}"/>
          </ac:picMkLst>
        </pc:picChg>
        <pc:picChg chg="mo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16" creationId="{B089BE57-1397-629D-6FE6-2430080B4C41}"/>
          </ac:picMkLst>
        </pc:picChg>
        <pc:picChg chg="mo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18" creationId="{5F57D28C-ADA8-F491-DA7E-79D505308BA5}"/>
          </ac:picMkLst>
        </pc:picChg>
        <pc:picChg chg="mod ord">
          <ac:chgData name="Matthew Zilligen" userId="167ac073-98c5-4ada-b762-7a5519f4143e" providerId="ADAL" clId="{67BBAFAA-526A-4507-BE7B-28B29750AFB7}" dt="2023-02-02T23:26:41.384" v="1" actId="26606"/>
          <ac:picMkLst>
            <pc:docMk/>
            <pc:sldMk cId="282327874" sldId="256"/>
            <ac:picMk id="20" creationId="{12C23DAD-2C66-7CFA-C04C-138CDDD8AD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B083-11AF-5764-C44E-74A399DC0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4DD5E-7ED9-C03F-78C2-F9668B7D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F8B3A-73FE-1875-82A6-51230723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5419B-C18A-1BB6-5976-87B644617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1144E-FD5A-651C-DCFB-94AD4203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9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61B0-ABE9-2EDB-1ECF-CCB37E63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F1EF7-FC1B-71EF-599C-A348D8471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06F9-68F2-F364-0549-DCE143E1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C5871-E171-B096-A667-28D01B56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265C9-E7F3-6911-0C98-388500BE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0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AD4A0-10E7-8670-3A3D-554A1D3C9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19FFF-02B4-857D-75DB-38DDFA87F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C4F26-FD12-F9F8-6F20-8C826BAF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70698-87B7-69D8-2934-3756D973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9B075-0CAC-BD4B-8D85-9740F2BB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9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2422-54A6-4674-EFE2-8B1FC1F1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A316C-8BC1-392D-AE5F-9BC426836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CF312-B607-F6B4-81F9-CBF730DB9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194F0-BAC2-849F-94DD-D4E7A71A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61316-29D3-A727-1C6A-F3A9C829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5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A631-D4DA-5C52-4205-F3BFADFD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8253F-FD70-6D31-3289-4EF29EA4F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A7C0D-37A2-0C96-32B2-266A9B2C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D81C8-25B4-9303-0D5C-4D12846E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CE316-9FED-0447-446D-96092CAA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631D8-598A-3505-7B9C-B425D79B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9764-3A17-F070-C537-D94C15A82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AE49D-9E6F-E1B2-7B65-492A2A97A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30819-D8FF-6A91-4B3A-AD6DBE9B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8B422-0AB5-2264-3D41-4BA14828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4C943-C706-BD3B-666F-66F13A7A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6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3D72-06DD-DDBE-2C4B-668D908E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FD9B-E425-6B71-D4A1-C30BAC6FE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A45D5-3385-F714-D7C1-3E97568CD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7C6A2B-223E-CCD1-7993-5DD4AEBAA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D1091D-EB21-1317-725D-97A8DB042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1921F-EF77-B0EA-3BE9-8361D9ED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157A9-8642-9CAB-3701-D2E11F9D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F0CA6-75C4-2899-BF9F-8496F905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2C8B-26B4-C5E4-7C60-BBD9C783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14DA6-F2D7-737C-67EE-92C55A98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C5CD3-B91F-E86B-8E42-64C43F34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9ECBF-38F3-70D4-7CEF-4B7306E5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4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40087-4269-8512-E542-6EE69BCA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92EEA-6DC2-3803-C482-52537830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9231D-76A9-9969-DF26-C4D3FDEC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D0292-1DF9-9AE3-2730-7B671D23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C71F-5657-5426-CDAA-37478D156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6EBCC-DC18-9369-654C-A6B60873A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9FE75-6DA3-CDB4-351E-A5831EF1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383A6-E571-E591-3866-57FF1DE8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C298C-2E4C-2B11-BA9E-F563F0BB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1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05052-E6B0-EAE1-9219-36CC1B97E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EC279-B10D-CB78-889A-F475CDC6A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2C1DC-2F1D-AD01-0B36-F2BD7A3E8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51FD6-91EC-9DB0-BB51-99B5A1C6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8CBAF-B5FD-A179-244A-D2619DA1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F4043-CE7D-8223-6B53-C85C3680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9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3FE4AE-15AE-CCC6-8D28-60AA2DE7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D3CD3-669A-5B99-F852-0C790445C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04BB3-5B82-4F55-8EBD-CFA6701C8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0AE5-6F29-472A-9D29-F4CE88D7728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F6D5A-B246-7439-AE59-936A0A559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525E-9636-B730-033D-BEE0590C2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FDE8-1466-4DCE-82CA-ECEA3F4F9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1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7CA16C-ECAF-2102-5AFB-ADD7D92E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66264"/>
          </a:xfrm>
        </p:spPr>
        <p:txBody>
          <a:bodyPr>
            <a:normAutofit fontScale="90000"/>
          </a:bodyPr>
          <a:lstStyle/>
          <a:p>
            <a:r>
              <a:rPr lang="en-US" dirty="0"/>
              <a:t>Insurance Career Night</a:t>
            </a:r>
            <a:br>
              <a:rPr lang="en-US" dirty="0"/>
            </a:br>
            <a:r>
              <a:rPr lang="en-US" sz="2700" i="1" dirty="0"/>
              <a:t>Tuesday February 21</a:t>
            </a:r>
            <a:r>
              <a:rPr lang="en-US" sz="2700" i="1" baseline="30000" dirty="0"/>
              <a:t>st</a:t>
            </a:r>
            <a:r>
              <a:rPr lang="en-US" sz="2700" i="1" dirty="0"/>
              <a:t> at 7:00pm </a:t>
            </a:r>
            <a:br>
              <a:rPr lang="en-US" sz="2700" i="1" dirty="0"/>
            </a:br>
            <a:r>
              <a:rPr lang="en-US" sz="2700" i="1" dirty="0"/>
              <a:t>Room 512 Duncan Student Center</a:t>
            </a:r>
            <a:br>
              <a:rPr lang="en-US" sz="2700" i="1" dirty="0"/>
            </a:br>
            <a:br>
              <a:rPr lang="en-US" sz="2700" i="1" dirty="0"/>
            </a:br>
            <a:r>
              <a:rPr lang="en-US" sz="2700" i="1" dirty="0"/>
              <a:t>Companies Include: Northwestern Mutual, </a:t>
            </a:r>
            <a:r>
              <a:rPr lang="en-US" sz="2700" i="1" dirty="0" err="1"/>
              <a:t>Elevance</a:t>
            </a:r>
            <a:r>
              <a:rPr lang="en-US" sz="2700" i="1" dirty="0"/>
              <a:t> Health, Allstate, Allianz, Prudential, </a:t>
            </a:r>
            <a:r>
              <a:rPr lang="en-US" sz="2700" i="1" dirty="0" err="1"/>
              <a:t>Oneamerica</a:t>
            </a:r>
            <a:r>
              <a:rPr lang="en-US" sz="2700" i="1" dirty="0"/>
              <a:t>, and Aon</a:t>
            </a:r>
            <a:br>
              <a:rPr lang="en-US" sz="2700" i="1" dirty="0"/>
            </a:br>
            <a:endParaRPr lang="en-US" i="1" dirty="0"/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B3CF9305-A907-49A2-5ED0-D0F3DAA59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406" y="2599380"/>
            <a:ext cx="2857500" cy="2857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DAE6E7-D375-2429-23BF-78AAD6685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85" y="3048000"/>
            <a:ext cx="3657621" cy="6005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4137F4-67AA-10E4-BB88-93ECB2467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098" y="3698753"/>
            <a:ext cx="2288137" cy="9658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AADDED-D653-1BB0-8AE9-A0029FF252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043" y="4852530"/>
            <a:ext cx="2322491" cy="17108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8D6B50-8C61-F5BD-25B3-8D50EC771A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1420" y="2917406"/>
            <a:ext cx="2857500" cy="7813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89BE57-1397-629D-6FE6-2430080B4C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8882" y="3947144"/>
            <a:ext cx="1668755" cy="12894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F57D28C-ADA8-F491-DA7E-79D505308B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8045" y="5606033"/>
            <a:ext cx="2110930" cy="95733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2C23DAD-2C66-7CFA-C04C-138CDDD8AD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3910" y="5555199"/>
            <a:ext cx="2322491" cy="100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Insurance Career Night Tuesday February 21st at 7:00pm  Room 512 Duncan Student Center  Companies Include: Northwestern Mutual, Elevance Health, Allstate, Allianz, Prudential, Oneamerica, and Aon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Career Night Tuesday February 21st at 7:00pm  Room 512 Duncan Student Center  Companies Include: Northwestern Mutual, Elevance Health, Allstate, Allianz, Prudential, Oneamerica, and Aon </dc:title>
  <dc:creator>Matthew Zilligen</dc:creator>
  <cp:lastModifiedBy>Matthew Zilligen</cp:lastModifiedBy>
  <cp:revision>1</cp:revision>
  <dcterms:created xsi:type="dcterms:W3CDTF">2023-02-02T23:17:19Z</dcterms:created>
  <dcterms:modified xsi:type="dcterms:W3CDTF">2023-02-02T23:27:08Z</dcterms:modified>
</cp:coreProperties>
</file>