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4/3/15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8278A2-644D-4347-8530-D76D8C291CA1}" type="datetimeFigureOut">
              <a:rPr lang="en-US" smtClean="0"/>
              <a:t>4/3/15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Fluctuation Kinetics of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8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get the same scaling if:</a:t>
            </a:r>
          </a:p>
          <a:p>
            <a:pPr lvl="1"/>
            <a:r>
              <a:rPr lang="en-US" dirty="0" smtClean="0"/>
              <a:t>The reaction is not instantaneous but is fast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The fluctuations have short-range (exponential) correlations.</a:t>
            </a:r>
          </a:p>
          <a:p>
            <a:r>
              <a:rPr lang="en-US" dirty="0" smtClean="0"/>
              <a:t>We get a different scaling if:</a:t>
            </a:r>
          </a:p>
          <a:p>
            <a:pPr lvl="1"/>
            <a:r>
              <a:rPr lang="en-US" dirty="0" smtClean="0"/>
              <a:t>The fluctuations have long range (power law) correlations.</a:t>
            </a:r>
          </a:p>
          <a:p>
            <a:pPr lvl="1"/>
            <a:r>
              <a:rPr lang="en-US" dirty="0" smtClean="0"/>
              <a:t>The transport is not by pure diffusion (e.g. nontrivial background flow, non-diffusive jumps).</a:t>
            </a:r>
          </a:p>
          <a:p>
            <a:r>
              <a:rPr lang="en-US" dirty="0" smtClean="0"/>
              <a:t>We will not look at these in detail but will investigate the effect of background flows using a different approach in the next class.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996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Fluctuation Kinetics of </a:t>
            </a:r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Zel'dovich</a:t>
            </a:r>
            <a:r>
              <a:rPr lang="en-US" dirty="0" smtClean="0"/>
              <a:t> and </a:t>
            </a:r>
            <a:r>
              <a:rPr lang="en-US" dirty="0" err="1" smtClean="0"/>
              <a:t>Mikhallov</a:t>
            </a:r>
            <a:r>
              <a:rPr lang="en-US" dirty="0" smtClean="0"/>
              <a:t> (1987):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60" y="2206073"/>
            <a:ext cx="7081898" cy="40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5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Well-Mixed Situation…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If reactants can come together efficiently (reaction-limited case):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81" y="1447800"/>
            <a:ext cx="2324100" cy="533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83" y="5118391"/>
            <a:ext cx="5944011" cy="794497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81" y="2348966"/>
            <a:ext cx="4861998" cy="9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2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 in many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Incomplete </a:t>
            </a:r>
            <a:r>
              <a:rPr lang="en-US" sz="2800" dirty="0"/>
              <a:t>mixing ➝ </a:t>
            </a:r>
            <a:r>
              <a:rPr lang="en-US" sz="2800" dirty="0" smtClean="0"/>
              <a:t>Segregation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82296" indent="0">
              <a:buNone/>
            </a:pPr>
            <a:endParaRPr lang="en-US" sz="2800" dirty="0" smtClean="0"/>
          </a:p>
          <a:p>
            <a:r>
              <a:rPr lang="en-US" sz="2800" dirty="0" smtClean="0"/>
              <a:t>“Anomalous” scaling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069" y="1980061"/>
            <a:ext cx="3572219" cy="14758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38772" y="3945715"/>
            <a:ext cx="3349516" cy="2653428"/>
            <a:chOff x="1498270" y="1301916"/>
            <a:chExt cx="5891431" cy="46670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1330" y="1301916"/>
              <a:ext cx="5288371" cy="3873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8030" y="5133998"/>
              <a:ext cx="4955915" cy="8350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8270" y="2478530"/>
              <a:ext cx="603060" cy="1608160"/>
            </a:xfrm>
            <a:prstGeom prst="rect">
              <a:avLst/>
            </a:prstGeom>
          </p:spPr>
        </p:pic>
      </p:grp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38" y="3531626"/>
            <a:ext cx="799006" cy="358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7752" y="4291502"/>
            <a:ext cx="121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Finite size effects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6278342" y="4614668"/>
            <a:ext cx="389410" cy="4417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01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Zel’dovich</a:t>
            </a:r>
            <a:r>
              <a:rPr lang="en-US" dirty="0" smtClean="0"/>
              <a:t> Argument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capture this new scaling?</a:t>
            </a:r>
          </a:p>
          <a:p>
            <a:r>
              <a:rPr lang="en-US" dirty="0" smtClean="0"/>
              <a:t>Ingredients</a:t>
            </a:r>
          </a:p>
          <a:p>
            <a:pPr lvl="1"/>
            <a:r>
              <a:rPr lang="en-US" dirty="0" smtClean="0"/>
              <a:t>Purely diffusive transport</a:t>
            </a:r>
          </a:p>
          <a:p>
            <a:pPr lvl="1"/>
            <a:r>
              <a:rPr lang="en-US" dirty="0" smtClean="0"/>
              <a:t>Instantaneous reaction</a:t>
            </a:r>
          </a:p>
          <a:p>
            <a:pPr lvl="1"/>
            <a:r>
              <a:rPr lang="en-US" dirty="0" smtClean="0"/>
              <a:t>Flat initial spectrum </a:t>
            </a:r>
            <a:r>
              <a:rPr lang="en-US" dirty="0"/>
              <a:t>(</a:t>
            </a:r>
            <a:r>
              <a:rPr lang="en-US" dirty="0" smtClean="0"/>
              <a:t>uncorrelated fluctuations)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3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Diffusive Transport (RADE)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Conservative component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Solve in Fourier space: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80" y="2709923"/>
            <a:ext cx="2459287" cy="37835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90" y="3452076"/>
            <a:ext cx="2791559" cy="41276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89" y="5004969"/>
            <a:ext cx="6862478" cy="478083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90" y="1688625"/>
            <a:ext cx="5863233" cy="46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9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coexistence: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Plancherel’s</a:t>
            </a:r>
            <a:r>
              <a:rPr lang="en-US" dirty="0" smtClean="0"/>
              <a:t> Theorem:</a:t>
            </a:r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29" y="2305180"/>
            <a:ext cx="3545290" cy="413804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29" y="4116922"/>
            <a:ext cx="6143166" cy="83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9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average and fluctuations:</a:t>
            </a:r>
          </a:p>
          <a:p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Initially uncorrelated fluctuations (</a:t>
            </a:r>
            <a:r>
              <a:rPr lang="en-US" sz="4000" i="1" dirty="0" smtClean="0"/>
              <a:t>t</a:t>
            </a:r>
            <a:r>
              <a:rPr lang="en-US" dirty="0" smtClean="0"/>
              <a:t>=0):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97" y="4124370"/>
            <a:ext cx="2032000" cy="4826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97" y="4948323"/>
            <a:ext cx="5816600" cy="508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97" y="2367984"/>
            <a:ext cx="5664284" cy="39712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97" y="5773372"/>
            <a:ext cx="3784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6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And so at late times: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87" y="4154713"/>
            <a:ext cx="3277347" cy="442397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87" y="3504071"/>
            <a:ext cx="2726711" cy="45776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87" y="1530634"/>
            <a:ext cx="5921925" cy="7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74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825</TotalTime>
  <Words>215</Words>
  <Application>Microsoft Macintosh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Chapter</vt:lpstr>
      <vt:lpstr>Fluctuation Kinetics of Reactions</vt:lpstr>
      <vt:lpstr>Recall Well-Mixed Situation…</vt:lpstr>
      <vt:lpstr>…But in many situations</vt:lpstr>
      <vt:lpstr>The Zel’dovich Argument</vt:lpstr>
      <vt:lpstr>Diffusive Transport (RADE)</vt:lpstr>
      <vt:lpstr>Instantaneous Reaction</vt:lpstr>
      <vt:lpstr>Flat spectrum</vt:lpstr>
      <vt:lpstr>Put it all together</vt:lpstr>
      <vt:lpstr>Generalizations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Diogo Bolster</dc:creator>
  <cp:lastModifiedBy>Diogo Bolster</cp:lastModifiedBy>
  <cp:revision>122</cp:revision>
  <dcterms:created xsi:type="dcterms:W3CDTF">2014-12-29T02:55:59Z</dcterms:created>
  <dcterms:modified xsi:type="dcterms:W3CDTF">2015-04-03T14:16:28Z</dcterms:modified>
</cp:coreProperties>
</file>