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9" r:id="rId3"/>
    <p:sldId id="292" r:id="rId4"/>
    <p:sldId id="28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B495-75E2-B046-98A6-269A2357FDC1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5.xml"/><Relationship Id="rId7" Type="http://schemas.openxmlformats.org/officeDocument/2006/relationships/image" Target="../media/image10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5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358380"/>
          </a:xfrm>
        </p:spPr>
        <p:txBody>
          <a:bodyPr>
            <a:normAutofit/>
          </a:bodyPr>
          <a:lstStyle/>
          <a:p>
            <a:r>
              <a:rPr lang="en-US" dirty="0"/>
              <a:t>Often called ‘The Continuity Equation’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velocity not uniform</a:t>
            </a:r>
          </a:p>
        </p:txBody>
      </p:sp>
      <p:pic>
        <p:nvPicPr>
          <p:cNvPr id="4" name="Picture 2" descr="eq_05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316" y="2581693"/>
            <a:ext cx="5532790" cy="11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2DF23-08EB-4848-AF38-591B4460B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649" y="5105365"/>
            <a:ext cx="2521722" cy="915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D7C51-17B7-A24D-99D1-76F2E96C8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492" y="4409737"/>
            <a:ext cx="1466473" cy="23065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Conservation of Linear 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869"/>
            <a:ext cx="8229600" cy="4671282"/>
          </a:xfrm>
        </p:spPr>
        <p:txBody>
          <a:bodyPr/>
          <a:lstStyle/>
          <a:p>
            <a:r>
              <a:rPr lang="en-US" dirty="0"/>
              <a:t>General Case (F=ma)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Steady State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eq_05_1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91165" y="4404772"/>
            <a:ext cx="6761669" cy="10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21186"/>
              </p:ext>
            </p:extLst>
          </p:nvPr>
        </p:nvGraphicFramePr>
        <p:xfrm>
          <a:off x="854029" y="2302255"/>
          <a:ext cx="7435942" cy="79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5" imgW="3695700" imgH="393700" progId="Equation.3">
                  <p:embed/>
                </p:oleObj>
              </mc:Choice>
              <mc:Fallback>
                <p:oleObj name="Equation" r:id="rId5" imgW="36957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29" y="2302255"/>
                        <a:ext cx="7435942" cy="79214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Moment of 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64" y="3012897"/>
            <a:ext cx="8229600" cy="3962400"/>
          </a:xfrm>
        </p:spPr>
        <p:txBody>
          <a:bodyPr/>
          <a:lstStyle/>
          <a:p>
            <a:pPr>
              <a:buNone/>
            </a:pPr>
            <a:r>
              <a:rPr lang="en-US" dirty="0"/>
              <a:t>Torque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Power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Work per Unit Mass</a:t>
            </a:r>
          </a:p>
          <a:p>
            <a:endParaRPr lang="en-US" dirty="0"/>
          </a:p>
        </p:txBody>
      </p:sp>
      <p:pic>
        <p:nvPicPr>
          <p:cNvPr id="4" name="Picture 2" descr="eq_05_2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69393" y="3104252"/>
            <a:ext cx="4882826" cy="68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5_3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69393" y="4199239"/>
            <a:ext cx="4597219" cy="6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5_3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378774" y="6166732"/>
            <a:ext cx="4123232" cy="62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5_21">
            <a:extLst>
              <a:ext uri="{FF2B5EF4-FFF2-40B4-BE49-F238E27FC236}">
                <a16:creationId xmlns:a16="http://schemas.microsoft.com/office/drawing/2014/main" id="{9D646AD8-5131-0B4E-847A-F86697AD5177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0402" y="1822798"/>
            <a:ext cx="7315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steady, incompressible flow with shaft 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eq_05_5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48295" y="2609163"/>
            <a:ext cx="5847410" cy="9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5_57">
            <a:extLst>
              <a:ext uri="{FF2B5EF4-FFF2-40B4-BE49-F238E27FC236}">
                <a16:creationId xmlns:a16="http://schemas.microsoft.com/office/drawing/2014/main" id="{D751B67B-92EC-3643-BA76-F0CDF6F6D4F5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20766" y="4016752"/>
            <a:ext cx="5874939" cy="119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q_05_58">
            <a:extLst>
              <a:ext uri="{FF2B5EF4-FFF2-40B4-BE49-F238E27FC236}">
                <a16:creationId xmlns:a16="http://schemas.microsoft.com/office/drawing/2014/main" id="{BED2E842-B31D-0642-8F98-5A2567B2700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787635" y="5731756"/>
            <a:ext cx="3568727" cy="92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3023</TotalTime>
  <Words>48</Words>
  <Application>Microsoft Macintosh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Corbel</vt:lpstr>
      <vt:lpstr>Wingdings</vt:lpstr>
      <vt:lpstr>Focus</vt:lpstr>
      <vt:lpstr>Equation</vt:lpstr>
      <vt:lpstr>Conservation of Mass</vt:lpstr>
      <vt:lpstr>Conservation of Linear Momentum</vt:lpstr>
      <vt:lpstr>Moment of Momentum</vt:lpstr>
      <vt:lpstr>Conservation of Energy</vt:lpstr>
    </vt:vector>
  </TitlesOfParts>
  <Company>University if Notre Dame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Finite Control Volume Analysis</dc:title>
  <dc:creator>Didio</dc:creator>
  <cp:lastModifiedBy>Diogo Bolster</cp:lastModifiedBy>
  <cp:revision>73</cp:revision>
  <dcterms:created xsi:type="dcterms:W3CDTF">2011-03-07T18:12:48Z</dcterms:created>
  <dcterms:modified xsi:type="dcterms:W3CDTF">2019-10-16T13:22:26Z</dcterms:modified>
</cp:coreProperties>
</file>