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3"/>
  </p:notesMasterIdLst>
  <p:sldIdLst>
    <p:sldId id="258" r:id="rId2"/>
    <p:sldId id="257" r:id="rId3"/>
    <p:sldId id="270" r:id="rId4"/>
    <p:sldId id="271" r:id="rId5"/>
    <p:sldId id="261" r:id="rId6"/>
    <p:sldId id="273" r:id="rId7"/>
    <p:sldId id="274" r:id="rId8"/>
    <p:sldId id="275" r:id="rId9"/>
    <p:sldId id="272" r:id="rId10"/>
    <p:sldId id="276" r:id="rId11"/>
    <p:sldId id="27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DCD"/>
    <a:srgbClr val="004D8C"/>
    <a:srgbClr val="E1E1E1"/>
    <a:srgbClr val="2E2019"/>
    <a:srgbClr val="FFFFFF"/>
    <a:srgbClr val="ECB0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840"/>
  </p:normalViewPr>
  <p:slideViewPr>
    <p:cSldViewPr snapToGrid="0" snapToObjects="1">
      <p:cViewPr varScale="1">
        <p:scale>
          <a:sx n="109" d="100"/>
          <a:sy n="109" d="100"/>
        </p:scale>
        <p:origin x="6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3FE7C-B7A6-40F1-981C-C70AAF4441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7AD28C-A329-41BB-8611-36BF547C8A65}">
      <dgm:prSet/>
      <dgm:spPr/>
      <dgm:t>
        <a:bodyPr/>
        <a:lstStyle/>
        <a:p>
          <a:r>
            <a:rPr lang="en-US" dirty="0"/>
            <a:t>Demographic note: The US military is only 16% women. </a:t>
          </a:r>
        </a:p>
      </dgm:t>
    </dgm:pt>
    <dgm:pt modelId="{1E04FDF7-0368-4BCC-8E80-B703D61D6245}" type="parTrans" cxnId="{E6840A15-BCAC-4D7D-9F47-5F36F5B1665C}">
      <dgm:prSet/>
      <dgm:spPr/>
      <dgm:t>
        <a:bodyPr/>
        <a:lstStyle/>
        <a:p>
          <a:endParaRPr lang="en-US"/>
        </a:p>
      </dgm:t>
    </dgm:pt>
    <dgm:pt modelId="{4941478C-4FEE-4E0F-8203-C78D2E8377C8}" type="sibTrans" cxnId="{E6840A15-BCAC-4D7D-9F47-5F36F5B1665C}">
      <dgm:prSet/>
      <dgm:spPr/>
      <dgm:t>
        <a:bodyPr/>
        <a:lstStyle/>
        <a:p>
          <a:endParaRPr lang="en-US"/>
        </a:p>
      </dgm:t>
    </dgm:pt>
    <dgm:pt modelId="{D2372A53-1FCA-468D-A017-EE713A18DBA2}">
      <dgm:prSet/>
      <dgm:spPr/>
      <dgm:t>
        <a:bodyPr/>
        <a:lstStyle/>
        <a:p>
          <a:r>
            <a:rPr lang="en-US" dirty="0"/>
            <a:t>What does that mean if the technology is developed in the military but is eventually used in the general public? </a:t>
          </a:r>
        </a:p>
      </dgm:t>
    </dgm:pt>
    <dgm:pt modelId="{4FC4A3B6-749B-4C4C-A470-A288E3E90549}" type="parTrans" cxnId="{EE8614F2-F336-43D3-87D1-B42D3D47C7A6}">
      <dgm:prSet/>
      <dgm:spPr/>
      <dgm:t>
        <a:bodyPr/>
        <a:lstStyle/>
        <a:p>
          <a:endParaRPr lang="en-US"/>
        </a:p>
      </dgm:t>
    </dgm:pt>
    <dgm:pt modelId="{D3F0B476-14DB-4275-8C80-24654CBEEAFA}" type="sibTrans" cxnId="{EE8614F2-F336-43D3-87D1-B42D3D47C7A6}">
      <dgm:prSet/>
      <dgm:spPr/>
      <dgm:t>
        <a:bodyPr/>
        <a:lstStyle/>
        <a:p>
          <a:endParaRPr lang="en-US"/>
        </a:p>
      </dgm:t>
    </dgm:pt>
    <dgm:pt modelId="{61E1BBB6-866F-024F-AE15-FB85A3A26505}" type="pres">
      <dgm:prSet presAssocID="{5C03FE7C-B7A6-40F1-981C-C70AAF444102}" presName="linear" presStyleCnt="0">
        <dgm:presLayoutVars>
          <dgm:animLvl val="lvl"/>
          <dgm:resizeHandles val="exact"/>
        </dgm:presLayoutVars>
      </dgm:prSet>
      <dgm:spPr/>
    </dgm:pt>
    <dgm:pt modelId="{117957AC-2561-D447-8A34-E8D57161B5CD}" type="pres">
      <dgm:prSet presAssocID="{287AD28C-A329-41BB-8611-36BF547C8A65}" presName="parentText" presStyleLbl="node1" presStyleIdx="0" presStyleCnt="2">
        <dgm:presLayoutVars>
          <dgm:chMax val="0"/>
          <dgm:bulletEnabled val="1"/>
        </dgm:presLayoutVars>
      </dgm:prSet>
      <dgm:spPr/>
    </dgm:pt>
    <dgm:pt modelId="{9E125383-A2D3-0C48-8138-913E2B3C3BC2}" type="pres">
      <dgm:prSet presAssocID="{4941478C-4FEE-4E0F-8203-C78D2E8377C8}" presName="spacer" presStyleCnt="0"/>
      <dgm:spPr/>
    </dgm:pt>
    <dgm:pt modelId="{47B4D569-C7ED-F449-9AAA-002196FD01B7}" type="pres">
      <dgm:prSet presAssocID="{D2372A53-1FCA-468D-A017-EE713A18DBA2}" presName="parentText" presStyleLbl="node1" presStyleIdx="1" presStyleCnt="2">
        <dgm:presLayoutVars>
          <dgm:chMax val="0"/>
          <dgm:bulletEnabled val="1"/>
        </dgm:presLayoutVars>
      </dgm:prSet>
      <dgm:spPr/>
    </dgm:pt>
  </dgm:ptLst>
  <dgm:cxnLst>
    <dgm:cxn modelId="{D56FA214-5515-5C48-83B7-73EEB0CE7AD9}" type="presOf" srcId="{287AD28C-A329-41BB-8611-36BF547C8A65}" destId="{117957AC-2561-D447-8A34-E8D57161B5CD}" srcOrd="0" destOrd="0" presId="urn:microsoft.com/office/officeart/2005/8/layout/vList2"/>
    <dgm:cxn modelId="{E6840A15-BCAC-4D7D-9F47-5F36F5B1665C}" srcId="{5C03FE7C-B7A6-40F1-981C-C70AAF444102}" destId="{287AD28C-A329-41BB-8611-36BF547C8A65}" srcOrd="0" destOrd="0" parTransId="{1E04FDF7-0368-4BCC-8E80-B703D61D6245}" sibTransId="{4941478C-4FEE-4E0F-8203-C78D2E8377C8}"/>
    <dgm:cxn modelId="{90B37343-DB53-FE4D-9EBF-724CA5FCB4D0}" type="presOf" srcId="{D2372A53-1FCA-468D-A017-EE713A18DBA2}" destId="{47B4D569-C7ED-F449-9AAA-002196FD01B7}" srcOrd="0" destOrd="0" presId="urn:microsoft.com/office/officeart/2005/8/layout/vList2"/>
    <dgm:cxn modelId="{D1C61EEC-E6AA-A747-B2D1-3E69B5C3DC1B}" type="presOf" srcId="{5C03FE7C-B7A6-40F1-981C-C70AAF444102}" destId="{61E1BBB6-866F-024F-AE15-FB85A3A26505}" srcOrd="0" destOrd="0" presId="urn:microsoft.com/office/officeart/2005/8/layout/vList2"/>
    <dgm:cxn modelId="{EE8614F2-F336-43D3-87D1-B42D3D47C7A6}" srcId="{5C03FE7C-B7A6-40F1-981C-C70AAF444102}" destId="{D2372A53-1FCA-468D-A017-EE713A18DBA2}" srcOrd="1" destOrd="0" parTransId="{4FC4A3B6-749B-4C4C-A470-A288E3E90549}" sibTransId="{D3F0B476-14DB-4275-8C80-24654CBEEAFA}"/>
    <dgm:cxn modelId="{19B7C0DB-8B52-4B42-87EA-9511126E8859}" type="presParOf" srcId="{61E1BBB6-866F-024F-AE15-FB85A3A26505}" destId="{117957AC-2561-D447-8A34-E8D57161B5CD}" srcOrd="0" destOrd="0" presId="urn:microsoft.com/office/officeart/2005/8/layout/vList2"/>
    <dgm:cxn modelId="{71F8BBA7-2F40-EF46-9127-A18588FA6CE1}" type="presParOf" srcId="{61E1BBB6-866F-024F-AE15-FB85A3A26505}" destId="{9E125383-A2D3-0C48-8138-913E2B3C3BC2}" srcOrd="1" destOrd="0" presId="urn:microsoft.com/office/officeart/2005/8/layout/vList2"/>
    <dgm:cxn modelId="{6798FFB4-EFAE-1942-9E3E-F653EC9E094B}" type="presParOf" srcId="{61E1BBB6-866F-024F-AE15-FB85A3A26505}" destId="{47B4D569-C7ED-F449-9AAA-002196FD01B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957AC-2561-D447-8A34-E8D57161B5CD}">
      <dsp:nvSpPr>
        <dsp:cNvPr id="0" name=""/>
        <dsp:cNvSpPr/>
      </dsp:nvSpPr>
      <dsp:spPr>
        <a:xfrm>
          <a:off x="0" y="54149"/>
          <a:ext cx="6883072" cy="13272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Demographic note: The US military is only 16% women. </a:t>
          </a:r>
        </a:p>
      </dsp:txBody>
      <dsp:txXfrm>
        <a:off x="64789" y="118938"/>
        <a:ext cx="6753494" cy="1197640"/>
      </dsp:txXfrm>
    </dsp:sp>
    <dsp:sp modelId="{47B4D569-C7ED-F449-9AAA-002196FD01B7}">
      <dsp:nvSpPr>
        <dsp:cNvPr id="0" name=""/>
        <dsp:cNvSpPr/>
      </dsp:nvSpPr>
      <dsp:spPr>
        <a:xfrm>
          <a:off x="0" y="1453368"/>
          <a:ext cx="6883072" cy="13272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What does that mean if the technology is developed in the military but is eventually used in the general public? </a:t>
          </a:r>
        </a:p>
      </dsp:txBody>
      <dsp:txXfrm>
        <a:off x="64789" y="1518157"/>
        <a:ext cx="6753494" cy="11976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8422B-8161-8E44-AC77-4BE3AB51713A}" type="datetimeFigureOut">
              <a:rPr lang="en-US" smtClean="0"/>
              <a:t>4/28/21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E96F5-341C-CB41-B656-6FC740E69288}" type="slidenum">
              <a:rPr lang="en-US" smtClean="0"/>
              <a:t>‹#›</a:t>
            </a:fld>
            <a:endParaRPr lang="en-US"/>
          </a:p>
        </p:txBody>
      </p:sp>
    </p:spTree>
    <p:extLst>
      <p:ext uri="{BB962C8B-B14F-4D97-AF65-F5344CB8AC3E}">
        <p14:creationId xmlns:p14="http://schemas.microsoft.com/office/powerpoint/2010/main" val="1347255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bit.ly/2AB5gG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bit.ly/2AB5gG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90815fbb87_2_2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90815fbb87_2_2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a:t>
            </a:r>
            <a:r>
              <a:rPr lang="en-US" b="0" u="none" dirty="0"/>
              <a:t>template adapted from </a:t>
            </a:r>
            <a:r>
              <a:rPr lang="en-US" b="0" u="none" dirty="0" err="1">
                <a:solidFill>
                  <a:srgbClr val="869FB2"/>
                </a:solidFill>
                <a:latin typeface="Arial"/>
                <a:ea typeface="Arial"/>
                <a:cs typeface="Arial"/>
                <a:sym typeface="Arial"/>
              </a:rPr>
              <a:t>S</a:t>
            </a:r>
            <a:r>
              <a:rPr lang="en-US" b="0" u="none" dirty="0" err="1">
                <a:solidFill>
                  <a:srgbClr val="869FB2"/>
                </a:solidFill>
                <a:latin typeface="Arial"/>
                <a:ea typeface="Arial"/>
                <a:cs typeface="Arial"/>
                <a:sym typeface="Arial"/>
                <a:hlinkClick r:id="rId3">
                  <a:extLst>
                    <a:ext uri="{A12FA001-AC4F-418D-AE19-62706E023703}">
                      <ahyp:hlinkClr xmlns:ahyp="http://schemas.microsoft.com/office/drawing/2018/hyperlinkcolor" val="tx"/>
                    </a:ext>
                  </a:extLst>
                </a:hlinkClick>
              </a:rPr>
              <a:t>lidesgo</a:t>
            </a:r>
            <a:r>
              <a:rPr lang="en-US" b="0" u="none" dirty="0">
                <a:solidFill>
                  <a:srgbClr val="435D74"/>
                </a:solidFill>
                <a:latin typeface="Arial"/>
                <a:ea typeface="Arial"/>
                <a:cs typeface="Arial"/>
                <a:sym typeface="Arial"/>
              </a:rPr>
              <a:t> </a:t>
            </a:r>
            <a:r>
              <a:rPr lang="en-US" b="0" u="none" dirty="0">
                <a:solidFill>
                  <a:srgbClr val="FFFFFF"/>
                </a:solidFill>
                <a:latin typeface="Arial"/>
                <a:ea typeface="Arial"/>
                <a:cs typeface="Arial"/>
                <a:sym typeface="Arial"/>
              </a:rPr>
              <a:t>and</a:t>
            </a:r>
            <a:r>
              <a:rPr lang="en-US" b="0" u="none" dirty="0">
                <a:solidFill>
                  <a:srgbClr val="435D74"/>
                </a:solidFill>
                <a:latin typeface="Arial"/>
                <a:ea typeface="Arial"/>
                <a:cs typeface="Arial"/>
                <a:sym typeface="Arial"/>
              </a:rPr>
              <a:t> </a:t>
            </a:r>
            <a:r>
              <a:rPr lang="en-US" b="0" u="none" dirty="0">
                <a:solidFill>
                  <a:srgbClr val="869FB2"/>
                </a:solidFill>
                <a:latin typeface="Arial"/>
                <a:ea typeface="Arial"/>
                <a:cs typeface="Arial"/>
                <a:sym typeface="Arial"/>
                <a:hlinkClick r:id="rId4">
                  <a:extLst>
                    <a:ext uri="{A12FA001-AC4F-418D-AE19-62706E023703}">
                      <ahyp:hlinkClr xmlns:ahyp="http://schemas.microsoft.com/office/drawing/2018/hyperlinkcolor" val="tx"/>
                    </a:ext>
                  </a:extLst>
                </a:hlinkClick>
              </a:rPr>
              <a:t>Freepik</a:t>
            </a:r>
            <a:r>
              <a:rPr lang="en-US" b="0" u="none" dirty="0">
                <a:solidFill>
                  <a:srgbClr val="435D74"/>
                </a:solidFill>
                <a:latin typeface="Arial"/>
                <a:ea typeface="Arial"/>
                <a:cs typeface="Arial"/>
                <a:sym typeface="Arial"/>
              </a:rPr>
              <a:t> </a:t>
            </a:r>
            <a:endParaRPr lang="en-US" b="0" u="none" dirty="0"/>
          </a:p>
        </p:txBody>
      </p:sp>
    </p:spTree>
    <p:extLst>
      <p:ext uri="{BB962C8B-B14F-4D97-AF65-F5344CB8AC3E}">
        <p14:creationId xmlns:p14="http://schemas.microsoft.com/office/powerpoint/2010/main" val="22781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www.cbc.ca</a:t>
            </a:r>
            <a:r>
              <a:rPr lang="en-US" dirty="0"/>
              <a:t>/radio/quirks/arctic-salt-lake-eyebrow-communication-and-creating-captain-america-1.4612575/how-close-are-we-to-creating-a-real-life-super-soldier-1.4612579</a:t>
            </a:r>
          </a:p>
        </p:txBody>
      </p:sp>
      <p:sp>
        <p:nvSpPr>
          <p:cNvPr id="4" name="Slide Number Placeholder 3"/>
          <p:cNvSpPr>
            <a:spLocks noGrp="1"/>
          </p:cNvSpPr>
          <p:nvPr>
            <p:ph type="sldNum" sz="quarter" idx="5"/>
          </p:nvPr>
        </p:nvSpPr>
        <p:spPr/>
        <p:txBody>
          <a:bodyPr/>
          <a:lstStyle/>
          <a:p>
            <a:fld id="{691E96F5-341C-CB41-B656-6FC740E69288}" type="slidenum">
              <a:rPr lang="en-US" smtClean="0"/>
              <a:t>11</a:t>
            </a:fld>
            <a:endParaRPr lang="en-US"/>
          </a:p>
        </p:txBody>
      </p:sp>
    </p:spTree>
    <p:extLst>
      <p:ext uri="{BB962C8B-B14F-4D97-AF65-F5344CB8AC3E}">
        <p14:creationId xmlns:p14="http://schemas.microsoft.com/office/powerpoint/2010/main" val="298585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rPr>
              <a:t>Picture and quote from: https://</a:t>
            </a:r>
            <a:r>
              <a:rPr lang="en-US" sz="1200" dirty="0" err="1">
                <a:solidFill>
                  <a:schemeClr val="accent3"/>
                </a:solidFill>
              </a:rPr>
              <a:t>futurehuman.medium.com</a:t>
            </a:r>
            <a:r>
              <a:rPr lang="en-US" sz="1200" dirty="0">
                <a:solidFill>
                  <a:schemeClr val="accent3"/>
                </a:solidFill>
              </a:rPr>
              <a:t>/the-military-is-funding-ethicists-to-keep-its-brain-enhancement-experiments-in-check-b3b45371364</a:t>
            </a:r>
          </a:p>
          <a:p>
            <a:endParaRPr lang="en-US" dirty="0"/>
          </a:p>
        </p:txBody>
      </p:sp>
      <p:sp>
        <p:nvSpPr>
          <p:cNvPr id="4" name="Slide Number Placeholder 3"/>
          <p:cNvSpPr>
            <a:spLocks noGrp="1"/>
          </p:cNvSpPr>
          <p:nvPr>
            <p:ph type="sldNum" sz="quarter" idx="5"/>
          </p:nvPr>
        </p:nvSpPr>
        <p:spPr/>
        <p:txBody>
          <a:bodyPr/>
          <a:lstStyle/>
          <a:p>
            <a:fld id="{691E96F5-341C-CB41-B656-6FC740E69288}" type="slidenum">
              <a:rPr lang="en-US" smtClean="0"/>
              <a:t>2</a:t>
            </a:fld>
            <a:endParaRPr lang="en-US"/>
          </a:p>
        </p:txBody>
      </p:sp>
    </p:spTree>
    <p:extLst>
      <p:ext uri="{BB962C8B-B14F-4D97-AF65-F5344CB8AC3E}">
        <p14:creationId xmlns:p14="http://schemas.microsoft.com/office/powerpoint/2010/main" val="249254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95122841b2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8" name="Google Shape;2188;g95122841b2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none" dirty="0"/>
              <a:t>Slide template adapted from </a:t>
            </a:r>
            <a:r>
              <a:rPr lang="en" b="0" i="0" u="none" dirty="0" err="1">
                <a:solidFill>
                  <a:srgbClr val="869FB2"/>
                </a:solidFill>
                <a:latin typeface="Arial"/>
                <a:ea typeface="Arial"/>
                <a:cs typeface="Arial"/>
                <a:sym typeface="Arial"/>
              </a:rPr>
              <a:t>S</a:t>
            </a:r>
            <a:r>
              <a:rPr lang="en" b="0" i="0" u="none" dirty="0" err="1">
                <a:solidFill>
                  <a:srgbClr val="869FB2"/>
                </a:solidFill>
                <a:latin typeface="Arial"/>
                <a:ea typeface="Arial"/>
                <a:cs typeface="Arial"/>
                <a:sym typeface="Arial"/>
                <a:hlinkClick r:id="rId3">
                  <a:extLst>
                    <a:ext uri="{A12FA001-AC4F-418D-AE19-62706E023703}">
                      <ahyp:hlinkClr xmlns:ahyp="http://schemas.microsoft.com/office/drawing/2018/hyperlinkcolor" val="tx"/>
                    </a:ext>
                  </a:extLst>
                </a:hlinkClick>
              </a:rPr>
              <a:t>lidesgo</a:t>
            </a:r>
            <a:r>
              <a:rPr lang="en" b="0" i="0" u="none" dirty="0">
                <a:solidFill>
                  <a:srgbClr val="435D74"/>
                </a:solidFill>
                <a:latin typeface="Arial"/>
                <a:ea typeface="Arial"/>
                <a:cs typeface="Arial"/>
                <a:sym typeface="Arial"/>
              </a:rPr>
              <a:t> </a:t>
            </a:r>
            <a:r>
              <a:rPr lang="en" b="0" i="0" u="none" dirty="0">
                <a:solidFill>
                  <a:srgbClr val="FFFFFF"/>
                </a:solidFill>
                <a:latin typeface="Arial"/>
                <a:ea typeface="Arial"/>
                <a:cs typeface="Arial"/>
                <a:sym typeface="Arial"/>
              </a:rPr>
              <a:t>and</a:t>
            </a:r>
            <a:r>
              <a:rPr lang="en" b="0" i="0" u="none" dirty="0">
                <a:solidFill>
                  <a:srgbClr val="435D74"/>
                </a:solidFill>
                <a:latin typeface="Arial"/>
                <a:ea typeface="Arial"/>
                <a:cs typeface="Arial"/>
                <a:sym typeface="Arial"/>
              </a:rPr>
              <a:t> </a:t>
            </a:r>
            <a:r>
              <a:rPr lang="en" b="0" i="0" u="none" dirty="0">
                <a:solidFill>
                  <a:srgbClr val="869FB2"/>
                </a:solidFill>
                <a:latin typeface="Arial"/>
                <a:ea typeface="Arial"/>
                <a:cs typeface="Arial"/>
                <a:sym typeface="Arial"/>
                <a:hlinkClick r:id="rId4">
                  <a:extLst>
                    <a:ext uri="{A12FA001-AC4F-418D-AE19-62706E023703}">
                      <ahyp:hlinkClr xmlns:ahyp="http://schemas.microsoft.com/office/drawing/2018/hyperlinkcolor" val="tx"/>
                    </a:ext>
                  </a:extLst>
                </a:hlinkClick>
              </a:rPr>
              <a:t>Freepik</a:t>
            </a:r>
            <a:r>
              <a:rPr lang="en" b="0" i="0" u="none" dirty="0">
                <a:solidFill>
                  <a:srgbClr val="435D74"/>
                </a:solidFill>
                <a:latin typeface="Arial"/>
                <a:ea typeface="Arial"/>
                <a:cs typeface="Arial"/>
                <a:sym typeface="Arial"/>
              </a:rPr>
              <a:t> </a:t>
            </a:r>
            <a:endParaRPr b="0" i="0" u="none" dirty="0"/>
          </a:p>
        </p:txBody>
      </p:sp>
    </p:spTree>
    <p:extLst>
      <p:ext uri="{BB962C8B-B14F-4D97-AF65-F5344CB8AC3E}">
        <p14:creationId xmlns:p14="http://schemas.microsoft.com/office/powerpoint/2010/main" val="156562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https://</a:t>
            </a:r>
            <a:r>
              <a:rPr lang="en-US" dirty="0" err="1"/>
              <a:t>www.theatlantic.com</a:t>
            </a:r>
            <a:r>
              <a:rPr lang="en-US" dirty="0"/>
              <a:t>/magazine/archive/2018/11/the-pentagon-wants-to-weaponize-the-brain-what-could-go-wrong/570841/ </a:t>
            </a:r>
          </a:p>
        </p:txBody>
      </p:sp>
      <p:sp>
        <p:nvSpPr>
          <p:cNvPr id="4" name="Slide Number Placeholder 3"/>
          <p:cNvSpPr>
            <a:spLocks noGrp="1"/>
          </p:cNvSpPr>
          <p:nvPr>
            <p:ph type="sldNum" sz="quarter" idx="5"/>
          </p:nvPr>
        </p:nvSpPr>
        <p:spPr/>
        <p:txBody>
          <a:bodyPr/>
          <a:lstStyle/>
          <a:p>
            <a:fld id="{691E96F5-341C-CB41-B656-6FC740E69288}" type="slidenum">
              <a:rPr lang="en-US" smtClean="0"/>
              <a:t>4</a:t>
            </a:fld>
            <a:endParaRPr lang="en-US"/>
          </a:p>
        </p:txBody>
      </p:sp>
    </p:spTree>
    <p:extLst>
      <p:ext uri="{BB962C8B-B14F-4D97-AF65-F5344CB8AC3E}">
        <p14:creationId xmlns:p14="http://schemas.microsoft.com/office/powerpoint/2010/main" val="2359602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1E96F5-341C-CB41-B656-6FC740E69288}" type="slidenum">
              <a:rPr lang="en-US" smtClean="0"/>
              <a:t>5</a:t>
            </a:fld>
            <a:endParaRPr lang="en-US"/>
          </a:p>
        </p:txBody>
      </p:sp>
    </p:spTree>
    <p:extLst>
      <p:ext uri="{BB962C8B-B14F-4D97-AF65-F5344CB8AC3E}">
        <p14:creationId xmlns:p14="http://schemas.microsoft.com/office/powerpoint/2010/main" val="307789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https://</a:t>
            </a:r>
            <a:r>
              <a:rPr lang="en-US" dirty="0" err="1"/>
              <a:t>taskandpurpose.com</a:t>
            </a:r>
            <a:r>
              <a:rPr lang="en-US" dirty="0"/>
              <a:t>/news/11-best-military-photos/ </a:t>
            </a:r>
          </a:p>
        </p:txBody>
      </p:sp>
      <p:sp>
        <p:nvSpPr>
          <p:cNvPr id="4" name="Slide Number Placeholder 3"/>
          <p:cNvSpPr>
            <a:spLocks noGrp="1"/>
          </p:cNvSpPr>
          <p:nvPr>
            <p:ph type="sldNum" sz="quarter" idx="5"/>
          </p:nvPr>
        </p:nvSpPr>
        <p:spPr/>
        <p:txBody>
          <a:bodyPr/>
          <a:lstStyle/>
          <a:p>
            <a:fld id="{691E96F5-341C-CB41-B656-6FC740E69288}" type="slidenum">
              <a:rPr lang="en-US" smtClean="0"/>
              <a:t>6</a:t>
            </a:fld>
            <a:endParaRPr lang="en-US"/>
          </a:p>
        </p:txBody>
      </p:sp>
    </p:spTree>
    <p:extLst>
      <p:ext uri="{BB962C8B-B14F-4D97-AF65-F5344CB8AC3E}">
        <p14:creationId xmlns:p14="http://schemas.microsoft.com/office/powerpoint/2010/main" val="1894241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https://</a:t>
            </a:r>
            <a:r>
              <a:rPr lang="en-US" dirty="0" err="1"/>
              <a:t>taskandpurpose.com</a:t>
            </a:r>
            <a:r>
              <a:rPr lang="en-US" dirty="0"/>
              <a:t>/news/11-best-military-photos/ </a:t>
            </a:r>
          </a:p>
        </p:txBody>
      </p:sp>
      <p:sp>
        <p:nvSpPr>
          <p:cNvPr id="4" name="Slide Number Placeholder 3"/>
          <p:cNvSpPr>
            <a:spLocks noGrp="1"/>
          </p:cNvSpPr>
          <p:nvPr>
            <p:ph type="sldNum" sz="quarter" idx="5"/>
          </p:nvPr>
        </p:nvSpPr>
        <p:spPr/>
        <p:txBody>
          <a:bodyPr/>
          <a:lstStyle/>
          <a:p>
            <a:fld id="{691E96F5-341C-CB41-B656-6FC740E69288}" type="slidenum">
              <a:rPr lang="en-US" smtClean="0"/>
              <a:t>7</a:t>
            </a:fld>
            <a:endParaRPr lang="en-US"/>
          </a:p>
        </p:txBody>
      </p:sp>
    </p:spTree>
    <p:extLst>
      <p:ext uri="{BB962C8B-B14F-4D97-AF65-F5344CB8AC3E}">
        <p14:creationId xmlns:p14="http://schemas.microsoft.com/office/powerpoint/2010/main" val="43605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www.darpa.mil</a:t>
            </a:r>
            <a:r>
              <a:rPr lang="en-US" dirty="0"/>
              <a:t>/news-events/2018-05-25</a:t>
            </a:r>
          </a:p>
        </p:txBody>
      </p:sp>
      <p:sp>
        <p:nvSpPr>
          <p:cNvPr id="4" name="Slide Number Placeholder 3"/>
          <p:cNvSpPr>
            <a:spLocks noGrp="1"/>
          </p:cNvSpPr>
          <p:nvPr>
            <p:ph type="sldNum" sz="quarter" idx="5"/>
          </p:nvPr>
        </p:nvSpPr>
        <p:spPr/>
        <p:txBody>
          <a:bodyPr/>
          <a:lstStyle/>
          <a:p>
            <a:fld id="{691E96F5-341C-CB41-B656-6FC740E69288}" type="slidenum">
              <a:rPr lang="en-US" smtClean="0"/>
              <a:t>8</a:t>
            </a:fld>
            <a:endParaRPr lang="en-US"/>
          </a:p>
        </p:txBody>
      </p:sp>
    </p:spTree>
    <p:extLst>
      <p:ext uri="{BB962C8B-B14F-4D97-AF65-F5344CB8AC3E}">
        <p14:creationId xmlns:p14="http://schemas.microsoft.com/office/powerpoint/2010/main" val="2211596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1E96F5-341C-CB41-B656-6FC740E69288}" type="slidenum">
              <a:rPr lang="en-US" smtClean="0"/>
              <a:t>9</a:t>
            </a:fld>
            <a:endParaRPr lang="en-US"/>
          </a:p>
        </p:txBody>
      </p:sp>
    </p:spTree>
    <p:extLst>
      <p:ext uri="{BB962C8B-B14F-4D97-AF65-F5344CB8AC3E}">
        <p14:creationId xmlns:p14="http://schemas.microsoft.com/office/powerpoint/2010/main" val="172517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4/28/21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4/28/21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4/28/21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4/28/21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4/28/21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4/28/21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75">
          <a:fgClr>
            <a:schemeClr val="tx1"/>
          </a:fgClr>
          <a:bgClr>
            <a:schemeClr val="tx1">
              <a:lumMod val="85000"/>
            </a:schemeClr>
          </a:bgClr>
        </a:pattFill>
        <a:effectLst/>
      </p:bgPr>
    </p:bg>
    <p:spTree>
      <p:nvGrpSpPr>
        <p:cNvPr id="1" name="Shape 54"/>
        <p:cNvGrpSpPr/>
        <p:nvPr/>
      </p:nvGrpSpPr>
      <p:grpSpPr>
        <a:xfrm>
          <a:off x="0" y="0"/>
          <a:ext cx="0" cy="0"/>
          <a:chOff x="0" y="0"/>
          <a:chExt cx="0" cy="0"/>
        </a:xfrm>
      </p:grpSpPr>
      <p:grpSp>
        <p:nvGrpSpPr>
          <p:cNvPr id="55" name="Google Shape;55;p15"/>
          <p:cNvGrpSpPr/>
          <p:nvPr/>
        </p:nvGrpSpPr>
        <p:grpSpPr>
          <a:xfrm>
            <a:off x="-512675" y="-581962"/>
            <a:ext cx="7921993" cy="7924455"/>
            <a:chOff x="1190225" y="238125"/>
            <a:chExt cx="5230650" cy="5232275"/>
          </a:xfrm>
        </p:grpSpPr>
        <p:sp>
          <p:nvSpPr>
            <p:cNvPr id="56" name="Google Shape;56;p15"/>
            <p:cNvSpPr/>
            <p:nvPr/>
          </p:nvSpPr>
          <p:spPr>
            <a:xfrm>
              <a:off x="2153600" y="2157600"/>
              <a:ext cx="3283650" cy="1339075"/>
            </a:xfrm>
            <a:custGeom>
              <a:avLst/>
              <a:gdLst/>
              <a:ahLst/>
              <a:cxnLst/>
              <a:rect l="l" t="t" r="r" b="b"/>
              <a:pathLst>
                <a:path w="131346" h="53563" extrusionOk="0">
                  <a:moveTo>
                    <a:pt x="1" y="1"/>
                  </a:moveTo>
                  <a:cubicBezTo>
                    <a:pt x="10655" y="24547"/>
                    <a:pt x="35104" y="41743"/>
                    <a:pt x="63471" y="41743"/>
                  </a:cubicBezTo>
                  <a:lnTo>
                    <a:pt x="63503" y="41710"/>
                  </a:lnTo>
                  <a:lnTo>
                    <a:pt x="107188" y="41710"/>
                  </a:lnTo>
                  <a:cubicBezTo>
                    <a:pt x="116644" y="41710"/>
                    <a:pt x="125549" y="46082"/>
                    <a:pt x="131346" y="53562"/>
                  </a:cubicBezTo>
                  <a:cubicBezTo>
                    <a:pt x="120692" y="29016"/>
                    <a:pt x="96275" y="11821"/>
                    <a:pt x="67875" y="11821"/>
                  </a:cubicBezTo>
                  <a:lnTo>
                    <a:pt x="67843" y="11853"/>
                  </a:lnTo>
                  <a:lnTo>
                    <a:pt x="24158" y="11853"/>
                  </a:lnTo>
                  <a:cubicBezTo>
                    <a:pt x="14702" y="11853"/>
                    <a:pt x="5797" y="7481"/>
                    <a:pt x="1" y="1"/>
                  </a:cubicBezTo>
                  <a:close/>
                </a:path>
              </a:pathLst>
            </a:custGeom>
            <a:solidFill>
              <a:srgbClr val="25AC9B"/>
            </a:solidFill>
            <a:ln>
              <a:noFill/>
            </a:ln>
          </p:spPr>
          <p:txBody>
            <a:bodyPr spcFirstLastPara="1" wrap="square" lIns="121900" tIns="121900" rIns="121900" bIns="121900" anchor="ctr" anchorCtr="0">
              <a:noAutofit/>
            </a:bodyPr>
            <a:lstStyle/>
            <a:p>
              <a:endParaRPr sz="2400"/>
            </a:p>
          </p:txBody>
        </p:sp>
        <p:sp>
          <p:nvSpPr>
            <p:cNvPr id="57" name="Google Shape;57;p15"/>
            <p:cNvSpPr/>
            <p:nvPr/>
          </p:nvSpPr>
          <p:spPr>
            <a:xfrm>
              <a:off x="4831675" y="3200350"/>
              <a:ext cx="747250" cy="2270050"/>
            </a:xfrm>
            <a:custGeom>
              <a:avLst/>
              <a:gdLst/>
              <a:ahLst/>
              <a:cxnLst/>
              <a:rect l="l" t="t" r="r" b="b"/>
              <a:pathLst>
                <a:path w="29890" h="90802" extrusionOk="0">
                  <a:moveTo>
                    <a:pt x="0" y="0"/>
                  </a:moveTo>
                  <a:lnTo>
                    <a:pt x="0" y="39248"/>
                  </a:lnTo>
                  <a:lnTo>
                    <a:pt x="0" y="75938"/>
                  </a:lnTo>
                  <a:cubicBezTo>
                    <a:pt x="33" y="84163"/>
                    <a:pt x="6703" y="90802"/>
                    <a:pt x="14929" y="90802"/>
                  </a:cubicBezTo>
                  <a:cubicBezTo>
                    <a:pt x="23154" y="90802"/>
                    <a:pt x="29825" y="84163"/>
                    <a:pt x="29890" y="75938"/>
                  </a:cubicBezTo>
                  <a:lnTo>
                    <a:pt x="29890" y="39248"/>
                  </a:lnTo>
                  <a:cubicBezTo>
                    <a:pt x="29890" y="29825"/>
                    <a:pt x="27947" y="20466"/>
                    <a:pt x="24190" y="11820"/>
                  </a:cubicBezTo>
                  <a:cubicBezTo>
                    <a:pt x="18426" y="4339"/>
                    <a:pt x="9488" y="0"/>
                    <a:pt x="65" y="0"/>
                  </a:cubicBezTo>
                  <a:close/>
                </a:path>
              </a:pathLst>
            </a:custGeom>
            <a:solidFill>
              <a:srgbClr val="F04A8A"/>
            </a:solidFill>
            <a:ln>
              <a:noFill/>
            </a:ln>
          </p:spPr>
          <p:txBody>
            <a:bodyPr spcFirstLastPara="1" wrap="square" lIns="121900" tIns="121900" rIns="121900" bIns="121900" anchor="ctr" anchorCtr="0">
              <a:noAutofit/>
            </a:bodyPr>
            <a:lstStyle/>
            <a:p>
              <a:endParaRPr sz="2400"/>
            </a:p>
          </p:txBody>
        </p:sp>
        <p:sp>
          <p:nvSpPr>
            <p:cNvPr id="58" name="Google Shape;58;p15"/>
            <p:cNvSpPr/>
            <p:nvPr/>
          </p:nvSpPr>
          <p:spPr>
            <a:xfrm>
              <a:off x="4534550" y="2594775"/>
              <a:ext cx="902700" cy="901900"/>
            </a:xfrm>
            <a:custGeom>
              <a:avLst/>
              <a:gdLst/>
              <a:ahLst/>
              <a:cxnLst/>
              <a:rect l="l" t="t" r="r" b="b"/>
              <a:pathLst>
                <a:path w="36108" h="36076" extrusionOk="0">
                  <a:moveTo>
                    <a:pt x="1" y="1"/>
                  </a:moveTo>
                  <a:cubicBezTo>
                    <a:pt x="7546" y="5765"/>
                    <a:pt x="11950" y="14735"/>
                    <a:pt x="11950" y="24223"/>
                  </a:cubicBezTo>
                  <a:cubicBezTo>
                    <a:pt x="21406" y="24223"/>
                    <a:pt x="30311" y="28595"/>
                    <a:pt x="36108" y="36075"/>
                  </a:cubicBezTo>
                  <a:cubicBezTo>
                    <a:pt x="29081" y="19916"/>
                    <a:pt x="16160" y="6995"/>
                    <a:pt x="1" y="1"/>
                  </a:cubicBezTo>
                  <a:close/>
                </a:path>
              </a:pathLst>
            </a:custGeom>
            <a:solidFill>
              <a:srgbClr val="2E3959"/>
            </a:solidFill>
            <a:ln>
              <a:noFill/>
            </a:ln>
          </p:spPr>
          <p:txBody>
            <a:bodyPr spcFirstLastPara="1" wrap="square" lIns="121900" tIns="121900" rIns="121900" bIns="121900" anchor="ctr" anchorCtr="0">
              <a:noAutofit/>
            </a:bodyPr>
            <a:lstStyle/>
            <a:p>
              <a:endParaRPr sz="2400"/>
            </a:p>
          </p:txBody>
        </p:sp>
        <p:sp>
          <p:nvSpPr>
            <p:cNvPr id="59" name="Google Shape;59;p15"/>
            <p:cNvSpPr/>
            <p:nvPr/>
          </p:nvSpPr>
          <p:spPr>
            <a:xfrm>
              <a:off x="2011925" y="238125"/>
              <a:ext cx="747275" cy="2215825"/>
            </a:xfrm>
            <a:custGeom>
              <a:avLst/>
              <a:gdLst/>
              <a:ahLst/>
              <a:cxnLst/>
              <a:rect l="l" t="t" r="r" b="b"/>
              <a:pathLst>
                <a:path w="29891" h="88633" extrusionOk="0">
                  <a:moveTo>
                    <a:pt x="14962" y="0"/>
                  </a:moveTo>
                  <a:cubicBezTo>
                    <a:pt x="6704" y="0"/>
                    <a:pt x="1" y="6703"/>
                    <a:pt x="1" y="14961"/>
                  </a:cubicBezTo>
                  <a:lnTo>
                    <a:pt x="1" y="49384"/>
                  </a:lnTo>
                  <a:cubicBezTo>
                    <a:pt x="1" y="58807"/>
                    <a:pt x="1944" y="68134"/>
                    <a:pt x="5700" y="76812"/>
                  </a:cubicBezTo>
                  <a:cubicBezTo>
                    <a:pt x="11464" y="84260"/>
                    <a:pt x="20402" y="88632"/>
                    <a:pt x="29825" y="88632"/>
                  </a:cubicBezTo>
                  <a:lnTo>
                    <a:pt x="29890" y="88632"/>
                  </a:lnTo>
                  <a:lnTo>
                    <a:pt x="29890" y="20434"/>
                  </a:lnTo>
                  <a:lnTo>
                    <a:pt x="29890" y="14961"/>
                  </a:lnTo>
                  <a:cubicBezTo>
                    <a:pt x="29890" y="6703"/>
                    <a:pt x="23219" y="0"/>
                    <a:pt x="14962" y="0"/>
                  </a:cubicBezTo>
                  <a:close/>
                </a:path>
              </a:pathLst>
            </a:custGeom>
            <a:solidFill>
              <a:srgbClr val="287CBC"/>
            </a:solidFill>
            <a:ln>
              <a:noFill/>
            </a:ln>
          </p:spPr>
          <p:txBody>
            <a:bodyPr spcFirstLastPara="1" wrap="square" lIns="121900" tIns="121900" rIns="121900" bIns="121900" anchor="ctr" anchorCtr="0">
              <a:noAutofit/>
            </a:bodyPr>
            <a:lstStyle/>
            <a:p>
              <a:endParaRPr sz="2400"/>
            </a:p>
          </p:txBody>
        </p:sp>
        <p:sp>
          <p:nvSpPr>
            <p:cNvPr id="60" name="Google Shape;60;p15"/>
            <p:cNvSpPr/>
            <p:nvPr/>
          </p:nvSpPr>
          <p:spPr>
            <a:xfrm>
              <a:off x="2153600" y="2157600"/>
              <a:ext cx="902700" cy="902700"/>
            </a:xfrm>
            <a:custGeom>
              <a:avLst/>
              <a:gdLst/>
              <a:ahLst/>
              <a:cxnLst/>
              <a:rect l="l" t="t" r="r" b="b"/>
              <a:pathLst>
                <a:path w="36108" h="36108" extrusionOk="0">
                  <a:moveTo>
                    <a:pt x="1" y="1"/>
                  </a:moveTo>
                  <a:lnTo>
                    <a:pt x="1" y="1"/>
                  </a:lnTo>
                  <a:cubicBezTo>
                    <a:pt x="7028" y="16160"/>
                    <a:pt x="19948" y="29081"/>
                    <a:pt x="36108" y="36108"/>
                  </a:cubicBezTo>
                  <a:cubicBezTo>
                    <a:pt x="28595" y="30311"/>
                    <a:pt x="24158" y="21341"/>
                    <a:pt x="24158" y="11853"/>
                  </a:cubicBezTo>
                  <a:cubicBezTo>
                    <a:pt x="14702" y="11853"/>
                    <a:pt x="5797" y="7481"/>
                    <a:pt x="1" y="1"/>
                  </a:cubicBezTo>
                  <a:close/>
                </a:path>
              </a:pathLst>
            </a:custGeom>
            <a:solidFill>
              <a:srgbClr val="075681"/>
            </a:solidFill>
            <a:ln>
              <a:noFill/>
            </a:ln>
          </p:spPr>
          <p:txBody>
            <a:bodyPr spcFirstLastPara="1" wrap="square" lIns="121900" tIns="121900" rIns="121900" bIns="121900" anchor="ctr" anchorCtr="0">
              <a:noAutofit/>
            </a:bodyPr>
            <a:lstStyle/>
            <a:p>
              <a:endParaRPr sz="2400"/>
            </a:p>
          </p:txBody>
        </p:sp>
        <p:sp>
          <p:nvSpPr>
            <p:cNvPr id="61" name="Google Shape;61;p15"/>
            <p:cNvSpPr/>
            <p:nvPr/>
          </p:nvSpPr>
          <p:spPr>
            <a:xfrm>
              <a:off x="3109700" y="1201500"/>
              <a:ext cx="1339075" cy="3283650"/>
            </a:xfrm>
            <a:custGeom>
              <a:avLst/>
              <a:gdLst/>
              <a:ahLst/>
              <a:cxnLst/>
              <a:rect l="l" t="t" r="r" b="b"/>
              <a:pathLst>
                <a:path w="53563" h="131346" extrusionOk="0">
                  <a:moveTo>
                    <a:pt x="1" y="1"/>
                  </a:moveTo>
                  <a:cubicBezTo>
                    <a:pt x="7481" y="5797"/>
                    <a:pt x="11853" y="14703"/>
                    <a:pt x="11853" y="24158"/>
                  </a:cubicBezTo>
                  <a:cubicBezTo>
                    <a:pt x="11853" y="24191"/>
                    <a:pt x="11853" y="24223"/>
                    <a:pt x="11853" y="24223"/>
                  </a:cubicBezTo>
                  <a:lnTo>
                    <a:pt x="11853" y="67843"/>
                  </a:lnTo>
                  <a:lnTo>
                    <a:pt x="11821" y="67875"/>
                  </a:lnTo>
                  <a:cubicBezTo>
                    <a:pt x="11821" y="96275"/>
                    <a:pt x="29016" y="120724"/>
                    <a:pt x="53562" y="131346"/>
                  </a:cubicBezTo>
                  <a:cubicBezTo>
                    <a:pt x="46082" y="125549"/>
                    <a:pt x="41710" y="116644"/>
                    <a:pt x="41710" y="107188"/>
                  </a:cubicBezTo>
                  <a:lnTo>
                    <a:pt x="41710" y="107123"/>
                  </a:lnTo>
                  <a:lnTo>
                    <a:pt x="41710" y="63504"/>
                  </a:lnTo>
                  <a:lnTo>
                    <a:pt x="41742" y="63471"/>
                  </a:lnTo>
                  <a:cubicBezTo>
                    <a:pt x="41742" y="35104"/>
                    <a:pt x="24547" y="10655"/>
                    <a:pt x="1" y="1"/>
                  </a:cubicBezTo>
                  <a:close/>
                </a:path>
              </a:pathLst>
            </a:custGeom>
            <a:solidFill>
              <a:srgbClr val="E94B86"/>
            </a:solidFill>
            <a:ln>
              <a:noFill/>
            </a:ln>
          </p:spPr>
          <p:txBody>
            <a:bodyPr spcFirstLastPara="1" wrap="square" lIns="121900" tIns="121900" rIns="121900" bIns="121900" anchor="ctr" anchorCtr="0">
              <a:noAutofit/>
            </a:bodyPr>
            <a:lstStyle/>
            <a:p>
              <a:endParaRPr sz="2400"/>
            </a:p>
          </p:txBody>
        </p:sp>
        <p:sp>
          <p:nvSpPr>
            <p:cNvPr id="62" name="Google Shape;62;p15"/>
            <p:cNvSpPr/>
            <p:nvPr/>
          </p:nvSpPr>
          <p:spPr>
            <a:xfrm>
              <a:off x="3405200" y="2453100"/>
              <a:ext cx="748075" cy="748075"/>
            </a:xfrm>
            <a:custGeom>
              <a:avLst/>
              <a:gdLst/>
              <a:ahLst/>
              <a:cxnLst/>
              <a:rect l="l" t="t" r="r" b="b"/>
              <a:pathLst>
                <a:path w="29923" h="29923" extrusionOk="0">
                  <a:moveTo>
                    <a:pt x="17811" y="1"/>
                  </a:moveTo>
                  <a:lnTo>
                    <a:pt x="17779" y="33"/>
                  </a:lnTo>
                  <a:lnTo>
                    <a:pt x="33" y="33"/>
                  </a:lnTo>
                  <a:lnTo>
                    <a:pt x="33" y="17779"/>
                  </a:lnTo>
                  <a:lnTo>
                    <a:pt x="1" y="17811"/>
                  </a:lnTo>
                  <a:cubicBezTo>
                    <a:pt x="1" y="21471"/>
                    <a:pt x="292" y="25162"/>
                    <a:pt x="875" y="28789"/>
                  </a:cubicBezTo>
                  <a:cubicBezTo>
                    <a:pt x="5020" y="29534"/>
                    <a:pt x="9230" y="29923"/>
                    <a:pt x="13439" y="29923"/>
                  </a:cubicBezTo>
                  <a:lnTo>
                    <a:pt x="13439" y="29890"/>
                  </a:lnTo>
                  <a:lnTo>
                    <a:pt x="29890" y="29890"/>
                  </a:lnTo>
                  <a:lnTo>
                    <a:pt x="29890" y="13440"/>
                  </a:lnTo>
                  <a:lnTo>
                    <a:pt x="29922" y="13407"/>
                  </a:lnTo>
                  <a:cubicBezTo>
                    <a:pt x="29922" y="9230"/>
                    <a:pt x="29534" y="5020"/>
                    <a:pt x="28789" y="875"/>
                  </a:cubicBezTo>
                  <a:cubicBezTo>
                    <a:pt x="25162" y="292"/>
                    <a:pt x="21470" y="1"/>
                    <a:pt x="17811" y="1"/>
                  </a:cubicBezTo>
                  <a:close/>
                </a:path>
              </a:pathLst>
            </a:custGeom>
            <a:solidFill>
              <a:srgbClr val="2B3B5C"/>
            </a:solidFill>
            <a:ln>
              <a:noFill/>
            </a:ln>
          </p:spPr>
          <p:txBody>
            <a:bodyPr spcFirstLastPara="1" wrap="square" lIns="121900" tIns="121900" rIns="121900" bIns="121900" anchor="ctr" anchorCtr="0">
              <a:noAutofit/>
            </a:bodyPr>
            <a:lstStyle/>
            <a:p>
              <a:endParaRPr sz="2400"/>
            </a:p>
          </p:txBody>
        </p:sp>
        <p:sp>
          <p:nvSpPr>
            <p:cNvPr id="63" name="Google Shape;63;p15"/>
            <p:cNvSpPr/>
            <p:nvPr/>
          </p:nvSpPr>
          <p:spPr>
            <a:xfrm>
              <a:off x="4150000" y="3877150"/>
              <a:ext cx="2270875" cy="747250"/>
            </a:xfrm>
            <a:custGeom>
              <a:avLst/>
              <a:gdLst/>
              <a:ahLst/>
              <a:cxnLst/>
              <a:rect l="l" t="t" r="r" b="b"/>
              <a:pathLst>
                <a:path w="90835" h="29890" extrusionOk="0">
                  <a:moveTo>
                    <a:pt x="1" y="0"/>
                  </a:moveTo>
                  <a:lnTo>
                    <a:pt x="1" y="65"/>
                  </a:lnTo>
                  <a:cubicBezTo>
                    <a:pt x="1" y="9489"/>
                    <a:pt x="4373" y="18426"/>
                    <a:pt x="11853" y="24190"/>
                  </a:cubicBezTo>
                  <a:cubicBezTo>
                    <a:pt x="20499" y="27947"/>
                    <a:pt x="29825" y="29890"/>
                    <a:pt x="39281" y="29890"/>
                  </a:cubicBezTo>
                  <a:lnTo>
                    <a:pt x="75971" y="29890"/>
                  </a:lnTo>
                  <a:cubicBezTo>
                    <a:pt x="84196" y="29857"/>
                    <a:pt x="90835" y="23154"/>
                    <a:pt x="90835" y="14929"/>
                  </a:cubicBezTo>
                  <a:cubicBezTo>
                    <a:pt x="90835" y="6704"/>
                    <a:pt x="84196" y="33"/>
                    <a:pt x="75971" y="0"/>
                  </a:cubicBezTo>
                  <a:close/>
                </a:path>
              </a:pathLst>
            </a:custGeom>
            <a:solidFill>
              <a:srgbClr val="ECB004"/>
            </a:solidFill>
            <a:ln>
              <a:noFill/>
            </a:ln>
          </p:spPr>
          <p:txBody>
            <a:bodyPr spcFirstLastPara="1" wrap="square" lIns="121900" tIns="121900" rIns="121900" bIns="121900" anchor="ctr" anchorCtr="0">
              <a:noAutofit/>
            </a:bodyPr>
            <a:lstStyle/>
            <a:p>
              <a:endParaRPr sz="2400"/>
            </a:p>
          </p:txBody>
        </p:sp>
        <p:sp>
          <p:nvSpPr>
            <p:cNvPr id="64" name="Google Shape;64;p15"/>
            <p:cNvSpPr/>
            <p:nvPr/>
          </p:nvSpPr>
          <p:spPr>
            <a:xfrm>
              <a:off x="4829250" y="3877150"/>
              <a:ext cx="747250" cy="747250"/>
            </a:xfrm>
            <a:custGeom>
              <a:avLst/>
              <a:gdLst/>
              <a:ahLst/>
              <a:cxnLst/>
              <a:rect l="l" t="t" r="r" b="b"/>
              <a:pathLst>
                <a:path w="29890" h="29890" extrusionOk="0">
                  <a:moveTo>
                    <a:pt x="0" y="0"/>
                  </a:moveTo>
                  <a:lnTo>
                    <a:pt x="0" y="28756"/>
                  </a:lnTo>
                  <a:cubicBezTo>
                    <a:pt x="4080" y="29501"/>
                    <a:pt x="8258" y="29890"/>
                    <a:pt x="12403" y="29890"/>
                  </a:cubicBezTo>
                  <a:lnTo>
                    <a:pt x="29889" y="29890"/>
                  </a:lnTo>
                  <a:lnTo>
                    <a:pt x="29889" y="12435"/>
                  </a:lnTo>
                  <a:cubicBezTo>
                    <a:pt x="29889" y="8258"/>
                    <a:pt x="29501" y="4081"/>
                    <a:pt x="28756" y="0"/>
                  </a:cubicBezTo>
                  <a:close/>
                </a:path>
              </a:pathLst>
            </a:custGeom>
            <a:solidFill>
              <a:srgbClr val="CA2300"/>
            </a:solidFill>
            <a:ln>
              <a:noFill/>
            </a:ln>
          </p:spPr>
          <p:txBody>
            <a:bodyPr spcFirstLastPara="1" wrap="square" lIns="121900" tIns="121900" rIns="121900" bIns="121900" anchor="ctr" anchorCtr="0">
              <a:noAutofit/>
            </a:bodyPr>
            <a:lstStyle/>
            <a:p>
              <a:endParaRPr sz="2400"/>
            </a:p>
          </p:txBody>
        </p:sp>
        <p:sp>
          <p:nvSpPr>
            <p:cNvPr id="65" name="Google Shape;65;p15"/>
            <p:cNvSpPr/>
            <p:nvPr/>
          </p:nvSpPr>
          <p:spPr>
            <a:xfrm>
              <a:off x="3546875" y="3582450"/>
              <a:ext cx="901900" cy="902700"/>
            </a:xfrm>
            <a:custGeom>
              <a:avLst/>
              <a:gdLst/>
              <a:ahLst/>
              <a:cxnLst/>
              <a:rect l="l" t="t" r="r" b="b"/>
              <a:pathLst>
                <a:path w="36076" h="36108" extrusionOk="0">
                  <a:moveTo>
                    <a:pt x="1" y="1"/>
                  </a:moveTo>
                  <a:cubicBezTo>
                    <a:pt x="6995" y="16160"/>
                    <a:pt x="19916" y="29081"/>
                    <a:pt x="36075" y="36108"/>
                  </a:cubicBezTo>
                  <a:cubicBezTo>
                    <a:pt x="28595" y="30311"/>
                    <a:pt x="24223" y="21406"/>
                    <a:pt x="24223" y="11950"/>
                  </a:cubicBezTo>
                  <a:cubicBezTo>
                    <a:pt x="14735" y="11950"/>
                    <a:pt x="5765" y="7546"/>
                    <a:pt x="1" y="1"/>
                  </a:cubicBezTo>
                  <a:close/>
                </a:path>
              </a:pathLst>
            </a:custGeom>
            <a:solidFill>
              <a:srgbClr val="C62101"/>
            </a:solidFill>
            <a:ln>
              <a:noFill/>
            </a:ln>
          </p:spPr>
          <p:txBody>
            <a:bodyPr spcFirstLastPara="1" wrap="square" lIns="121900" tIns="121900" rIns="121900" bIns="121900" anchor="ctr" anchorCtr="0">
              <a:noAutofit/>
            </a:bodyPr>
            <a:lstStyle/>
            <a:p>
              <a:endParaRPr sz="2400"/>
            </a:p>
          </p:txBody>
        </p:sp>
        <p:sp>
          <p:nvSpPr>
            <p:cNvPr id="66" name="Google Shape;66;p15"/>
            <p:cNvSpPr/>
            <p:nvPr/>
          </p:nvSpPr>
          <p:spPr>
            <a:xfrm>
              <a:off x="1190225" y="1059825"/>
              <a:ext cx="2215800" cy="747275"/>
            </a:xfrm>
            <a:custGeom>
              <a:avLst/>
              <a:gdLst/>
              <a:ahLst/>
              <a:cxnLst/>
              <a:rect l="l" t="t" r="r" b="b"/>
              <a:pathLst>
                <a:path w="88632" h="29891" extrusionOk="0">
                  <a:moveTo>
                    <a:pt x="14961" y="1"/>
                  </a:moveTo>
                  <a:cubicBezTo>
                    <a:pt x="6703" y="1"/>
                    <a:pt x="0" y="6704"/>
                    <a:pt x="0" y="14962"/>
                  </a:cubicBezTo>
                  <a:cubicBezTo>
                    <a:pt x="0" y="23219"/>
                    <a:pt x="6703" y="29890"/>
                    <a:pt x="14961" y="29890"/>
                  </a:cubicBezTo>
                  <a:lnTo>
                    <a:pt x="88632" y="29890"/>
                  </a:lnTo>
                  <a:lnTo>
                    <a:pt x="88632" y="29825"/>
                  </a:lnTo>
                  <a:cubicBezTo>
                    <a:pt x="88632" y="20402"/>
                    <a:pt x="84260" y="11464"/>
                    <a:pt x="76812" y="5700"/>
                  </a:cubicBezTo>
                  <a:cubicBezTo>
                    <a:pt x="68134" y="1944"/>
                    <a:pt x="58807" y="1"/>
                    <a:pt x="49384" y="1"/>
                  </a:cubicBezTo>
                  <a:close/>
                </a:path>
              </a:pathLst>
            </a:custGeom>
            <a:solidFill>
              <a:srgbClr val="FE7702"/>
            </a:solidFill>
            <a:ln>
              <a:noFill/>
            </a:ln>
          </p:spPr>
          <p:txBody>
            <a:bodyPr spcFirstLastPara="1" wrap="square" lIns="121900" tIns="121900" rIns="121900" bIns="121900" anchor="ctr" anchorCtr="0">
              <a:noAutofit/>
            </a:bodyPr>
            <a:lstStyle/>
            <a:p>
              <a:endParaRPr sz="2400"/>
            </a:p>
          </p:txBody>
        </p:sp>
        <p:sp>
          <p:nvSpPr>
            <p:cNvPr id="67" name="Google Shape;67;p15"/>
            <p:cNvSpPr/>
            <p:nvPr/>
          </p:nvSpPr>
          <p:spPr>
            <a:xfrm>
              <a:off x="2011925" y="1059825"/>
              <a:ext cx="747275" cy="747275"/>
            </a:xfrm>
            <a:custGeom>
              <a:avLst/>
              <a:gdLst/>
              <a:ahLst/>
              <a:cxnLst/>
              <a:rect l="l" t="t" r="r" b="b"/>
              <a:pathLst>
                <a:path w="29891" h="29891" extrusionOk="0">
                  <a:moveTo>
                    <a:pt x="1" y="1"/>
                  </a:moveTo>
                  <a:lnTo>
                    <a:pt x="1" y="16516"/>
                  </a:lnTo>
                  <a:cubicBezTo>
                    <a:pt x="1" y="21017"/>
                    <a:pt x="454" y="25486"/>
                    <a:pt x="1328" y="29890"/>
                  </a:cubicBezTo>
                  <a:lnTo>
                    <a:pt x="29890" y="29890"/>
                  </a:lnTo>
                  <a:lnTo>
                    <a:pt x="29890" y="16516"/>
                  </a:lnTo>
                  <a:lnTo>
                    <a:pt x="29890" y="1328"/>
                  </a:lnTo>
                  <a:cubicBezTo>
                    <a:pt x="25486" y="454"/>
                    <a:pt x="20985" y="1"/>
                    <a:pt x="16516" y="1"/>
                  </a:cubicBezTo>
                  <a:close/>
                </a:path>
              </a:pathLst>
            </a:custGeom>
            <a:solidFill>
              <a:srgbClr val="295C00"/>
            </a:solidFill>
            <a:ln>
              <a:noFill/>
            </a:ln>
          </p:spPr>
          <p:txBody>
            <a:bodyPr spcFirstLastPara="1" wrap="square" lIns="121900" tIns="121900" rIns="121900" bIns="121900" anchor="ctr" anchorCtr="0">
              <a:noAutofit/>
            </a:bodyPr>
            <a:lstStyle/>
            <a:p>
              <a:endParaRPr sz="2400"/>
            </a:p>
          </p:txBody>
        </p:sp>
      </p:grpSp>
      <p:sp>
        <p:nvSpPr>
          <p:cNvPr id="68" name="Google Shape;68;p15"/>
          <p:cNvSpPr txBox="1">
            <a:spLocks noGrp="1"/>
          </p:cNvSpPr>
          <p:nvPr>
            <p:ph type="ctrTitle"/>
          </p:nvPr>
        </p:nvSpPr>
        <p:spPr>
          <a:xfrm>
            <a:off x="6515600" y="1221733"/>
            <a:ext cx="5066800" cy="2468400"/>
          </a:xfrm>
          <a:prstGeom prst="rect">
            <a:avLst/>
          </a:prstGeom>
        </p:spPr>
        <p:txBody>
          <a:bodyPr spcFirstLastPara="1" vert="horz" wrap="square" lIns="121900" tIns="121900" rIns="121900" bIns="121900" rtlCol="0" anchor="b" anchorCtr="0">
            <a:noAutofit/>
          </a:bodyPr>
          <a:lstStyle/>
          <a:p>
            <a:pPr algn="l">
              <a:spcBef>
                <a:spcPts val="0"/>
              </a:spcBef>
            </a:pPr>
            <a:r>
              <a:rPr lang="en-US" dirty="0"/>
              <a:t>Developing genetic technology and the military</a:t>
            </a:r>
            <a:endParaRPr dirty="0"/>
          </a:p>
        </p:txBody>
      </p:sp>
      <p:sp>
        <p:nvSpPr>
          <p:cNvPr id="69" name="Google Shape;69;p15"/>
          <p:cNvSpPr txBox="1">
            <a:spLocks noGrp="1"/>
          </p:cNvSpPr>
          <p:nvPr>
            <p:ph type="subTitle" idx="1"/>
          </p:nvPr>
        </p:nvSpPr>
        <p:spPr>
          <a:xfrm>
            <a:off x="6515600" y="3690367"/>
            <a:ext cx="5066800" cy="638800"/>
          </a:xfrm>
          <a:prstGeom prst="rect">
            <a:avLst/>
          </a:prstGeom>
        </p:spPr>
        <p:txBody>
          <a:bodyPr spcFirstLastPara="1" vert="horz" wrap="square" lIns="121900" tIns="121900" rIns="121900" bIns="121900" rtlCol="0" anchor="t" anchorCtr="0">
            <a:noAutofit/>
          </a:bodyPr>
          <a:lstStyle/>
          <a:p>
            <a:pPr algn="l">
              <a:spcBef>
                <a:spcPts val="0"/>
              </a:spcBef>
            </a:pPr>
            <a:r>
              <a:rPr lang="en" dirty="0">
                <a:solidFill>
                  <a:srgbClr val="ECB003"/>
                </a:solidFill>
              </a:rPr>
              <a:t>Isabel Canfield</a:t>
            </a:r>
            <a:endParaRPr dirty="0">
              <a:solidFill>
                <a:srgbClr val="ECB003"/>
              </a:solidFill>
            </a:endParaRPr>
          </a:p>
        </p:txBody>
      </p:sp>
    </p:spTree>
    <p:extLst>
      <p:ext uri="{BB962C8B-B14F-4D97-AF65-F5344CB8AC3E}">
        <p14:creationId xmlns:p14="http://schemas.microsoft.com/office/powerpoint/2010/main" val="96093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B98F25-D119-F64F-BE93-76AF5C16E74F}"/>
              </a:ext>
            </a:extLst>
          </p:cNvPr>
          <p:cNvPicPr>
            <a:picLocks noChangeAspect="1"/>
          </p:cNvPicPr>
          <p:nvPr/>
        </p:nvPicPr>
        <p:blipFill rotWithShape="1">
          <a:blip r:embed="rId2">
            <a:alphaModFix amt="40000"/>
          </a:blip>
          <a:srcRect r="3" b="1748"/>
          <a:stretch/>
        </p:blipFill>
        <p:spPr>
          <a:xfrm>
            <a:off x="20" y="10"/>
            <a:ext cx="6089884" cy="6857990"/>
          </a:xfrm>
          <a:prstGeom prst="rect">
            <a:avLst/>
          </a:prstGeom>
        </p:spPr>
      </p:pic>
      <p:pic>
        <p:nvPicPr>
          <p:cNvPr id="6" name="Picture 5">
            <a:extLst>
              <a:ext uri="{FF2B5EF4-FFF2-40B4-BE49-F238E27FC236}">
                <a16:creationId xmlns:a16="http://schemas.microsoft.com/office/drawing/2014/main" id="{F88C65A7-630A-0048-9C65-4EDAA70ABE0D}"/>
              </a:ext>
            </a:extLst>
          </p:cNvPr>
          <p:cNvPicPr>
            <a:picLocks noChangeAspect="1"/>
          </p:cNvPicPr>
          <p:nvPr/>
        </p:nvPicPr>
        <p:blipFill rotWithShape="1">
          <a:blip r:embed="rId3">
            <a:alphaModFix amt="40000"/>
          </a:blip>
          <a:srcRect r="11121"/>
          <a:stretch/>
        </p:blipFill>
        <p:spPr>
          <a:xfrm>
            <a:off x="6089904" y="-7629"/>
            <a:ext cx="6102096" cy="6865629"/>
          </a:xfrm>
          <a:prstGeom prst="rect">
            <a:avLst/>
          </a:prstGeom>
        </p:spPr>
      </p:pic>
      <p:sp>
        <p:nvSpPr>
          <p:cNvPr id="2" name="Title 1">
            <a:extLst>
              <a:ext uri="{FF2B5EF4-FFF2-40B4-BE49-F238E27FC236}">
                <a16:creationId xmlns:a16="http://schemas.microsoft.com/office/drawing/2014/main" id="{18178A4D-55CC-3244-83C2-E4036922B502}"/>
              </a:ext>
            </a:extLst>
          </p:cNvPr>
          <p:cNvSpPr>
            <a:spLocks noGrp="1"/>
          </p:cNvSpPr>
          <p:nvPr>
            <p:ph type="title"/>
          </p:nvPr>
        </p:nvSpPr>
        <p:spPr>
          <a:xfrm>
            <a:off x="2231136" y="964692"/>
            <a:ext cx="7729728" cy="1188720"/>
          </a:xfrm>
          <a:noFill/>
          <a:ln>
            <a:solidFill>
              <a:schemeClr val="tx1"/>
            </a:solidFill>
          </a:ln>
        </p:spPr>
        <p:txBody>
          <a:bodyPr>
            <a:normAutofit/>
          </a:bodyPr>
          <a:lstStyle/>
          <a:p>
            <a:r>
              <a:rPr lang="en-US">
                <a:solidFill>
                  <a:schemeClr val="tx1"/>
                </a:solidFill>
              </a:rPr>
              <a:t>Future Research: </a:t>
            </a:r>
          </a:p>
        </p:txBody>
      </p:sp>
      <p:sp>
        <p:nvSpPr>
          <p:cNvPr id="3" name="Content Placeholder 2">
            <a:extLst>
              <a:ext uri="{FF2B5EF4-FFF2-40B4-BE49-F238E27FC236}">
                <a16:creationId xmlns:a16="http://schemas.microsoft.com/office/drawing/2014/main" id="{BE1570D0-4E82-F14F-9521-DC685FE081A1}"/>
              </a:ext>
            </a:extLst>
          </p:cNvPr>
          <p:cNvSpPr>
            <a:spLocks noGrp="1"/>
          </p:cNvSpPr>
          <p:nvPr>
            <p:ph idx="1"/>
          </p:nvPr>
        </p:nvSpPr>
        <p:spPr>
          <a:xfrm>
            <a:off x="2231136" y="2638044"/>
            <a:ext cx="7729728" cy="3101983"/>
          </a:xfrm>
        </p:spPr>
        <p:txBody>
          <a:bodyPr>
            <a:normAutofit/>
          </a:bodyPr>
          <a:lstStyle/>
          <a:p>
            <a:r>
              <a:rPr lang="en-US" dirty="0"/>
              <a:t>Looking at similar ethical challenges in </a:t>
            </a:r>
            <a:r>
              <a:rPr lang="en-US" dirty="0" err="1"/>
              <a:t>Neuroethics</a:t>
            </a:r>
            <a:r>
              <a:rPr lang="en-US" dirty="0"/>
              <a:t> and related technology </a:t>
            </a:r>
          </a:p>
          <a:p>
            <a:r>
              <a:rPr lang="en-US" dirty="0"/>
              <a:t>Expanding scope to consider international military use of biotechnology</a:t>
            </a:r>
          </a:p>
        </p:txBody>
      </p:sp>
    </p:spTree>
    <p:extLst>
      <p:ext uri="{BB962C8B-B14F-4D97-AF65-F5344CB8AC3E}">
        <p14:creationId xmlns:p14="http://schemas.microsoft.com/office/powerpoint/2010/main" val="78370746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D477656-B5CC-AD4C-BBDE-8AA0F1E17B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3A7EAA0-BC83-684D-9642-1E0E9ADE048D}"/>
              </a:ext>
            </a:extLst>
          </p:cNvPr>
          <p:cNvSpPr/>
          <p:nvPr/>
        </p:nvSpPr>
        <p:spPr>
          <a:xfrm>
            <a:off x="1209368" y="5869858"/>
            <a:ext cx="5884606" cy="737419"/>
          </a:xfrm>
          <a:prstGeom prst="rect">
            <a:avLst/>
          </a:prstGeom>
          <a:solidFill>
            <a:srgbClr val="004D8C">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264A4-2E28-4A47-B14E-180269812289}"/>
              </a:ext>
            </a:extLst>
          </p:cNvPr>
          <p:cNvSpPr>
            <a:spLocks noGrp="1"/>
          </p:cNvSpPr>
          <p:nvPr>
            <p:ph type="title"/>
          </p:nvPr>
        </p:nvSpPr>
        <p:spPr>
          <a:xfrm>
            <a:off x="2598174" y="5536545"/>
            <a:ext cx="8991600" cy="1645920"/>
          </a:xfrm>
          <a:prstGeom prst="ellipse">
            <a:avLst/>
          </a:prstGeom>
          <a:solidFill>
            <a:schemeClr val="tx1">
              <a:alpha val="31000"/>
            </a:schemeClr>
          </a:solidFill>
          <a:ln w="38100" cap="sq">
            <a:solidFill>
              <a:schemeClr val="tx1"/>
            </a:solidFill>
            <a:miter lim="800000"/>
          </a:ln>
        </p:spPr>
        <p:txBody>
          <a:bodyPr vert="horz" lIns="274320" tIns="182880" rIns="274320" bIns="182880" rtlCol="0" anchor="ctr" anchorCtr="1">
            <a:normAutofit/>
          </a:bodyPr>
          <a:lstStyle/>
          <a:p>
            <a:r>
              <a:rPr lang="en-US" sz="2900" dirty="0">
                <a:solidFill>
                  <a:schemeClr val="tx1"/>
                </a:solidFill>
              </a:rPr>
              <a:t>Questions and Discussion </a:t>
            </a:r>
          </a:p>
        </p:txBody>
      </p:sp>
    </p:spTree>
    <p:extLst>
      <p:ext uri="{BB962C8B-B14F-4D97-AF65-F5344CB8AC3E}">
        <p14:creationId xmlns:p14="http://schemas.microsoft.com/office/powerpoint/2010/main" val="179113682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FD56DC-5A0B-224C-87D8-D427AE39F55A}"/>
              </a:ext>
            </a:extLst>
          </p:cNvPr>
          <p:cNvPicPr>
            <a:picLocks noGrp="1" noChangeAspect="1"/>
          </p:cNvPicPr>
          <p:nvPr>
            <p:ph idx="1"/>
          </p:nvPr>
        </p:nvPicPr>
        <p:blipFill rotWithShape="1">
          <a:blip r:embed="rId3"/>
          <a:srcRect l="11131" t="9091" r="2000"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EFB8A588-CF71-1E4F-A759-91E952B1DA34}"/>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a:solidFill>
                  <a:srgbClr val="FFFFFF"/>
                </a:solidFill>
                <a:latin typeface="+mj-lt"/>
                <a:ea typeface="+mj-ea"/>
                <a:cs typeface="+mj-cs"/>
              </a:rPr>
              <a:t>“the whole supersoldier business”</a:t>
            </a:r>
          </a:p>
        </p:txBody>
      </p:sp>
      <p:sp>
        <p:nvSpPr>
          <p:cNvPr id="9" name="Rectangle 8">
            <a:extLst>
              <a:ext uri="{FF2B5EF4-FFF2-40B4-BE49-F238E27FC236}">
                <a16:creationId xmlns:a16="http://schemas.microsoft.com/office/drawing/2014/main" id="{A70E44F7-1AE7-45C1-BB2F-447BC47E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7332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dashVert">
          <a:fgClr>
            <a:schemeClr val="bg1">
              <a:lumMod val="95000"/>
            </a:schemeClr>
          </a:fgClr>
          <a:bgClr>
            <a:schemeClr val="bg1"/>
          </a:bgClr>
        </a:pattFill>
        <a:effectLst/>
      </p:bgPr>
    </p:bg>
    <p:spTree>
      <p:nvGrpSpPr>
        <p:cNvPr id="1" name="Shape 2189"/>
        <p:cNvGrpSpPr/>
        <p:nvPr/>
      </p:nvGrpSpPr>
      <p:grpSpPr>
        <a:xfrm>
          <a:off x="0" y="0"/>
          <a:ext cx="0" cy="0"/>
          <a:chOff x="0" y="0"/>
          <a:chExt cx="0" cy="0"/>
        </a:xfrm>
      </p:grpSpPr>
      <p:sp>
        <p:nvSpPr>
          <p:cNvPr id="2192" name="Google Shape;2192;p29"/>
          <p:cNvSpPr txBox="1">
            <a:spLocks noGrp="1"/>
          </p:cNvSpPr>
          <p:nvPr>
            <p:ph type="title"/>
          </p:nvPr>
        </p:nvSpPr>
        <p:spPr>
          <a:xfrm>
            <a:off x="609597" y="548633"/>
            <a:ext cx="10972803" cy="903354"/>
          </a:xfrm>
          <a:prstGeom prst="rect">
            <a:avLst/>
          </a:prstGeom>
        </p:spPr>
        <p:txBody>
          <a:bodyPr spcFirstLastPara="1" vert="horz" wrap="square" lIns="121900" tIns="121900" rIns="121900" bIns="121900" rtlCol="0" anchor="t" anchorCtr="0">
            <a:noAutofit/>
          </a:bodyPr>
          <a:lstStyle/>
          <a:p>
            <a:pPr>
              <a:spcBef>
                <a:spcPts val="0"/>
              </a:spcBef>
            </a:pPr>
            <a:r>
              <a:rPr lang="en" dirty="0"/>
              <a:t>Where is Genetic /Genomic technology: A Case Study</a:t>
            </a:r>
            <a:endParaRPr dirty="0"/>
          </a:p>
        </p:txBody>
      </p:sp>
      <p:grpSp>
        <p:nvGrpSpPr>
          <p:cNvPr id="2193" name="Google Shape;2193;p29"/>
          <p:cNvGrpSpPr/>
          <p:nvPr/>
        </p:nvGrpSpPr>
        <p:grpSpPr>
          <a:xfrm>
            <a:off x="-2245768" y="1535546"/>
            <a:ext cx="454557" cy="461065"/>
            <a:chOff x="5265324" y="2636472"/>
            <a:chExt cx="340918" cy="345799"/>
          </a:xfrm>
        </p:grpSpPr>
        <p:sp>
          <p:nvSpPr>
            <p:cNvPr id="2194" name="Google Shape;2194;p29"/>
            <p:cNvSpPr/>
            <p:nvPr/>
          </p:nvSpPr>
          <p:spPr>
            <a:xfrm>
              <a:off x="5337695" y="2858557"/>
              <a:ext cx="23279" cy="26752"/>
            </a:xfrm>
            <a:custGeom>
              <a:avLst/>
              <a:gdLst/>
              <a:ahLst/>
              <a:cxnLst/>
              <a:rect l="l" t="t" r="r" b="b"/>
              <a:pathLst>
                <a:path w="248" h="285" extrusionOk="0">
                  <a:moveTo>
                    <a:pt x="210" y="30"/>
                  </a:moveTo>
                  <a:cubicBezTo>
                    <a:pt x="233" y="53"/>
                    <a:pt x="248" y="82"/>
                    <a:pt x="248" y="120"/>
                  </a:cubicBezTo>
                  <a:lnTo>
                    <a:pt x="248" y="127"/>
                  </a:lnTo>
                  <a:cubicBezTo>
                    <a:pt x="248" y="135"/>
                    <a:pt x="248" y="150"/>
                    <a:pt x="240" y="157"/>
                  </a:cubicBezTo>
                  <a:cubicBezTo>
                    <a:pt x="240" y="172"/>
                    <a:pt x="233" y="187"/>
                    <a:pt x="225" y="202"/>
                  </a:cubicBezTo>
                  <a:cubicBezTo>
                    <a:pt x="210" y="225"/>
                    <a:pt x="188" y="240"/>
                    <a:pt x="166" y="255"/>
                  </a:cubicBezTo>
                  <a:cubicBezTo>
                    <a:pt x="98" y="285"/>
                    <a:pt x="46" y="232"/>
                    <a:pt x="16" y="172"/>
                  </a:cubicBezTo>
                  <a:cubicBezTo>
                    <a:pt x="1" y="142"/>
                    <a:pt x="1" y="97"/>
                    <a:pt x="23" y="75"/>
                  </a:cubicBezTo>
                  <a:cubicBezTo>
                    <a:pt x="61" y="45"/>
                    <a:pt x="98" y="23"/>
                    <a:pt x="143" y="8"/>
                  </a:cubicBezTo>
                  <a:cubicBezTo>
                    <a:pt x="166" y="0"/>
                    <a:pt x="195" y="8"/>
                    <a:pt x="210" y="30"/>
                  </a:cubicBezTo>
                  <a:close/>
                </a:path>
              </a:pathLst>
            </a:custGeom>
            <a:solidFill>
              <a:srgbClr val="ECB004"/>
            </a:solidFill>
            <a:ln>
              <a:noFill/>
            </a:ln>
          </p:spPr>
          <p:txBody>
            <a:bodyPr spcFirstLastPara="1" wrap="square" lIns="121900" tIns="121900" rIns="121900" bIns="121900" anchor="ctr" anchorCtr="0">
              <a:noAutofit/>
            </a:bodyPr>
            <a:lstStyle/>
            <a:p>
              <a:endParaRPr sz="2400"/>
            </a:p>
          </p:txBody>
        </p:sp>
        <p:sp>
          <p:nvSpPr>
            <p:cNvPr id="2195" name="Google Shape;2195;p29"/>
            <p:cNvSpPr/>
            <p:nvPr/>
          </p:nvSpPr>
          <p:spPr>
            <a:xfrm>
              <a:off x="5303340" y="2696921"/>
              <a:ext cx="90017" cy="152531"/>
            </a:xfrm>
            <a:custGeom>
              <a:avLst/>
              <a:gdLst/>
              <a:ahLst/>
              <a:cxnLst/>
              <a:rect l="l" t="t" r="r" b="b"/>
              <a:pathLst>
                <a:path w="959" h="1625" extrusionOk="0">
                  <a:moveTo>
                    <a:pt x="861" y="412"/>
                  </a:moveTo>
                  <a:cubicBezTo>
                    <a:pt x="704" y="757"/>
                    <a:pt x="262" y="1048"/>
                    <a:pt x="322" y="1445"/>
                  </a:cubicBezTo>
                  <a:cubicBezTo>
                    <a:pt x="322" y="1445"/>
                    <a:pt x="322" y="1445"/>
                    <a:pt x="322" y="1445"/>
                  </a:cubicBezTo>
                  <a:cubicBezTo>
                    <a:pt x="329" y="1468"/>
                    <a:pt x="337" y="1483"/>
                    <a:pt x="337" y="1498"/>
                  </a:cubicBezTo>
                  <a:lnTo>
                    <a:pt x="337" y="1505"/>
                  </a:lnTo>
                  <a:cubicBezTo>
                    <a:pt x="337" y="1513"/>
                    <a:pt x="337" y="1520"/>
                    <a:pt x="337" y="1528"/>
                  </a:cubicBezTo>
                  <a:cubicBezTo>
                    <a:pt x="337" y="1557"/>
                    <a:pt x="329" y="1580"/>
                    <a:pt x="307" y="1595"/>
                  </a:cubicBezTo>
                  <a:cubicBezTo>
                    <a:pt x="285" y="1617"/>
                    <a:pt x="247" y="1625"/>
                    <a:pt x="217" y="1617"/>
                  </a:cubicBezTo>
                  <a:cubicBezTo>
                    <a:pt x="180" y="1617"/>
                    <a:pt x="150" y="1587"/>
                    <a:pt x="142" y="1550"/>
                  </a:cubicBezTo>
                  <a:cubicBezTo>
                    <a:pt x="135" y="1528"/>
                    <a:pt x="127" y="1505"/>
                    <a:pt x="127" y="1483"/>
                  </a:cubicBezTo>
                  <a:cubicBezTo>
                    <a:pt x="127" y="1475"/>
                    <a:pt x="127" y="1475"/>
                    <a:pt x="120" y="1468"/>
                  </a:cubicBezTo>
                  <a:cubicBezTo>
                    <a:pt x="120" y="1445"/>
                    <a:pt x="120" y="1430"/>
                    <a:pt x="120" y="1408"/>
                  </a:cubicBezTo>
                  <a:cubicBezTo>
                    <a:pt x="0" y="1011"/>
                    <a:pt x="270" y="262"/>
                    <a:pt x="524" y="128"/>
                  </a:cubicBezTo>
                  <a:cubicBezTo>
                    <a:pt x="636" y="60"/>
                    <a:pt x="771" y="0"/>
                    <a:pt x="876" y="90"/>
                  </a:cubicBezTo>
                  <a:cubicBezTo>
                    <a:pt x="958" y="173"/>
                    <a:pt x="898" y="330"/>
                    <a:pt x="861" y="412"/>
                  </a:cubicBezTo>
                  <a:close/>
                </a:path>
              </a:pathLst>
            </a:custGeom>
            <a:solidFill>
              <a:srgbClr val="ECB004"/>
            </a:solidFill>
            <a:ln>
              <a:noFill/>
            </a:ln>
          </p:spPr>
          <p:txBody>
            <a:bodyPr spcFirstLastPara="1" wrap="square" lIns="121900" tIns="121900" rIns="121900" bIns="121900" anchor="ctr" anchorCtr="0">
              <a:noAutofit/>
            </a:bodyPr>
            <a:lstStyle/>
            <a:p>
              <a:endParaRPr sz="2400"/>
            </a:p>
          </p:txBody>
        </p:sp>
        <p:sp>
          <p:nvSpPr>
            <p:cNvPr id="2196" name="Google Shape;2196;p29"/>
            <p:cNvSpPr/>
            <p:nvPr/>
          </p:nvSpPr>
          <p:spPr>
            <a:xfrm>
              <a:off x="5265324" y="2636472"/>
              <a:ext cx="340918" cy="345799"/>
            </a:xfrm>
            <a:custGeom>
              <a:avLst/>
              <a:gdLst/>
              <a:ahLst/>
              <a:cxnLst/>
              <a:rect l="l" t="t" r="r" b="b"/>
              <a:pathLst>
                <a:path w="3632" h="3684" extrusionOk="0">
                  <a:moveTo>
                    <a:pt x="3354" y="996"/>
                  </a:moveTo>
                  <a:cubicBezTo>
                    <a:pt x="3137" y="585"/>
                    <a:pt x="2771" y="285"/>
                    <a:pt x="2329" y="143"/>
                  </a:cubicBezTo>
                  <a:cubicBezTo>
                    <a:pt x="1887" y="1"/>
                    <a:pt x="1416" y="46"/>
                    <a:pt x="1004" y="263"/>
                  </a:cubicBezTo>
                  <a:cubicBezTo>
                    <a:pt x="996" y="263"/>
                    <a:pt x="989" y="270"/>
                    <a:pt x="981" y="270"/>
                  </a:cubicBezTo>
                  <a:cubicBezTo>
                    <a:pt x="570" y="502"/>
                    <a:pt x="255" y="884"/>
                    <a:pt x="128" y="1348"/>
                  </a:cubicBezTo>
                  <a:cubicBezTo>
                    <a:pt x="1" y="1790"/>
                    <a:pt x="53" y="2269"/>
                    <a:pt x="270" y="2681"/>
                  </a:cubicBezTo>
                  <a:cubicBezTo>
                    <a:pt x="278" y="2688"/>
                    <a:pt x="278" y="2688"/>
                    <a:pt x="278" y="2696"/>
                  </a:cubicBezTo>
                  <a:cubicBezTo>
                    <a:pt x="495" y="3100"/>
                    <a:pt x="862" y="3399"/>
                    <a:pt x="1296" y="3541"/>
                  </a:cubicBezTo>
                  <a:cubicBezTo>
                    <a:pt x="1745" y="3684"/>
                    <a:pt x="2224" y="3639"/>
                    <a:pt x="2636" y="3414"/>
                  </a:cubicBezTo>
                  <a:cubicBezTo>
                    <a:pt x="3055" y="3190"/>
                    <a:pt x="3369" y="2800"/>
                    <a:pt x="3497" y="2336"/>
                  </a:cubicBezTo>
                  <a:cubicBezTo>
                    <a:pt x="3631" y="1887"/>
                    <a:pt x="3579" y="1408"/>
                    <a:pt x="3354" y="996"/>
                  </a:cubicBezTo>
                  <a:close/>
                  <a:moveTo>
                    <a:pt x="3302" y="2351"/>
                  </a:moveTo>
                  <a:cubicBezTo>
                    <a:pt x="3197" y="2733"/>
                    <a:pt x="2935" y="3047"/>
                    <a:pt x="2591" y="3242"/>
                  </a:cubicBezTo>
                  <a:cubicBezTo>
                    <a:pt x="2232" y="3429"/>
                    <a:pt x="1805" y="3467"/>
                    <a:pt x="1423" y="3339"/>
                  </a:cubicBezTo>
                  <a:cubicBezTo>
                    <a:pt x="1011" y="3212"/>
                    <a:pt x="667" y="2928"/>
                    <a:pt x="465" y="2546"/>
                  </a:cubicBezTo>
                  <a:cubicBezTo>
                    <a:pt x="263" y="2172"/>
                    <a:pt x="218" y="1737"/>
                    <a:pt x="330" y="1333"/>
                  </a:cubicBezTo>
                  <a:cubicBezTo>
                    <a:pt x="435" y="951"/>
                    <a:pt x="690" y="629"/>
                    <a:pt x="1041" y="442"/>
                  </a:cubicBezTo>
                  <a:cubicBezTo>
                    <a:pt x="1401" y="255"/>
                    <a:pt x="1820" y="218"/>
                    <a:pt x="2209" y="345"/>
                  </a:cubicBezTo>
                  <a:cubicBezTo>
                    <a:pt x="3055" y="615"/>
                    <a:pt x="3534" y="1498"/>
                    <a:pt x="3302" y="235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197" name="Google Shape;2197;p29"/>
            <p:cNvSpPr/>
            <p:nvPr/>
          </p:nvSpPr>
          <p:spPr>
            <a:xfrm>
              <a:off x="5303340" y="2696921"/>
              <a:ext cx="90017" cy="152531"/>
            </a:xfrm>
            <a:custGeom>
              <a:avLst/>
              <a:gdLst/>
              <a:ahLst/>
              <a:cxnLst/>
              <a:rect l="l" t="t" r="r" b="b"/>
              <a:pathLst>
                <a:path w="959" h="1625" extrusionOk="0">
                  <a:moveTo>
                    <a:pt x="876" y="90"/>
                  </a:moveTo>
                  <a:cubicBezTo>
                    <a:pt x="771" y="0"/>
                    <a:pt x="636" y="68"/>
                    <a:pt x="524" y="128"/>
                  </a:cubicBezTo>
                  <a:cubicBezTo>
                    <a:pt x="270" y="262"/>
                    <a:pt x="0" y="1011"/>
                    <a:pt x="120" y="1408"/>
                  </a:cubicBezTo>
                  <a:cubicBezTo>
                    <a:pt x="120" y="1430"/>
                    <a:pt x="120" y="1445"/>
                    <a:pt x="120" y="1468"/>
                  </a:cubicBezTo>
                  <a:cubicBezTo>
                    <a:pt x="127" y="1475"/>
                    <a:pt x="127" y="1475"/>
                    <a:pt x="127" y="1483"/>
                  </a:cubicBezTo>
                  <a:cubicBezTo>
                    <a:pt x="127" y="1505"/>
                    <a:pt x="135" y="1528"/>
                    <a:pt x="142" y="1550"/>
                  </a:cubicBezTo>
                  <a:cubicBezTo>
                    <a:pt x="150" y="1587"/>
                    <a:pt x="180" y="1617"/>
                    <a:pt x="217" y="1617"/>
                  </a:cubicBezTo>
                  <a:cubicBezTo>
                    <a:pt x="247" y="1625"/>
                    <a:pt x="285" y="1617"/>
                    <a:pt x="307" y="1595"/>
                  </a:cubicBezTo>
                  <a:cubicBezTo>
                    <a:pt x="329" y="1580"/>
                    <a:pt x="337" y="1557"/>
                    <a:pt x="337" y="1528"/>
                  </a:cubicBezTo>
                  <a:cubicBezTo>
                    <a:pt x="337" y="1520"/>
                    <a:pt x="337" y="1513"/>
                    <a:pt x="337" y="1505"/>
                  </a:cubicBezTo>
                  <a:lnTo>
                    <a:pt x="337" y="1498"/>
                  </a:lnTo>
                  <a:cubicBezTo>
                    <a:pt x="337" y="1483"/>
                    <a:pt x="329" y="1468"/>
                    <a:pt x="322" y="1445"/>
                  </a:cubicBezTo>
                  <a:cubicBezTo>
                    <a:pt x="322" y="1445"/>
                    <a:pt x="322" y="1445"/>
                    <a:pt x="322" y="1445"/>
                  </a:cubicBezTo>
                  <a:cubicBezTo>
                    <a:pt x="262" y="1048"/>
                    <a:pt x="704" y="757"/>
                    <a:pt x="861" y="412"/>
                  </a:cubicBezTo>
                  <a:cubicBezTo>
                    <a:pt x="898" y="330"/>
                    <a:pt x="958" y="173"/>
                    <a:pt x="876" y="90"/>
                  </a:cubicBezTo>
                  <a:close/>
                  <a:moveTo>
                    <a:pt x="696" y="300"/>
                  </a:moveTo>
                  <a:cubicBezTo>
                    <a:pt x="674" y="360"/>
                    <a:pt x="644" y="420"/>
                    <a:pt x="606" y="472"/>
                  </a:cubicBezTo>
                  <a:cubicBezTo>
                    <a:pt x="532" y="584"/>
                    <a:pt x="442" y="689"/>
                    <a:pt x="359" y="801"/>
                  </a:cubicBezTo>
                  <a:cubicBezTo>
                    <a:pt x="322" y="846"/>
                    <a:pt x="292" y="891"/>
                    <a:pt x="262" y="944"/>
                  </a:cubicBezTo>
                  <a:cubicBezTo>
                    <a:pt x="270" y="869"/>
                    <a:pt x="292" y="801"/>
                    <a:pt x="314" y="727"/>
                  </a:cubicBezTo>
                  <a:cubicBezTo>
                    <a:pt x="382" y="562"/>
                    <a:pt x="502" y="292"/>
                    <a:pt x="704" y="240"/>
                  </a:cubicBezTo>
                  <a:cubicBezTo>
                    <a:pt x="704" y="247"/>
                    <a:pt x="711" y="247"/>
                    <a:pt x="711" y="247"/>
                  </a:cubicBezTo>
                  <a:cubicBezTo>
                    <a:pt x="711" y="262"/>
                    <a:pt x="704" y="285"/>
                    <a:pt x="696" y="30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198" name="Google Shape;2198;p29"/>
            <p:cNvSpPr/>
            <p:nvPr/>
          </p:nvSpPr>
          <p:spPr>
            <a:xfrm>
              <a:off x="5337695" y="2858557"/>
              <a:ext cx="23279" cy="26752"/>
            </a:xfrm>
            <a:custGeom>
              <a:avLst/>
              <a:gdLst/>
              <a:ahLst/>
              <a:cxnLst/>
              <a:rect l="l" t="t" r="r" b="b"/>
              <a:pathLst>
                <a:path w="248" h="285" extrusionOk="0">
                  <a:moveTo>
                    <a:pt x="248" y="120"/>
                  </a:moveTo>
                  <a:lnTo>
                    <a:pt x="248" y="127"/>
                  </a:lnTo>
                  <a:cubicBezTo>
                    <a:pt x="248" y="135"/>
                    <a:pt x="248" y="150"/>
                    <a:pt x="240" y="157"/>
                  </a:cubicBezTo>
                  <a:cubicBezTo>
                    <a:pt x="240" y="172"/>
                    <a:pt x="233" y="187"/>
                    <a:pt x="225" y="202"/>
                  </a:cubicBezTo>
                  <a:cubicBezTo>
                    <a:pt x="210" y="225"/>
                    <a:pt x="188" y="240"/>
                    <a:pt x="166" y="255"/>
                  </a:cubicBezTo>
                  <a:cubicBezTo>
                    <a:pt x="98" y="285"/>
                    <a:pt x="46" y="232"/>
                    <a:pt x="16" y="172"/>
                  </a:cubicBezTo>
                  <a:cubicBezTo>
                    <a:pt x="1" y="142"/>
                    <a:pt x="1" y="97"/>
                    <a:pt x="23" y="75"/>
                  </a:cubicBezTo>
                  <a:cubicBezTo>
                    <a:pt x="61" y="45"/>
                    <a:pt x="98" y="23"/>
                    <a:pt x="143" y="8"/>
                  </a:cubicBezTo>
                  <a:cubicBezTo>
                    <a:pt x="166" y="0"/>
                    <a:pt x="195" y="8"/>
                    <a:pt x="210" y="30"/>
                  </a:cubicBezTo>
                  <a:cubicBezTo>
                    <a:pt x="233" y="53"/>
                    <a:pt x="248" y="82"/>
                    <a:pt x="248" y="12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199" name="Google Shape;2199;p29"/>
            <p:cNvSpPr/>
            <p:nvPr/>
          </p:nvSpPr>
          <p:spPr>
            <a:xfrm>
              <a:off x="5333471" y="2832556"/>
              <a:ext cx="1502" cy="4975"/>
            </a:xfrm>
            <a:custGeom>
              <a:avLst/>
              <a:gdLst/>
              <a:ahLst/>
              <a:cxnLst/>
              <a:rect l="l" t="t" r="r" b="b"/>
              <a:pathLst>
                <a:path w="16" h="53" extrusionOk="0">
                  <a:moveTo>
                    <a:pt x="1" y="0"/>
                  </a:moveTo>
                  <a:lnTo>
                    <a:pt x="16" y="53"/>
                  </a:lnTo>
                  <a:cubicBezTo>
                    <a:pt x="16" y="38"/>
                    <a:pt x="8" y="23"/>
                    <a:pt x="1" y="0"/>
                  </a:cubicBezTo>
                  <a:close/>
                </a:path>
              </a:pathLst>
            </a:custGeom>
            <a:solidFill>
              <a:srgbClr val="25AC9B"/>
            </a:solidFill>
            <a:ln>
              <a:noFill/>
            </a:ln>
          </p:spPr>
          <p:txBody>
            <a:bodyPr spcFirstLastPara="1" wrap="square" lIns="121900" tIns="121900" rIns="121900" bIns="121900" anchor="ctr" anchorCtr="0">
              <a:noAutofit/>
            </a:bodyPr>
            <a:lstStyle/>
            <a:p>
              <a:endParaRPr sz="2400"/>
            </a:p>
          </p:txBody>
        </p:sp>
        <p:sp>
          <p:nvSpPr>
            <p:cNvPr id="2200" name="Google Shape;2200;p29"/>
            <p:cNvSpPr/>
            <p:nvPr/>
          </p:nvSpPr>
          <p:spPr>
            <a:xfrm>
              <a:off x="5333471" y="2832556"/>
              <a:ext cx="1502" cy="4975"/>
            </a:xfrm>
            <a:custGeom>
              <a:avLst/>
              <a:gdLst/>
              <a:ahLst/>
              <a:cxnLst/>
              <a:rect l="l" t="t" r="r" b="b"/>
              <a:pathLst>
                <a:path w="16" h="53" extrusionOk="0">
                  <a:moveTo>
                    <a:pt x="16" y="53"/>
                  </a:moveTo>
                  <a:lnTo>
                    <a:pt x="1" y="0"/>
                  </a:lnTo>
                  <a:cubicBezTo>
                    <a:pt x="8" y="23"/>
                    <a:pt x="16" y="38"/>
                    <a:pt x="16" y="53"/>
                  </a:cubicBezTo>
                  <a:close/>
                </a:path>
              </a:pathLst>
            </a:custGeom>
            <a:solidFill>
              <a:srgbClr val="25AC9B"/>
            </a:solidFill>
            <a:ln>
              <a:noFill/>
            </a:ln>
          </p:spPr>
          <p:txBody>
            <a:bodyPr spcFirstLastPara="1" wrap="square" lIns="121900" tIns="121900" rIns="121900" bIns="121900" anchor="ctr" anchorCtr="0">
              <a:noAutofit/>
            </a:bodyPr>
            <a:lstStyle/>
            <a:p>
              <a:endParaRPr sz="2400"/>
            </a:p>
          </p:txBody>
        </p:sp>
      </p:grpSp>
      <p:grpSp>
        <p:nvGrpSpPr>
          <p:cNvPr id="2201" name="Google Shape;2201;p29"/>
          <p:cNvGrpSpPr/>
          <p:nvPr/>
        </p:nvGrpSpPr>
        <p:grpSpPr>
          <a:xfrm rot="-1800028">
            <a:off x="4286201" y="2869489"/>
            <a:ext cx="3618519" cy="2531147"/>
            <a:chOff x="4626663" y="2221212"/>
            <a:chExt cx="766689" cy="536251"/>
          </a:xfrm>
        </p:grpSpPr>
        <p:sp>
          <p:nvSpPr>
            <p:cNvPr id="2202" name="Google Shape;2202;p29"/>
            <p:cNvSpPr/>
            <p:nvPr/>
          </p:nvSpPr>
          <p:spPr>
            <a:xfrm>
              <a:off x="4626663" y="2221212"/>
              <a:ext cx="766689" cy="536251"/>
            </a:xfrm>
            <a:custGeom>
              <a:avLst/>
              <a:gdLst/>
              <a:ahLst/>
              <a:cxnLst/>
              <a:rect l="l" t="t" r="r" b="b"/>
              <a:pathLst>
                <a:path w="8168" h="5713" extrusionOk="0">
                  <a:moveTo>
                    <a:pt x="7920" y="1902"/>
                  </a:moveTo>
                  <a:cubicBezTo>
                    <a:pt x="7269" y="2366"/>
                    <a:pt x="6573" y="2134"/>
                    <a:pt x="5899" y="1887"/>
                  </a:cubicBezTo>
                  <a:cubicBezTo>
                    <a:pt x="5996" y="1475"/>
                    <a:pt x="6191" y="1094"/>
                    <a:pt x="6460" y="772"/>
                  </a:cubicBezTo>
                  <a:cubicBezTo>
                    <a:pt x="6655" y="570"/>
                    <a:pt x="6872" y="397"/>
                    <a:pt x="7104" y="248"/>
                  </a:cubicBezTo>
                  <a:cubicBezTo>
                    <a:pt x="7142" y="195"/>
                    <a:pt x="7142" y="120"/>
                    <a:pt x="7104" y="68"/>
                  </a:cubicBezTo>
                  <a:cubicBezTo>
                    <a:pt x="7082" y="23"/>
                    <a:pt x="7022" y="1"/>
                    <a:pt x="6970" y="16"/>
                  </a:cubicBezTo>
                  <a:cubicBezTo>
                    <a:pt x="6318" y="218"/>
                    <a:pt x="5914" y="996"/>
                    <a:pt x="5727" y="1610"/>
                  </a:cubicBezTo>
                  <a:cubicBezTo>
                    <a:pt x="5704" y="1677"/>
                    <a:pt x="5689" y="1737"/>
                    <a:pt x="5667" y="1797"/>
                  </a:cubicBezTo>
                  <a:cubicBezTo>
                    <a:pt x="4956" y="1543"/>
                    <a:pt x="4282" y="1453"/>
                    <a:pt x="3586" y="1812"/>
                  </a:cubicBezTo>
                  <a:cubicBezTo>
                    <a:pt x="2965" y="2134"/>
                    <a:pt x="2560" y="2770"/>
                    <a:pt x="2358" y="3422"/>
                  </a:cubicBezTo>
                  <a:cubicBezTo>
                    <a:pt x="2336" y="3511"/>
                    <a:pt x="2313" y="3601"/>
                    <a:pt x="2291" y="3691"/>
                  </a:cubicBezTo>
                  <a:cubicBezTo>
                    <a:pt x="2149" y="3631"/>
                    <a:pt x="2014" y="3586"/>
                    <a:pt x="1864" y="3541"/>
                  </a:cubicBezTo>
                  <a:cubicBezTo>
                    <a:pt x="1408" y="3437"/>
                    <a:pt x="929" y="3459"/>
                    <a:pt x="487" y="3609"/>
                  </a:cubicBezTo>
                  <a:cubicBezTo>
                    <a:pt x="322" y="3676"/>
                    <a:pt x="0" y="3766"/>
                    <a:pt x="135" y="3998"/>
                  </a:cubicBezTo>
                  <a:cubicBezTo>
                    <a:pt x="210" y="4125"/>
                    <a:pt x="487" y="3848"/>
                    <a:pt x="726" y="3773"/>
                  </a:cubicBezTo>
                  <a:cubicBezTo>
                    <a:pt x="1018" y="3706"/>
                    <a:pt x="1318" y="3691"/>
                    <a:pt x="1610" y="3729"/>
                  </a:cubicBezTo>
                  <a:cubicBezTo>
                    <a:pt x="1827" y="3766"/>
                    <a:pt x="2036" y="3826"/>
                    <a:pt x="2239" y="3916"/>
                  </a:cubicBezTo>
                  <a:cubicBezTo>
                    <a:pt x="2194" y="4178"/>
                    <a:pt x="2096" y="4432"/>
                    <a:pt x="1954" y="4664"/>
                  </a:cubicBezTo>
                  <a:cubicBezTo>
                    <a:pt x="1700" y="5053"/>
                    <a:pt x="1235" y="5241"/>
                    <a:pt x="861" y="5495"/>
                  </a:cubicBezTo>
                  <a:cubicBezTo>
                    <a:pt x="816" y="5525"/>
                    <a:pt x="794" y="5577"/>
                    <a:pt x="809" y="5630"/>
                  </a:cubicBezTo>
                  <a:cubicBezTo>
                    <a:pt x="846" y="5697"/>
                    <a:pt x="884" y="5712"/>
                    <a:pt x="1011" y="5660"/>
                  </a:cubicBezTo>
                  <a:cubicBezTo>
                    <a:pt x="1325" y="5503"/>
                    <a:pt x="1625" y="5308"/>
                    <a:pt x="1902" y="5083"/>
                  </a:cubicBezTo>
                  <a:cubicBezTo>
                    <a:pt x="2201" y="4829"/>
                    <a:pt x="2351" y="4470"/>
                    <a:pt x="2448" y="4095"/>
                  </a:cubicBezTo>
                  <a:cubicBezTo>
                    <a:pt x="2456" y="4065"/>
                    <a:pt x="2463" y="4035"/>
                    <a:pt x="2471" y="4005"/>
                  </a:cubicBezTo>
                  <a:cubicBezTo>
                    <a:pt x="2590" y="4050"/>
                    <a:pt x="2703" y="4103"/>
                    <a:pt x="2822" y="4148"/>
                  </a:cubicBezTo>
                  <a:cubicBezTo>
                    <a:pt x="3549" y="4410"/>
                    <a:pt x="4342" y="4170"/>
                    <a:pt x="4956" y="3736"/>
                  </a:cubicBezTo>
                  <a:cubicBezTo>
                    <a:pt x="5487" y="3354"/>
                    <a:pt x="5719" y="2733"/>
                    <a:pt x="5847" y="2112"/>
                  </a:cubicBezTo>
                  <a:cubicBezTo>
                    <a:pt x="6588" y="2374"/>
                    <a:pt x="7321" y="2621"/>
                    <a:pt x="8040" y="2104"/>
                  </a:cubicBezTo>
                  <a:cubicBezTo>
                    <a:pt x="8167" y="2014"/>
                    <a:pt x="8047" y="1805"/>
                    <a:pt x="7920" y="1902"/>
                  </a:cubicBezTo>
                  <a:close/>
                  <a:moveTo>
                    <a:pt x="4619" y="3669"/>
                  </a:moveTo>
                  <a:lnTo>
                    <a:pt x="4619" y="3669"/>
                  </a:lnTo>
                  <a:cubicBezTo>
                    <a:pt x="4185" y="3923"/>
                    <a:pt x="3691" y="4080"/>
                    <a:pt x="3182" y="3998"/>
                  </a:cubicBezTo>
                  <a:cubicBezTo>
                    <a:pt x="2950" y="3953"/>
                    <a:pt x="2733" y="3886"/>
                    <a:pt x="2523" y="3788"/>
                  </a:cubicBezTo>
                  <a:cubicBezTo>
                    <a:pt x="2590" y="3481"/>
                    <a:pt x="2695" y="3175"/>
                    <a:pt x="2837" y="2898"/>
                  </a:cubicBezTo>
                  <a:cubicBezTo>
                    <a:pt x="3040" y="2523"/>
                    <a:pt x="3339" y="2224"/>
                    <a:pt x="3706" y="2014"/>
                  </a:cubicBezTo>
                  <a:cubicBezTo>
                    <a:pt x="4335" y="1655"/>
                    <a:pt x="4971" y="1820"/>
                    <a:pt x="5607" y="2037"/>
                  </a:cubicBezTo>
                  <a:cubicBezTo>
                    <a:pt x="5435" y="2681"/>
                    <a:pt x="5278" y="3279"/>
                    <a:pt x="4619" y="3669"/>
                  </a:cubicBezTo>
                  <a:close/>
                </a:path>
              </a:pathLst>
            </a:custGeom>
            <a:solidFill>
              <a:srgbClr val="ECB00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03" name="Google Shape;2203;p29"/>
            <p:cNvSpPr/>
            <p:nvPr/>
          </p:nvSpPr>
          <p:spPr>
            <a:xfrm>
              <a:off x="4907696" y="2473522"/>
              <a:ext cx="71056" cy="119490"/>
            </a:xfrm>
            <a:custGeom>
              <a:avLst/>
              <a:gdLst/>
              <a:ahLst/>
              <a:cxnLst/>
              <a:rect l="l" t="t" r="r" b="b"/>
              <a:pathLst>
                <a:path w="757" h="1273" extrusionOk="0">
                  <a:moveTo>
                    <a:pt x="263" y="150"/>
                  </a:moveTo>
                  <a:cubicBezTo>
                    <a:pt x="225" y="0"/>
                    <a:pt x="1" y="67"/>
                    <a:pt x="31" y="217"/>
                  </a:cubicBezTo>
                  <a:cubicBezTo>
                    <a:pt x="105" y="561"/>
                    <a:pt x="308" y="846"/>
                    <a:pt x="480" y="1138"/>
                  </a:cubicBezTo>
                  <a:cubicBezTo>
                    <a:pt x="562" y="1273"/>
                    <a:pt x="757" y="1153"/>
                    <a:pt x="682" y="1018"/>
                  </a:cubicBezTo>
                  <a:cubicBezTo>
                    <a:pt x="525" y="741"/>
                    <a:pt x="330" y="472"/>
                    <a:pt x="263" y="150"/>
                  </a:cubicBezTo>
                  <a:close/>
                </a:path>
              </a:pathLst>
            </a:custGeom>
            <a:solidFill>
              <a:srgbClr val="25AC9B"/>
            </a:solidFill>
            <a:ln>
              <a:noFill/>
            </a:ln>
          </p:spPr>
          <p:txBody>
            <a:bodyPr spcFirstLastPara="1" wrap="square" lIns="121900" tIns="121900" rIns="121900" bIns="121900" anchor="ctr" anchorCtr="0">
              <a:noAutofit/>
            </a:bodyPr>
            <a:lstStyle/>
            <a:p>
              <a:endParaRPr sz="2400"/>
            </a:p>
          </p:txBody>
        </p:sp>
        <p:sp>
          <p:nvSpPr>
            <p:cNvPr id="2204" name="Google Shape;2204;p29"/>
            <p:cNvSpPr/>
            <p:nvPr/>
          </p:nvSpPr>
          <p:spPr>
            <a:xfrm>
              <a:off x="4958290" y="2448178"/>
              <a:ext cx="69648" cy="109728"/>
            </a:xfrm>
            <a:custGeom>
              <a:avLst/>
              <a:gdLst/>
              <a:ahLst/>
              <a:cxnLst/>
              <a:rect l="l" t="t" r="r" b="b"/>
              <a:pathLst>
                <a:path w="742" h="1169" extrusionOk="0">
                  <a:moveTo>
                    <a:pt x="68" y="263"/>
                  </a:moveTo>
                  <a:cubicBezTo>
                    <a:pt x="195" y="517"/>
                    <a:pt x="390" y="742"/>
                    <a:pt x="472" y="1026"/>
                  </a:cubicBezTo>
                  <a:cubicBezTo>
                    <a:pt x="525" y="1168"/>
                    <a:pt x="742" y="1108"/>
                    <a:pt x="704" y="966"/>
                  </a:cubicBezTo>
                  <a:cubicBezTo>
                    <a:pt x="614" y="659"/>
                    <a:pt x="412" y="420"/>
                    <a:pt x="278" y="143"/>
                  </a:cubicBezTo>
                  <a:cubicBezTo>
                    <a:pt x="210" y="1"/>
                    <a:pt x="1" y="120"/>
                    <a:pt x="68" y="263"/>
                  </a:cubicBezTo>
                  <a:close/>
                </a:path>
              </a:pathLst>
            </a:custGeom>
            <a:solidFill>
              <a:srgbClr val="25AC9B"/>
            </a:solidFill>
            <a:ln>
              <a:noFill/>
            </a:ln>
          </p:spPr>
          <p:txBody>
            <a:bodyPr spcFirstLastPara="1" wrap="square" lIns="121900" tIns="121900" rIns="121900" bIns="121900" anchor="ctr" anchorCtr="0">
              <a:noAutofit/>
            </a:bodyPr>
            <a:lstStyle/>
            <a:p>
              <a:endParaRPr sz="2400"/>
            </a:p>
          </p:txBody>
        </p:sp>
        <p:sp>
          <p:nvSpPr>
            <p:cNvPr id="2205" name="Google Shape;2205;p29"/>
            <p:cNvSpPr/>
            <p:nvPr/>
          </p:nvSpPr>
          <p:spPr>
            <a:xfrm>
              <a:off x="5009634" y="2415889"/>
              <a:ext cx="65424" cy="110385"/>
            </a:xfrm>
            <a:custGeom>
              <a:avLst/>
              <a:gdLst/>
              <a:ahLst/>
              <a:cxnLst/>
              <a:rect l="l" t="t" r="r" b="b"/>
              <a:pathLst>
                <a:path w="697" h="1176" extrusionOk="0">
                  <a:moveTo>
                    <a:pt x="30" y="217"/>
                  </a:moveTo>
                  <a:cubicBezTo>
                    <a:pt x="82" y="517"/>
                    <a:pt x="299" y="749"/>
                    <a:pt x="404" y="1033"/>
                  </a:cubicBezTo>
                  <a:cubicBezTo>
                    <a:pt x="464" y="1175"/>
                    <a:pt x="696" y="1116"/>
                    <a:pt x="636" y="973"/>
                  </a:cubicBezTo>
                  <a:cubicBezTo>
                    <a:pt x="532" y="689"/>
                    <a:pt x="314" y="449"/>
                    <a:pt x="262" y="157"/>
                  </a:cubicBezTo>
                  <a:cubicBezTo>
                    <a:pt x="232" y="0"/>
                    <a:pt x="0" y="68"/>
                    <a:pt x="30" y="217"/>
                  </a:cubicBezTo>
                  <a:close/>
                </a:path>
              </a:pathLst>
            </a:custGeom>
            <a:solidFill>
              <a:srgbClr val="25AC9B"/>
            </a:solidFill>
            <a:ln>
              <a:noFill/>
            </a:ln>
          </p:spPr>
          <p:txBody>
            <a:bodyPr spcFirstLastPara="1" wrap="square" lIns="121900" tIns="121900" rIns="121900" bIns="121900" anchor="ctr" anchorCtr="0">
              <a:noAutofit/>
            </a:bodyPr>
            <a:lstStyle/>
            <a:p>
              <a:endParaRPr sz="2400"/>
            </a:p>
          </p:txBody>
        </p:sp>
        <p:sp>
          <p:nvSpPr>
            <p:cNvPr id="2206" name="Google Shape;2206;p29"/>
            <p:cNvSpPr/>
            <p:nvPr/>
          </p:nvSpPr>
          <p:spPr>
            <a:xfrm>
              <a:off x="5063701" y="2401809"/>
              <a:ext cx="61200" cy="93583"/>
            </a:xfrm>
            <a:custGeom>
              <a:avLst/>
              <a:gdLst/>
              <a:ahLst/>
              <a:cxnLst/>
              <a:rect l="l" t="t" r="r" b="b"/>
              <a:pathLst>
                <a:path w="652" h="997" extrusionOk="0">
                  <a:moveTo>
                    <a:pt x="45" y="240"/>
                  </a:moveTo>
                  <a:cubicBezTo>
                    <a:pt x="105" y="397"/>
                    <a:pt x="307" y="689"/>
                    <a:pt x="382" y="854"/>
                  </a:cubicBezTo>
                  <a:cubicBezTo>
                    <a:pt x="442" y="996"/>
                    <a:pt x="652" y="869"/>
                    <a:pt x="584" y="734"/>
                  </a:cubicBezTo>
                  <a:cubicBezTo>
                    <a:pt x="539" y="629"/>
                    <a:pt x="330" y="240"/>
                    <a:pt x="292" y="158"/>
                  </a:cubicBezTo>
                  <a:cubicBezTo>
                    <a:pt x="232" y="0"/>
                    <a:pt x="0" y="135"/>
                    <a:pt x="45" y="240"/>
                  </a:cubicBezTo>
                  <a:close/>
                </a:path>
              </a:pathLst>
            </a:custGeom>
            <a:solidFill>
              <a:srgbClr val="25AC9B"/>
            </a:solidFill>
            <a:ln>
              <a:noFill/>
            </a:ln>
          </p:spPr>
          <p:txBody>
            <a:bodyPr spcFirstLastPara="1" wrap="square" lIns="121900" tIns="121900" rIns="121900" bIns="121900" anchor="ctr" anchorCtr="0">
              <a:noAutofit/>
            </a:bodyPr>
            <a:lstStyle/>
            <a:p>
              <a:endParaRPr sz="2400"/>
            </a:p>
          </p:txBody>
        </p:sp>
        <p:sp>
          <p:nvSpPr>
            <p:cNvPr id="2207" name="Google Shape;2207;p29"/>
            <p:cNvSpPr/>
            <p:nvPr/>
          </p:nvSpPr>
          <p:spPr>
            <a:xfrm>
              <a:off x="4742587" y="2581655"/>
              <a:ext cx="54160" cy="86544"/>
            </a:xfrm>
            <a:custGeom>
              <a:avLst/>
              <a:gdLst/>
              <a:ahLst/>
              <a:cxnLst/>
              <a:rect l="l" t="t" r="r" b="b"/>
              <a:pathLst>
                <a:path w="577" h="922" extrusionOk="0">
                  <a:moveTo>
                    <a:pt x="517" y="712"/>
                  </a:moveTo>
                  <a:cubicBezTo>
                    <a:pt x="457" y="555"/>
                    <a:pt x="315" y="315"/>
                    <a:pt x="270" y="151"/>
                  </a:cubicBezTo>
                  <a:cubicBezTo>
                    <a:pt x="225" y="1"/>
                    <a:pt x="0" y="61"/>
                    <a:pt x="38" y="210"/>
                  </a:cubicBezTo>
                  <a:cubicBezTo>
                    <a:pt x="83" y="383"/>
                    <a:pt x="225" y="615"/>
                    <a:pt x="292" y="779"/>
                  </a:cubicBezTo>
                  <a:cubicBezTo>
                    <a:pt x="345" y="922"/>
                    <a:pt x="577" y="862"/>
                    <a:pt x="517" y="712"/>
                  </a:cubicBezTo>
                  <a:close/>
                </a:path>
              </a:pathLst>
            </a:custGeom>
            <a:solidFill>
              <a:srgbClr val="F04A8A"/>
            </a:solidFill>
            <a:ln>
              <a:noFill/>
            </a:ln>
          </p:spPr>
          <p:txBody>
            <a:bodyPr spcFirstLastPara="1" wrap="square" lIns="121900" tIns="121900" rIns="121900" bIns="121900" anchor="ctr" anchorCtr="0">
              <a:noAutofit/>
            </a:bodyPr>
            <a:lstStyle/>
            <a:p>
              <a:endParaRPr sz="2400"/>
            </a:p>
          </p:txBody>
        </p:sp>
        <p:sp>
          <p:nvSpPr>
            <p:cNvPr id="2208" name="Google Shape;2208;p29"/>
            <p:cNvSpPr/>
            <p:nvPr/>
          </p:nvSpPr>
          <p:spPr>
            <a:xfrm>
              <a:off x="4688520" y="2587286"/>
              <a:ext cx="72464" cy="122400"/>
            </a:xfrm>
            <a:custGeom>
              <a:avLst/>
              <a:gdLst/>
              <a:ahLst/>
              <a:cxnLst/>
              <a:rect l="l" t="t" r="r" b="b"/>
              <a:pathLst>
                <a:path w="772" h="1304" extrusionOk="0">
                  <a:moveTo>
                    <a:pt x="502" y="682"/>
                  </a:moveTo>
                  <a:cubicBezTo>
                    <a:pt x="397" y="510"/>
                    <a:pt x="322" y="338"/>
                    <a:pt x="255" y="150"/>
                  </a:cubicBezTo>
                  <a:cubicBezTo>
                    <a:pt x="225" y="1"/>
                    <a:pt x="0" y="61"/>
                    <a:pt x="30" y="210"/>
                  </a:cubicBezTo>
                  <a:cubicBezTo>
                    <a:pt x="82" y="487"/>
                    <a:pt x="382" y="914"/>
                    <a:pt x="502" y="1161"/>
                  </a:cubicBezTo>
                  <a:cubicBezTo>
                    <a:pt x="569" y="1303"/>
                    <a:pt x="771" y="1183"/>
                    <a:pt x="704" y="1041"/>
                  </a:cubicBezTo>
                  <a:cubicBezTo>
                    <a:pt x="644" y="921"/>
                    <a:pt x="576" y="802"/>
                    <a:pt x="502" y="682"/>
                  </a:cubicBezTo>
                  <a:close/>
                </a:path>
              </a:pathLst>
            </a:custGeom>
            <a:solidFill>
              <a:srgbClr val="F04A8A"/>
            </a:solidFill>
            <a:ln>
              <a:noFill/>
            </a:ln>
          </p:spPr>
          <p:txBody>
            <a:bodyPr spcFirstLastPara="1" wrap="square" lIns="121900" tIns="121900" rIns="121900" bIns="121900" anchor="ctr" anchorCtr="0">
              <a:noAutofit/>
            </a:bodyPr>
            <a:lstStyle/>
            <a:p>
              <a:endParaRPr sz="2400"/>
            </a:p>
          </p:txBody>
        </p:sp>
        <p:sp>
          <p:nvSpPr>
            <p:cNvPr id="2209" name="Google Shape;2209;p29"/>
            <p:cNvSpPr/>
            <p:nvPr/>
          </p:nvSpPr>
          <p:spPr>
            <a:xfrm>
              <a:off x="5207691" y="2342768"/>
              <a:ext cx="50687" cy="73215"/>
            </a:xfrm>
            <a:custGeom>
              <a:avLst/>
              <a:gdLst/>
              <a:ahLst/>
              <a:cxnLst/>
              <a:rect l="l" t="t" r="r" b="b"/>
              <a:pathLst>
                <a:path w="540" h="780" extrusionOk="0">
                  <a:moveTo>
                    <a:pt x="16" y="150"/>
                  </a:moveTo>
                  <a:cubicBezTo>
                    <a:pt x="91" y="323"/>
                    <a:pt x="173" y="487"/>
                    <a:pt x="263" y="644"/>
                  </a:cubicBezTo>
                  <a:cubicBezTo>
                    <a:pt x="323" y="779"/>
                    <a:pt x="540" y="674"/>
                    <a:pt x="473" y="532"/>
                  </a:cubicBezTo>
                  <a:cubicBezTo>
                    <a:pt x="390" y="397"/>
                    <a:pt x="315" y="255"/>
                    <a:pt x="248" y="105"/>
                  </a:cubicBezTo>
                  <a:cubicBezTo>
                    <a:pt x="233" y="46"/>
                    <a:pt x="173" y="1"/>
                    <a:pt x="113" y="16"/>
                  </a:cubicBezTo>
                  <a:cubicBezTo>
                    <a:pt x="46" y="23"/>
                    <a:pt x="1" y="91"/>
                    <a:pt x="16" y="150"/>
                  </a:cubicBezTo>
                  <a:close/>
                </a:path>
              </a:pathLst>
            </a:custGeom>
            <a:solidFill>
              <a:srgbClr val="F04A8A"/>
            </a:solidFill>
            <a:ln>
              <a:noFill/>
            </a:ln>
          </p:spPr>
          <p:txBody>
            <a:bodyPr spcFirstLastPara="1" wrap="square" lIns="121900" tIns="121900" rIns="121900" bIns="121900" anchor="ctr" anchorCtr="0">
              <a:noAutofit/>
            </a:bodyPr>
            <a:lstStyle/>
            <a:p>
              <a:endParaRPr sz="2400"/>
            </a:p>
          </p:txBody>
        </p:sp>
        <p:sp>
          <p:nvSpPr>
            <p:cNvPr id="2210" name="Google Shape;2210;p29"/>
            <p:cNvSpPr/>
            <p:nvPr/>
          </p:nvSpPr>
          <p:spPr>
            <a:xfrm>
              <a:off x="5247115" y="2307662"/>
              <a:ext cx="66832" cy="82320"/>
            </a:xfrm>
            <a:custGeom>
              <a:avLst/>
              <a:gdLst/>
              <a:ahLst/>
              <a:cxnLst/>
              <a:rect l="l" t="t" r="r" b="b"/>
              <a:pathLst>
                <a:path w="712" h="877" extrusionOk="0">
                  <a:moveTo>
                    <a:pt x="45" y="210"/>
                  </a:moveTo>
                  <a:cubicBezTo>
                    <a:pt x="120" y="427"/>
                    <a:pt x="292" y="569"/>
                    <a:pt x="419" y="749"/>
                  </a:cubicBezTo>
                  <a:cubicBezTo>
                    <a:pt x="502" y="876"/>
                    <a:pt x="711" y="756"/>
                    <a:pt x="622" y="629"/>
                  </a:cubicBezTo>
                  <a:cubicBezTo>
                    <a:pt x="509" y="472"/>
                    <a:pt x="337" y="330"/>
                    <a:pt x="277" y="143"/>
                  </a:cubicBezTo>
                  <a:cubicBezTo>
                    <a:pt x="225" y="0"/>
                    <a:pt x="0" y="60"/>
                    <a:pt x="45" y="210"/>
                  </a:cubicBezTo>
                  <a:close/>
                </a:path>
              </a:pathLst>
            </a:custGeom>
            <a:solidFill>
              <a:srgbClr val="F04A8A"/>
            </a:solidFill>
            <a:ln>
              <a:noFill/>
            </a:ln>
          </p:spPr>
          <p:txBody>
            <a:bodyPr spcFirstLastPara="1" wrap="square" lIns="121900" tIns="121900" rIns="121900" bIns="121900" anchor="ctr" anchorCtr="0">
              <a:noAutofit/>
            </a:bodyPr>
            <a:lstStyle/>
            <a:p>
              <a:endParaRPr sz="2400"/>
            </a:p>
          </p:txBody>
        </p:sp>
        <p:sp>
          <p:nvSpPr>
            <p:cNvPr id="2211" name="Google Shape;2211;p29"/>
            <p:cNvSpPr/>
            <p:nvPr/>
          </p:nvSpPr>
          <p:spPr>
            <a:xfrm>
              <a:off x="5282877" y="2274621"/>
              <a:ext cx="73215" cy="97807"/>
            </a:xfrm>
            <a:custGeom>
              <a:avLst/>
              <a:gdLst/>
              <a:ahLst/>
              <a:cxnLst/>
              <a:rect l="l" t="t" r="r" b="b"/>
              <a:pathLst>
                <a:path w="780" h="1042" extrusionOk="0">
                  <a:moveTo>
                    <a:pt x="53" y="248"/>
                  </a:moveTo>
                  <a:cubicBezTo>
                    <a:pt x="136" y="510"/>
                    <a:pt x="323" y="674"/>
                    <a:pt x="465" y="891"/>
                  </a:cubicBezTo>
                  <a:cubicBezTo>
                    <a:pt x="562" y="1041"/>
                    <a:pt x="779" y="899"/>
                    <a:pt x="690" y="749"/>
                  </a:cubicBezTo>
                  <a:cubicBezTo>
                    <a:pt x="570" y="562"/>
                    <a:pt x="383" y="397"/>
                    <a:pt x="308" y="173"/>
                  </a:cubicBezTo>
                  <a:cubicBezTo>
                    <a:pt x="263" y="1"/>
                    <a:pt x="1" y="75"/>
                    <a:pt x="53" y="248"/>
                  </a:cubicBezTo>
                  <a:close/>
                </a:path>
              </a:pathLst>
            </a:custGeom>
            <a:solidFill>
              <a:srgbClr val="F04A8A"/>
            </a:solidFill>
            <a:ln>
              <a:noFill/>
            </a:ln>
          </p:spPr>
          <p:txBody>
            <a:bodyPr spcFirstLastPara="1" wrap="square" lIns="121900" tIns="121900" rIns="121900" bIns="121900" anchor="ctr" anchorCtr="0">
              <a:noAutofit/>
            </a:bodyPr>
            <a:lstStyle/>
            <a:p>
              <a:endParaRPr sz="2400"/>
            </a:p>
          </p:txBody>
        </p:sp>
      </p:grpSp>
      <p:sp>
        <p:nvSpPr>
          <p:cNvPr id="2217" name="Google Shape;2217;p29"/>
          <p:cNvSpPr txBox="1"/>
          <p:nvPr/>
        </p:nvSpPr>
        <p:spPr>
          <a:xfrm>
            <a:off x="8770780" y="1718268"/>
            <a:ext cx="2271200" cy="426400"/>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buClr>
                <a:srgbClr val="000000"/>
              </a:buClr>
              <a:buSzPts val="1100"/>
            </a:pPr>
            <a:endParaRPr sz="2000" b="1" dirty="0">
              <a:latin typeface="Fira Sans"/>
              <a:ea typeface="Fira Sans"/>
              <a:cs typeface="Fira Sans"/>
              <a:sym typeface="Fira Sans"/>
            </a:endParaRPr>
          </a:p>
        </p:txBody>
      </p:sp>
      <p:sp>
        <p:nvSpPr>
          <p:cNvPr id="2221" name="Google Shape;2221;p29"/>
          <p:cNvSpPr/>
          <p:nvPr/>
        </p:nvSpPr>
        <p:spPr>
          <a:xfrm rot="10361449">
            <a:off x="6643860" y="4555208"/>
            <a:ext cx="863923" cy="394007"/>
          </a:xfrm>
          <a:custGeom>
            <a:avLst/>
            <a:gdLst/>
            <a:ahLst/>
            <a:cxnLst/>
            <a:rect l="l" t="t" r="r" b="b"/>
            <a:pathLst>
              <a:path w="28088" h="12810" extrusionOk="0">
                <a:moveTo>
                  <a:pt x="7573" y="0"/>
                </a:moveTo>
                <a:lnTo>
                  <a:pt x="1" y="6405"/>
                </a:lnTo>
                <a:lnTo>
                  <a:pt x="7573" y="12810"/>
                </a:lnTo>
                <a:lnTo>
                  <a:pt x="7573" y="8773"/>
                </a:lnTo>
                <a:lnTo>
                  <a:pt x="28087" y="6405"/>
                </a:lnTo>
                <a:lnTo>
                  <a:pt x="7573" y="4037"/>
                </a:lnTo>
                <a:lnTo>
                  <a:pt x="757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222" name="Google Shape;2222;p29"/>
          <p:cNvSpPr/>
          <p:nvPr/>
        </p:nvSpPr>
        <p:spPr>
          <a:xfrm flipH="1">
            <a:off x="609597" y="2000013"/>
            <a:ext cx="2991007" cy="1704348"/>
          </a:xfrm>
          <a:custGeom>
            <a:avLst/>
            <a:gdLst/>
            <a:ahLst/>
            <a:cxnLst/>
            <a:rect l="l" t="t" r="r" b="b"/>
            <a:pathLst>
              <a:path w="78967" h="39902" extrusionOk="0">
                <a:moveTo>
                  <a:pt x="27881" y="3374"/>
                </a:moveTo>
                <a:cubicBezTo>
                  <a:pt x="19687" y="5442"/>
                  <a:pt x="7970" y="8199"/>
                  <a:pt x="3528" y="12564"/>
                </a:cubicBezTo>
                <a:cubicBezTo>
                  <a:pt x="-914" y="16929"/>
                  <a:pt x="-378" y="25124"/>
                  <a:pt x="1230" y="29566"/>
                </a:cubicBezTo>
                <a:cubicBezTo>
                  <a:pt x="2838" y="34008"/>
                  <a:pt x="5289" y="37837"/>
                  <a:pt x="13177" y="39215"/>
                </a:cubicBezTo>
                <a:cubicBezTo>
                  <a:pt x="21065" y="40594"/>
                  <a:pt x="38297" y="39598"/>
                  <a:pt x="48559" y="37837"/>
                </a:cubicBezTo>
                <a:cubicBezTo>
                  <a:pt x="58821" y="36076"/>
                  <a:pt x="70079" y="33778"/>
                  <a:pt x="74750" y="28647"/>
                </a:cubicBezTo>
                <a:cubicBezTo>
                  <a:pt x="79422" y="23516"/>
                  <a:pt x="80264" y="11798"/>
                  <a:pt x="76588" y="7050"/>
                </a:cubicBezTo>
                <a:cubicBezTo>
                  <a:pt x="72912" y="2302"/>
                  <a:pt x="60812" y="771"/>
                  <a:pt x="52694" y="158"/>
                </a:cubicBezTo>
                <a:cubicBezTo>
                  <a:pt x="44576" y="-455"/>
                  <a:pt x="36075" y="1306"/>
                  <a:pt x="27881" y="3374"/>
                </a:cubicBezTo>
                <a:close/>
              </a:path>
            </a:pathLst>
          </a:custGeom>
          <a:solidFill>
            <a:srgbClr val="ECB003"/>
          </a:solidFill>
          <a:ln>
            <a:noFill/>
          </a:ln>
        </p:spPr>
        <p:txBody>
          <a:bodyPr/>
          <a:lstStyle/>
          <a:p>
            <a:endParaRPr lang="en-US" dirty="0"/>
          </a:p>
        </p:txBody>
      </p:sp>
      <p:sp>
        <p:nvSpPr>
          <p:cNvPr id="2223" name="Google Shape;2223;p29"/>
          <p:cNvSpPr/>
          <p:nvPr/>
        </p:nvSpPr>
        <p:spPr>
          <a:xfrm rot="859271">
            <a:off x="4394013" y="3170002"/>
            <a:ext cx="863903" cy="388450"/>
          </a:xfrm>
          <a:custGeom>
            <a:avLst/>
            <a:gdLst/>
            <a:ahLst/>
            <a:cxnLst/>
            <a:rect l="l" t="t" r="r" b="b"/>
            <a:pathLst>
              <a:path w="28088" h="12810" extrusionOk="0">
                <a:moveTo>
                  <a:pt x="7573" y="0"/>
                </a:moveTo>
                <a:lnTo>
                  <a:pt x="1" y="6405"/>
                </a:lnTo>
                <a:lnTo>
                  <a:pt x="7573" y="12810"/>
                </a:lnTo>
                <a:lnTo>
                  <a:pt x="7573" y="8773"/>
                </a:lnTo>
                <a:lnTo>
                  <a:pt x="28087" y="6405"/>
                </a:lnTo>
                <a:lnTo>
                  <a:pt x="7573" y="4037"/>
                </a:lnTo>
                <a:lnTo>
                  <a:pt x="7573"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3" name="Group 2">
            <a:extLst>
              <a:ext uri="{FF2B5EF4-FFF2-40B4-BE49-F238E27FC236}">
                <a16:creationId xmlns:a16="http://schemas.microsoft.com/office/drawing/2014/main" id="{B66C8B62-A13F-3E49-BE6E-CDBDABF009CD}"/>
              </a:ext>
            </a:extLst>
          </p:cNvPr>
          <p:cNvGrpSpPr/>
          <p:nvPr/>
        </p:nvGrpSpPr>
        <p:grpSpPr>
          <a:xfrm>
            <a:off x="935106" y="1691022"/>
            <a:ext cx="2794936" cy="1779670"/>
            <a:chOff x="674644" y="1186145"/>
            <a:chExt cx="2794936" cy="1779670"/>
          </a:xfrm>
        </p:grpSpPr>
        <p:sp>
          <p:nvSpPr>
            <p:cNvPr id="2224" name="Google Shape;2224;p29"/>
            <p:cNvSpPr txBox="1"/>
            <p:nvPr/>
          </p:nvSpPr>
          <p:spPr>
            <a:xfrm>
              <a:off x="1136813" y="2103749"/>
              <a:ext cx="2274000" cy="7556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endParaRPr sz="1600" dirty="0">
                <a:solidFill>
                  <a:srgbClr val="000000"/>
                </a:solidFill>
                <a:latin typeface="Fira Sans"/>
                <a:ea typeface="Fira Sans"/>
                <a:cs typeface="Fira Sans"/>
                <a:sym typeface="Fira Sans"/>
              </a:endParaRPr>
            </a:p>
          </p:txBody>
        </p:sp>
        <p:sp>
          <p:nvSpPr>
            <p:cNvPr id="2225" name="Google Shape;2225;p29"/>
            <p:cNvSpPr txBox="1"/>
            <p:nvPr/>
          </p:nvSpPr>
          <p:spPr>
            <a:xfrm>
              <a:off x="674644" y="1645600"/>
              <a:ext cx="2271200" cy="1320215"/>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buClr>
                  <a:srgbClr val="000000"/>
                </a:buClr>
                <a:buSzPts val="1100"/>
              </a:pPr>
              <a:r>
                <a:rPr lang="en-US" sz="2000" b="1" dirty="0">
                  <a:latin typeface="Fira Sans"/>
                  <a:ea typeface="Fira Sans"/>
                  <a:cs typeface="Fira Sans"/>
                  <a:sym typeface="Fira Sans"/>
                </a:rPr>
                <a:t>Gene Therapy to protect against chemical weapons </a:t>
              </a:r>
              <a:endParaRPr sz="2000" b="1" dirty="0">
                <a:latin typeface="Fira Sans"/>
                <a:ea typeface="Fira Sans"/>
                <a:cs typeface="Fira Sans"/>
                <a:sym typeface="Fira Sans"/>
              </a:endParaRPr>
            </a:p>
          </p:txBody>
        </p:sp>
        <p:grpSp>
          <p:nvGrpSpPr>
            <p:cNvPr id="2241" name="Google Shape;2241;p29"/>
            <p:cNvGrpSpPr/>
            <p:nvPr/>
          </p:nvGrpSpPr>
          <p:grpSpPr>
            <a:xfrm rot="899883">
              <a:off x="2740156" y="1186145"/>
              <a:ext cx="729424" cy="1008437"/>
              <a:chOff x="-336631" y="3413599"/>
              <a:chExt cx="658483" cy="910359"/>
            </a:xfrm>
          </p:grpSpPr>
          <p:sp>
            <p:nvSpPr>
              <p:cNvPr id="2242" name="Google Shape;2242;p29"/>
              <p:cNvSpPr/>
              <p:nvPr/>
            </p:nvSpPr>
            <p:spPr>
              <a:xfrm>
                <a:off x="-326257" y="3413599"/>
                <a:ext cx="634426" cy="895267"/>
              </a:xfrm>
              <a:custGeom>
                <a:avLst/>
                <a:gdLst/>
                <a:ahLst/>
                <a:cxnLst/>
                <a:rect l="l" t="t" r="r" b="b"/>
                <a:pathLst>
                  <a:path w="76506" h="107961" extrusionOk="0">
                    <a:moveTo>
                      <a:pt x="33162" y="8589"/>
                    </a:moveTo>
                    <a:cubicBezTo>
                      <a:pt x="29067" y="9954"/>
                      <a:pt x="17292" y="19226"/>
                      <a:pt x="16041" y="32309"/>
                    </a:cubicBezTo>
                    <a:cubicBezTo>
                      <a:pt x="14733" y="45448"/>
                      <a:pt x="26223" y="59441"/>
                      <a:pt x="26223" y="59441"/>
                    </a:cubicBezTo>
                    <a:lnTo>
                      <a:pt x="24744" y="68940"/>
                    </a:lnTo>
                    <a:cubicBezTo>
                      <a:pt x="24744" y="68940"/>
                      <a:pt x="2219" y="97039"/>
                      <a:pt x="1138" y="100054"/>
                    </a:cubicBezTo>
                    <a:cubicBezTo>
                      <a:pt x="1" y="103125"/>
                      <a:pt x="2333" y="107335"/>
                      <a:pt x="7281" y="107619"/>
                    </a:cubicBezTo>
                    <a:cubicBezTo>
                      <a:pt x="12230" y="107960"/>
                      <a:pt x="15984" y="100225"/>
                      <a:pt x="16382" y="97267"/>
                    </a:cubicBezTo>
                    <a:cubicBezTo>
                      <a:pt x="16837" y="94309"/>
                      <a:pt x="29408" y="71215"/>
                      <a:pt x="29408" y="71215"/>
                    </a:cubicBezTo>
                    <a:lnTo>
                      <a:pt x="36063" y="65641"/>
                    </a:lnTo>
                    <a:cubicBezTo>
                      <a:pt x="36063" y="65641"/>
                      <a:pt x="49715" y="68542"/>
                      <a:pt x="56427" y="65641"/>
                    </a:cubicBezTo>
                    <a:cubicBezTo>
                      <a:pt x="63195" y="62797"/>
                      <a:pt x="74856" y="52331"/>
                      <a:pt x="75482" y="40386"/>
                    </a:cubicBezTo>
                    <a:cubicBezTo>
                      <a:pt x="75652" y="37200"/>
                      <a:pt x="76506" y="31228"/>
                      <a:pt x="74685" y="26450"/>
                    </a:cubicBezTo>
                    <a:cubicBezTo>
                      <a:pt x="69737" y="13310"/>
                      <a:pt x="55289" y="0"/>
                      <a:pt x="33162" y="8589"/>
                    </a:cubicBezTo>
                    <a:close/>
                  </a:path>
                </a:pathLst>
              </a:custGeom>
              <a:solidFill>
                <a:srgbClr val="ECB004"/>
              </a:solidFill>
              <a:ln>
                <a:noFill/>
              </a:ln>
            </p:spPr>
            <p:txBody>
              <a:bodyPr spcFirstLastPara="1" wrap="square" lIns="121900" tIns="121900" rIns="121900" bIns="121900" anchor="ctr" anchorCtr="0">
                <a:noAutofit/>
              </a:bodyPr>
              <a:lstStyle/>
              <a:p>
                <a:endParaRPr sz="2400"/>
              </a:p>
            </p:txBody>
          </p:sp>
          <p:sp>
            <p:nvSpPr>
              <p:cNvPr id="2243" name="Google Shape;2243;p29"/>
              <p:cNvSpPr/>
              <p:nvPr/>
            </p:nvSpPr>
            <p:spPr>
              <a:xfrm>
                <a:off x="-160697" y="3499443"/>
                <a:ext cx="424054" cy="430182"/>
              </a:xfrm>
              <a:custGeom>
                <a:avLst/>
                <a:gdLst/>
                <a:ahLst/>
                <a:cxnLst/>
                <a:rect l="l" t="t" r="r" b="b"/>
                <a:pathLst>
                  <a:path w="51137" h="51876" extrusionOk="0">
                    <a:moveTo>
                      <a:pt x="32821" y="1934"/>
                    </a:moveTo>
                    <a:cubicBezTo>
                      <a:pt x="26621" y="0"/>
                      <a:pt x="19909" y="569"/>
                      <a:pt x="14164" y="3641"/>
                    </a:cubicBezTo>
                    <a:cubicBezTo>
                      <a:pt x="14050" y="3698"/>
                      <a:pt x="13937" y="3755"/>
                      <a:pt x="13880" y="3811"/>
                    </a:cubicBezTo>
                    <a:cubicBezTo>
                      <a:pt x="7964" y="6997"/>
                      <a:pt x="3641" y="12457"/>
                      <a:pt x="1821" y="18942"/>
                    </a:cubicBezTo>
                    <a:cubicBezTo>
                      <a:pt x="1" y="25256"/>
                      <a:pt x="740" y="31968"/>
                      <a:pt x="3812" y="37769"/>
                    </a:cubicBezTo>
                    <a:cubicBezTo>
                      <a:pt x="3869" y="37826"/>
                      <a:pt x="3869" y="37883"/>
                      <a:pt x="3926" y="37940"/>
                    </a:cubicBezTo>
                    <a:cubicBezTo>
                      <a:pt x="6997" y="43628"/>
                      <a:pt x="12173" y="47894"/>
                      <a:pt x="18317" y="49885"/>
                    </a:cubicBezTo>
                    <a:cubicBezTo>
                      <a:pt x="24573" y="51876"/>
                      <a:pt x="31342" y="51250"/>
                      <a:pt x="37144" y="48122"/>
                    </a:cubicBezTo>
                    <a:cubicBezTo>
                      <a:pt x="43117" y="44880"/>
                      <a:pt x="47496" y="39419"/>
                      <a:pt x="49317" y="32878"/>
                    </a:cubicBezTo>
                    <a:cubicBezTo>
                      <a:pt x="51137" y="26564"/>
                      <a:pt x="50397" y="19795"/>
                      <a:pt x="47269" y="13993"/>
                    </a:cubicBezTo>
                    <a:cubicBezTo>
                      <a:pt x="44197" y="8248"/>
                      <a:pt x="39021" y="3925"/>
                      <a:pt x="32821" y="1934"/>
                    </a:cubicBezTo>
                    <a:close/>
                    <a:moveTo>
                      <a:pt x="46530" y="33105"/>
                    </a:moveTo>
                    <a:lnTo>
                      <a:pt x="46530" y="33105"/>
                    </a:lnTo>
                    <a:cubicBezTo>
                      <a:pt x="45051" y="38452"/>
                      <a:pt x="41410" y="42946"/>
                      <a:pt x="36518" y="45619"/>
                    </a:cubicBezTo>
                    <a:cubicBezTo>
                      <a:pt x="31456" y="48292"/>
                      <a:pt x="25484" y="48861"/>
                      <a:pt x="20023" y="47041"/>
                    </a:cubicBezTo>
                    <a:cubicBezTo>
                      <a:pt x="14221" y="45221"/>
                      <a:pt x="9443" y="41182"/>
                      <a:pt x="6599" y="35835"/>
                    </a:cubicBezTo>
                    <a:cubicBezTo>
                      <a:pt x="3755" y="30602"/>
                      <a:pt x="3016" y="24459"/>
                      <a:pt x="4665" y="18771"/>
                    </a:cubicBezTo>
                    <a:cubicBezTo>
                      <a:pt x="6144" y="13367"/>
                      <a:pt x="9728" y="8874"/>
                      <a:pt x="14619" y="6200"/>
                    </a:cubicBezTo>
                    <a:cubicBezTo>
                      <a:pt x="19682" y="3527"/>
                      <a:pt x="25654" y="3015"/>
                      <a:pt x="31172" y="4778"/>
                    </a:cubicBezTo>
                    <a:cubicBezTo>
                      <a:pt x="36917" y="6655"/>
                      <a:pt x="41752" y="10637"/>
                      <a:pt x="44596" y="15984"/>
                    </a:cubicBezTo>
                    <a:cubicBezTo>
                      <a:pt x="47440" y="21217"/>
                      <a:pt x="48122" y="27360"/>
                      <a:pt x="46530" y="3310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244" name="Google Shape;2244;p29"/>
              <p:cNvSpPr/>
              <p:nvPr/>
            </p:nvSpPr>
            <p:spPr>
              <a:xfrm>
                <a:off x="-336631" y="3441429"/>
                <a:ext cx="658483" cy="882529"/>
              </a:xfrm>
              <a:custGeom>
                <a:avLst/>
                <a:gdLst/>
                <a:ahLst/>
                <a:cxnLst/>
                <a:rect l="l" t="t" r="r" b="b"/>
                <a:pathLst>
                  <a:path w="79407" h="106425" extrusionOk="0">
                    <a:moveTo>
                      <a:pt x="74457" y="17918"/>
                    </a:moveTo>
                    <a:cubicBezTo>
                      <a:pt x="70533" y="10580"/>
                      <a:pt x="63934" y="5062"/>
                      <a:pt x="55971" y="2560"/>
                    </a:cubicBezTo>
                    <a:cubicBezTo>
                      <a:pt x="48008" y="0"/>
                      <a:pt x="39362" y="796"/>
                      <a:pt x="32024" y="4778"/>
                    </a:cubicBezTo>
                    <a:cubicBezTo>
                      <a:pt x="24516" y="8817"/>
                      <a:pt x="18942" y="15756"/>
                      <a:pt x="16610" y="24004"/>
                    </a:cubicBezTo>
                    <a:cubicBezTo>
                      <a:pt x="13140" y="36290"/>
                      <a:pt x="17235" y="49487"/>
                      <a:pt x="27019" y="57677"/>
                    </a:cubicBezTo>
                    <a:lnTo>
                      <a:pt x="24459" y="65527"/>
                    </a:lnTo>
                    <a:lnTo>
                      <a:pt x="24402" y="65527"/>
                    </a:lnTo>
                    <a:cubicBezTo>
                      <a:pt x="22411" y="67347"/>
                      <a:pt x="18657" y="72012"/>
                      <a:pt x="14732" y="77188"/>
                    </a:cubicBezTo>
                    <a:cubicBezTo>
                      <a:pt x="9272" y="84468"/>
                      <a:pt x="3299" y="92944"/>
                      <a:pt x="1365" y="96072"/>
                    </a:cubicBezTo>
                    <a:cubicBezTo>
                      <a:pt x="0" y="98120"/>
                      <a:pt x="171" y="100850"/>
                      <a:pt x="1877" y="102727"/>
                    </a:cubicBezTo>
                    <a:cubicBezTo>
                      <a:pt x="2446" y="103410"/>
                      <a:pt x="3129" y="104036"/>
                      <a:pt x="3925" y="104491"/>
                    </a:cubicBezTo>
                    <a:cubicBezTo>
                      <a:pt x="4721" y="105003"/>
                      <a:pt x="5575" y="105401"/>
                      <a:pt x="6485" y="105571"/>
                    </a:cubicBezTo>
                    <a:cubicBezTo>
                      <a:pt x="9443" y="106425"/>
                      <a:pt x="12571" y="105173"/>
                      <a:pt x="14164" y="102614"/>
                    </a:cubicBezTo>
                    <a:cubicBezTo>
                      <a:pt x="14164" y="102557"/>
                      <a:pt x="14221" y="102500"/>
                      <a:pt x="14221" y="102443"/>
                    </a:cubicBezTo>
                    <a:lnTo>
                      <a:pt x="17008" y="97324"/>
                    </a:lnTo>
                    <a:cubicBezTo>
                      <a:pt x="17406" y="97665"/>
                      <a:pt x="17918" y="97324"/>
                      <a:pt x="17633" y="96698"/>
                    </a:cubicBezTo>
                    <a:cubicBezTo>
                      <a:pt x="17577" y="96641"/>
                      <a:pt x="17520" y="96527"/>
                      <a:pt x="17520" y="96413"/>
                    </a:cubicBezTo>
                    <a:lnTo>
                      <a:pt x="31399" y="70760"/>
                    </a:lnTo>
                    <a:cubicBezTo>
                      <a:pt x="31911" y="70646"/>
                      <a:pt x="32366" y="70419"/>
                      <a:pt x="32650" y="70021"/>
                    </a:cubicBezTo>
                    <a:lnTo>
                      <a:pt x="38395" y="63707"/>
                    </a:lnTo>
                    <a:cubicBezTo>
                      <a:pt x="46188" y="66039"/>
                      <a:pt x="54549" y="65129"/>
                      <a:pt x="61659" y="61318"/>
                    </a:cubicBezTo>
                    <a:cubicBezTo>
                      <a:pt x="69224" y="57222"/>
                      <a:pt x="74799" y="50340"/>
                      <a:pt x="77074" y="42092"/>
                    </a:cubicBezTo>
                    <a:cubicBezTo>
                      <a:pt x="79406" y="34015"/>
                      <a:pt x="78439" y="25312"/>
                      <a:pt x="74457" y="17918"/>
                    </a:cubicBezTo>
                    <a:close/>
                    <a:moveTo>
                      <a:pt x="25142" y="77131"/>
                    </a:moveTo>
                    <a:lnTo>
                      <a:pt x="25142" y="77131"/>
                    </a:lnTo>
                    <a:cubicBezTo>
                      <a:pt x="24744" y="75936"/>
                      <a:pt x="24402" y="74685"/>
                      <a:pt x="23947" y="73490"/>
                    </a:cubicBezTo>
                    <a:cubicBezTo>
                      <a:pt x="23720" y="72922"/>
                      <a:pt x="22866" y="73263"/>
                      <a:pt x="23094" y="73832"/>
                    </a:cubicBezTo>
                    <a:cubicBezTo>
                      <a:pt x="23606" y="75254"/>
                      <a:pt x="24004" y="76790"/>
                      <a:pt x="24573" y="78212"/>
                    </a:cubicBezTo>
                    <a:lnTo>
                      <a:pt x="23492" y="80146"/>
                    </a:lnTo>
                    <a:cubicBezTo>
                      <a:pt x="22810" y="78780"/>
                      <a:pt x="22184" y="77415"/>
                      <a:pt x="21444" y="76050"/>
                    </a:cubicBezTo>
                    <a:cubicBezTo>
                      <a:pt x="21160" y="75538"/>
                      <a:pt x="20250" y="75879"/>
                      <a:pt x="20591" y="76391"/>
                    </a:cubicBezTo>
                    <a:cubicBezTo>
                      <a:pt x="21444" y="77984"/>
                      <a:pt x="22127" y="79577"/>
                      <a:pt x="22980" y="81169"/>
                    </a:cubicBezTo>
                    <a:lnTo>
                      <a:pt x="21558" y="83786"/>
                    </a:lnTo>
                    <a:cubicBezTo>
                      <a:pt x="20762" y="81909"/>
                      <a:pt x="19966" y="80089"/>
                      <a:pt x="19055" y="78325"/>
                    </a:cubicBezTo>
                    <a:cubicBezTo>
                      <a:pt x="18771" y="77756"/>
                      <a:pt x="17918" y="78155"/>
                      <a:pt x="18202" y="78667"/>
                    </a:cubicBezTo>
                    <a:cubicBezTo>
                      <a:pt x="19226" y="80714"/>
                      <a:pt x="20136" y="82762"/>
                      <a:pt x="20989" y="84810"/>
                    </a:cubicBezTo>
                    <a:lnTo>
                      <a:pt x="19283" y="87938"/>
                    </a:lnTo>
                    <a:cubicBezTo>
                      <a:pt x="18487" y="86175"/>
                      <a:pt x="17577" y="84412"/>
                      <a:pt x="16894" y="82591"/>
                    </a:cubicBezTo>
                    <a:cubicBezTo>
                      <a:pt x="16723" y="82023"/>
                      <a:pt x="15870" y="82421"/>
                      <a:pt x="16041" y="82933"/>
                    </a:cubicBezTo>
                    <a:cubicBezTo>
                      <a:pt x="16780" y="85037"/>
                      <a:pt x="17861" y="86971"/>
                      <a:pt x="18714" y="88962"/>
                    </a:cubicBezTo>
                    <a:lnTo>
                      <a:pt x="17577" y="91067"/>
                    </a:lnTo>
                    <a:cubicBezTo>
                      <a:pt x="17178" y="89986"/>
                      <a:pt x="16666" y="88962"/>
                      <a:pt x="16154" y="87938"/>
                    </a:cubicBezTo>
                    <a:cubicBezTo>
                      <a:pt x="15927" y="87369"/>
                      <a:pt x="15074" y="87768"/>
                      <a:pt x="15301" y="88280"/>
                    </a:cubicBezTo>
                    <a:cubicBezTo>
                      <a:pt x="15870" y="89417"/>
                      <a:pt x="16439" y="90612"/>
                      <a:pt x="16894" y="91806"/>
                    </a:cubicBezTo>
                    <a:cubicBezTo>
                      <a:pt x="16894" y="91863"/>
                      <a:pt x="16951" y="91977"/>
                      <a:pt x="17065" y="92034"/>
                    </a:cubicBezTo>
                    <a:lnTo>
                      <a:pt x="16154" y="93683"/>
                    </a:lnTo>
                    <a:cubicBezTo>
                      <a:pt x="15472" y="92318"/>
                      <a:pt x="14676" y="90953"/>
                      <a:pt x="13936" y="89645"/>
                    </a:cubicBezTo>
                    <a:cubicBezTo>
                      <a:pt x="13481" y="88848"/>
                      <a:pt x="12571" y="89190"/>
                      <a:pt x="13026" y="89929"/>
                    </a:cubicBezTo>
                    <a:cubicBezTo>
                      <a:pt x="13936" y="91465"/>
                      <a:pt x="14789" y="93058"/>
                      <a:pt x="15643" y="94650"/>
                    </a:cubicBezTo>
                    <a:lnTo>
                      <a:pt x="14619" y="96470"/>
                    </a:lnTo>
                    <a:cubicBezTo>
                      <a:pt x="13765" y="94991"/>
                      <a:pt x="13026" y="93456"/>
                      <a:pt x="12287" y="91863"/>
                    </a:cubicBezTo>
                    <a:cubicBezTo>
                      <a:pt x="11945" y="91124"/>
                      <a:pt x="11035" y="91408"/>
                      <a:pt x="11376" y="92204"/>
                    </a:cubicBezTo>
                    <a:cubicBezTo>
                      <a:pt x="12230" y="93968"/>
                      <a:pt x="13140" y="95731"/>
                      <a:pt x="14107" y="97437"/>
                    </a:cubicBezTo>
                    <a:lnTo>
                      <a:pt x="13424" y="98689"/>
                    </a:lnTo>
                    <a:cubicBezTo>
                      <a:pt x="12912" y="97380"/>
                      <a:pt x="12287" y="96129"/>
                      <a:pt x="11490" y="94991"/>
                    </a:cubicBezTo>
                    <a:cubicBezTo>
                      <a:pt x="11035" y="94252"/>
                      <a:pt x="10296" y="94878"/>
                      <a:pt x="10808" y="95560"/>
                    </a:cubicBezTo>
                    <a:cubicBezTo>
                      <a:pt x="11604" y="96869"/>
                      <a:pt x="12287" y="98291"/>
                      <a:pt x="12855" y="99713"/>
                    </a:cubicBezTo>
                    <a:lnTo>
                      <a:pt x="12287" y="100793"/>
                    </a:lnTo>
                    <a:cubicBezTo>
                      <a:pt x="12287" y="100736"/>
                      <a:pt x="12287" y="100736"/>
                      <a:pt x="12287" y="100736"/>
                    </a:cubicBezTo>
                    <a:cubicBezTo>
                      <a:pt x="11433" y="99258"/>
                      <a:pt x="10694" y="97722"/>
                      <a:pt x="10068" y="96129"/>
                    </a:cubicBezTo>
                    <a:cubicBezTo>
                      <a:pt x="9670" y="95390"/>
                      <a:pt x="8760" y="95674"/>
                      <a:pt x="9158" y="96470"/>
                    </a:cubicBezTo>
                    <a:cubicBezTo>
                      <a:pt x="9841" y="98006"/>
                      <a:pt x="10580" y="99542"/>
                      <a:pt x="11376" y="101021"/>
                    </a:cubicBezTo>
                    <a:cubicBezTo>
                      <a:pt x="11490" y="101248"/>
                      <a:pt x="11718" y="101362"/>
                      <a:pt x="11945" y="101419"/>
                    </a:cubicBezTo>
                    <a:lnTo>
                      <a:pt x="11775" y="101760"/>
                    </a:lnTo>
                    <a:cubicBezTo>
                      <a:pt x="10978" y="102898"/>
                      <a:pt x="9499" y="103069"/>
                      <a:pt x="8077" y="102727"/>
                    </a:cubicBezTo>
                    <a:cubicBezTo>
                      <a:pt x="7338" y="102557"/>
                      <a:pt x="6655" y="102272"/>
                      <a:pt x="6030" y="101874"/>
                    </a:cubicBezTo>
                    <a:cubicBezTo>
                      <a:pt x="5404" y="101476"/>
                      <a:pt x="4835" y="101021"/>
                      <a:pt x="4380" y="100452"/>
                    </a:cubicBezTo>
                    <a:cubicBezTo>
                      <a:pt x="3470" y="99314"/>
                      <a:pt x="3072" y="98006"/>
                      <a:pt x="3754" y="96925"/>
                    </a:cubicBezTo>
                    <a:cubicBezTo>
                      <a:pt x="5632" y="93911"/>
                      <a:pt x="11433" y="85549"/>
                      <a:pt x="16894" y="78382"/>
                    </a:cubicBezTo>
                    <a:cubicBezTo>
                      <a:pt x="20022" y="74173"/>
                      <a:pt x="23037" y="70362"/>
                      <a:pt x="24971" y="68314"/>
                    </a:cubicBezTo>
                    <a:lnTo>
                      <a:pt x="28668" y="70646"/>
                    </a:lnTo>
                    <a:lnTo>
                      <a:pt x="25142" y="77131"/>
                    </a:lnTo>
                    <a:close/>
                    <a:moveTo>
                      <a:pt x="31854" y="67404"/>
                    </a:moveTo>
                    <a:lnTo>
                      <a:pt x="31854" y="67404"/>
                    </a:lnTo>
                    <a:lnTo>
                      <a:pt x="27417" y="64901"/>
                    </a:lnTo>
                    <a:lnTo>
                      <a:pt x="29237" y="59384"/>
                    </a:lnTo>
                    <a:cubicBezTo>
                      <a:pt x="31114" y="60635"/>
                      <a:pt x="33105" y="61716"/>
                      <a:pt x="35210" y="62626"/>
                    </a:cubicBezTo>
                    <a:lnTo>
                      <a:pt x="35835" y="62967"/>
                    </a:lnTo>
                    <a:close/>
                    <a:moveTo>
                      <a:pt x="74287" y="42263"/>
                    </a:moveTo>
                    <a:lnTo>
                      <a:pt x="74287" y="42263"/>
                    </a:lnTo>
                    <a:cubicBezTo>
                      <a:pt x="72296" y="49316"/>
                      <a:pt x="67518" y="55345"/>
                      <a:pt x="61090" y="58815"/>
                    </a:cubicBezTo>
                    <a:cubicBezTo>
                      <a:pt x="54435" y="62342"/>
                      <a:pt x="46586" y="63024"/>
                      <a:pt x="39419" y="60692"/>
                    </a:cubicBezTo>
                    <a:cubicBezTo>
                      <a:pt x="38622" y="60465"/>
                      <a:pt x="37826" y="60180"/>
                      <a:pt x="37087" y="59839"/>
                    </a:cubicBezTo>
                    <a:lnTo>
                      <a:pt x="31228" y="56597"/>
                    </a:lnTo>
                    <a:cubicBezTo>
                      <a:pt x="27360" y="53866"/>
                      <a:pt x="24175" y="50283"/>
                      <a:pt x="21956" y="46131"/>
                    </a:cubicBezTo>
                    <a:cubicBezTo>
                      <a:pt x="18259" y="39305"/>
                      <a:pt x="17349" y="31285"/>
                      <a:pt x="19454" y="23833"/>
                    </a:cubicBezTo>
                    <a:cubicBezTo>
                      <a:pt x="21388" y="16723"/>
                      <a:pt x="26166" y="10751"/>
                      <a:pt x="32650" y="7281"/>
                    </a:cubicBezTo>
                    <a:cubicBezTo>
                      <a:pt x="39305" y="3697"/>
                      <a:pt x="47098" y="3015"/>
                      <a:pt x="54322" y="5347"/>
                    </a:cubicBezTo>
                    <a:cubicBezTo>
                      <a:pt x="61773" y="7793"/>
                      <a:pt x="68030" y="12969"/>
                      <a:pt x="71727" y="19908"/>
                    </a:cubicBezTo>
                    <a:cubicBezTo>
                      <a:pt x="75481" y="26734"/>
                      <a:pt x="76391" y="34754"/>
                      <a:pt x="74287" y="4226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245" name="Google Shape;2245;p29"/>
              <p:cNvSpPr/>
              <p:nvPr/>
            </p:nvSpPr>
            <p:spPr>
              <a:xfrm>
                <a:off x="-113057" y="3574441"/>
                <a:ext cx="111799" cy="194816"/>
              </a:xfrm>
              <a:custGeom>
                <a:avLst/>
                <a:gdLst/>
                <a:ahLst/>
                <a:cxnLst/>
                <a:rect l="l" t="t" r="r" b="b"/>
                <a:pathLst>
                  <a:path w="13482" h="23493" extrusionOk="0">
                    <a:moveTo>
                      <a:pt x="12287" y="1309"/>
                    </a:moveTo>
                    <a:cubicBezTo>
                      <a:pt x="10751" y="0"/>
                      <a:pt x="8874" y="911"/>
                      <a:pt x="7282" y="1764"/>
                    </a:cubicBezTo>
                    <a:cubicBezTo>
                      <a:pt x="3755" y="3641"/>
                      <a:pt x="1" y="14278"/>
                      <a:pt x="1594" y="19852"/>
                    </a:cubicBezTo>
                    <a:cubicBezTo>
                      <a:pt x="1594" y="20136"/>
                      <a:pt x="1650" y="20421"/>
                      <a:pt x="1707" y="20705"/>
                    </a:cubicBezTo>
                    <a:cubicBezTo>
                      <a:pt x="1707" y="20762"/>
                      <a:pt x="1707" y="20819"/>
                      <a:pt x="1764" y="20876"/>
                    </a:cubicBezTo>
                    <a:cubicBezTo>
                      <a:pt x="1821" y="21217"/>
                      <a:pt x="1878" y="21502"/>
                      <a:pt x="1935" y="21843"/>
                    </a:cubicBezTo>
                    <a:cubicBezTo>
                      <a:pt x="2390" y="23492"/>
                      <a:pt x="5120" y="22867"/>
                      <a:pt x="4665" y="21217"/>
                    </a:cubicBezTo>
                    <a:cubicBezTo>
                      <a:pt x="4665" y="21160"/>
                      <a:pt x="4665" y="21160"/>
                      <a:pt x="4665" y="21160"/>
                    </a:cubicBezTo>
                    <a:cubicBezTo>
                      <a:pt x="4665" y="20876"/>
                      <a:pt x="4608" y="20648"/>
                      <a:pt x="4494" y="20421"/>
                    </a:cubicBezTo>
                    <a:cubicBezTo>
                      <a:pt x="4494" y="20364"/>
                      <a:pt x="4494" y="20364"/>
                      <a:pt x="4494" y="20364"/>
                    </a:cubicBezTo>
                    <a:cubicBezTo>
                      <a:pt x="3641" y="14790"/>
                      <a:pt x="9898" y="10637"/>
                      <a:pt x="12060" y="5859"/>
                    </a:cubicBezTo>
                    <a:cubicBezTo>
                      <a:pt x="12572" y="4608"/>
                      <a:pt x="13482" y="2389"/>
                      <a:pt x="12287" y="1309"/>
                    </a:cubicBezTo>
                    <a:close/>
                    <a:moveTo>
                      <a:pt x="9784" y="4210"/>
                    </a:moveTo>
                    <a:lnTo>
                      <a:pt x="9784" y="4210"/>
                    </a:lnTo>
                    <a:cubicBezTo>
                      <a:pt x="9443" y="5063"/>
                      <a:pt x="9045" y="5859"/>
                      <a:pt x="8476" y="6656"/>
                    </a:cubicBezTo>
                    <a:cubicBezTo>
                      <a:pt x="7452" y="8248"/>
                      <a:pt x="6144" y="9727"/>
                      <a:pt x="5006" y="11263"/>
                    </a:cubicBezTo>
                    <a:cubicBezTo>
                      <a:pt x="4494" y="11946"/>
                      <a:pt x="4039" y="12628"/>
                      <a:pt x="3641" y="13311"/>
                    </a:cubicBezTo>
                    <a:lnTo>
                      <a:pt x="3641" y="13311"/>
                    </a:lnTo>
                    <a:cubicBezTo>
                      <a:pt x="3812" y="12287"/>
                      <a:pt x="4039" y="11263"/>
                      <a:pt x="4324" y="10239"/>
                    </a:cubicBezTo>
                    <a:cubicBezTo>
                      <a:pt x="5291" y="7907"/>
                      <a:pt x="6997" y="4096"/>
                      <a:pt x="9898" y="3413"/>
                    </a:cubicBezTo>
                    <a:cubicBezTo>
                      <a:pt x="9898" y="3470"/>
                      <a:pt x="9955" y="3470"/>
                      <a:pt x="10012" y="3527"/>
                    </a:cubicBezTo>
                    <a:cubicBezTo>
                      <a:pt x="9955" y="3755"/>
                      <a:pt x="9898" y="3982"/>
                      <a:pt x="9784" y="421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246" name="Google Shape;2246;p29"/>
              <p:cNvSpPr/>
              <p:nvPr/>
            </p:nvSpPr>
            <p:spPr>
              <a:xfrm>
                <a:off x="-73435" y="3776322"/>
                <a:ext cx="32084" cy="32084"/>
              </a:xfrm>
              <a:custGeom>
                <a:avLst/>
                <a:gdLst/>
                <a:ahLst/>
                <a:cxnLst/>
                <a:rect l="l" t="t" r="r" b="b"/>
                <a:pathLst>
                  <a:path w="3869" h="3869" extrusionOk="0">
                    <a:moveTo>
                      <a:pt x="2390" y="57"/>
                    </a:moveTo>
                    <a:cubicBezTo>
                      <a:pt x="1195" y="399"/>
                      <a:pt x="1" y="1024"/>
                      <a:pt x="570" y="2333"/>
                    </a:cubicBezTo>
                    <a:cubicBezTo>
                      <a:pt x="911" y="3186"/>
                      <a:pt x="1707" y="3869"/>
                      <a:pt x="2731" y="3470"/>
                    </a:cubicBezTo>
                    <a:cubicBezTo>
                      <a:pt x="3414" y="3129"/>
                      <a:pt x="3869" y="2390"/>
                      <a:pt x="3812" y="1593"/>
                    </a:cubicBezTo>
                    <a:cubicBezTo>
                      <a:pt x="3755" y="1138"/>
                      <a:pt x="3584" y="683"/>
                      <a:pt x="3300" y="342"/>
                    </a:cubicBezTo>
                    <a:cubicBezTo>
                      <a:pt x="3072" y="57"/>
                      <a:pt x="2674" y="1"/>
                      <a:pt x="2390" y="5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247" name="Google Shape;2247;p29"/>
              <p:cNvSpPr/>
              <p:nvPr/>
            </p:nvSpPr>
            <p:spPr>
              <a:xfrm>
                <a:off x="-135695" y="3524445"/>
                <a:ext cx="374058" cy="380186"/>
              </a:xfrm>
              <a:custGeom>
                <a:avLst/>
                <a:gdLst/>
                <a:ahLst/>
                <a:cxnLst/>
                <a:rect l="l" t="t" r="r" b="b"/>
                <a:pathLst>
                  <a:path w="45108" h="45847" extrusionOk="0">
                    <a:moveTo>
                      <a:pt x="28157" y="1763"/>
                    </a:moveTo>
                    <a:cubicBezTo>
                      <a:pt x="22639" y="0"/>
                      <a:pt x="16667" y="512"/>
                      <a:pt x="11604" y="3185"/>
                    </a:cubicBezTo>
                    <a:cubicBezTo>
                      <a:pt x="6713" y="5859"/>
                      <a:pt x="3129" y="10352"/>
                      <a:pt x="1650" y="15756"/>
                    </a:cubicBezTo>
                    <a:cubicBezTo>
                      <a:pt x="1" y="21444"/>
                      <a:pt x="740" y="27587"/>
                      <a:pt x="3584" y="32820"/>
                    </a:cubicBezTo>
                    <a:cubicBezTo>
                      <a:pt x="6428" y="38167"/>
                      <a:pt x="11206" y="42206"/>
                      <a:pt x="17008" y="44026"/>
                    </a:cubicBezTo>
                    <a:cubicBezTo>
                      <a:pt x="22469" y="45846"/>
                      <a:pt x="28441" y="45334"/>
                      <a:pt x="33503" y="42604"/>
                    </a:cubicBezTo>
                    <a:cubicBezTo>
                      <a:pt x="38395" y="39931"/>
                      <a:pt x="42036" y="35437"/>
                      <a:pt x="43515" y="30090"/>
                    </a:cubicBezTo>
                    <a:cubicBezTo>
                      <a:pt x="45107" y="24345"/>
                      <a:pt x="44425" y="18202"/>
                      <a:pt x="41581" y="12969"/>
                    </a:cubicBezTo>
                    <a:cubicBezTo>
                      <a:pt x="38737" y="7622"/>
                      <a:pt x="33902" y="3640"/>
                      <a:pt x="28157" y="1763"/>
                    </a:cubicBezTo>
                    <a:close/>
                    <a:moveTo>
                      <a:pt x="7224" y="26450"/>
                    </a:moveTo>
                    <a:lnTo>
                      <a:pt x="7395" y="27246"/>
                    </a:lnTo>
                    <a:cubicBezTo>
                      <a:pt x="7850" y="28896"/>
                      <a:pt x="5120" y="29521"/>
                      <a:pt x="4665" y="27872"/>
                    </a:cubicBezTo>
                    <a:cubicBezTo>
                      <a:pt x="4608" y="27587"/>
                      <a:pt x="4551" y="27246"/>
                      <a:pt x="4494" y="26905"/>
                    </a:cubicBezTo>
                    <a:cubicBezTo>
                      <a:pt x="4437" y="26848"/>
                      <a:pt x="4437" y="26791"/>
                      <a:pt x="4437" y="26734"/>
                    </a:cubicBezTo>
                    <a:cubicBezTo>
                      <a:pt x="4380" y="26450"/>
                      <a:pt x="4324" y="26165"/>
                      <a:pt x="4324" y="25881"/>
                    </a:cubicBezTo>
                    <a:cubicBezTo>
                      <a:pt x="2731" y="20307"/>
                      <a:pt x="6485" y="9670"/>
                      <a:pt x="10012" y="7793"/>
                    </a:cubicBezTo>
                    <a:cubicBezTo>
                      <a:pt x="11604" y="6940"/>
                      <a:pt x="13481" y="6029"/>
                      <a:pt x="15017" y="7338"/>
                    </a:cubicBezTo>
                    <a:cubicBezTo>
                      <a:pt x="16212" y="8418"/>
                      <a:pt x="15302" y="10694"/>
                      <a:pt x="14790" y="11888"/>
                    </a:cubicBezTo>
                    <a:cubicBezTo>
                      <a:pt x="12628" y="16666"/>
                      <a:pt x="6371" y="20819"/>
                      <a:pt x="7224" y="26393"/>
                    </a:cubicBezTo>
                    <a:cubicBezTo>
                      <a:pt x="7224" y="26393"/>
                      <a:pt x="7224" y="26450"/>
                      <a:pt x="7224" y="26450"/>
                    </a:cubicBezTo>
                    <a:close/>
                    <a:moveTo>
                      <a:pt x="8078" y="32707"/>
                    </a:moveTo>
                    <a:cubicBezTo>
                      <a:pt x="7509" y="31342"/>
                      <a:pt x="8703" y="30773"/>
                      <a:pt x="9898" y="30431"/>
                    </a:cubicBezTo>
                    <a:cubicBezTo>
                      <a:pt x="10182" y="30375"/>
                      <a:pt x="10580" y="30431"/>
                      <a:pt x="10808" y="30716"/>
                    </a:cubicBezTo>
                    <a:cubicBezTo>
                      <a:pt x="11092" y="31057"/>
                      <a:pt x="11263" y="31512"/>
                      <a:pt x="11320" y="31967"/>
                    </a:cubicBezTo>
                    <a:cubicBezTo>
                      <a:pt x="11377" y="32764"/>
                      <a:pt x="10922" y="33503"/>
                      <a:pt x="10239" y="33844"/>
                    </a:cubicBezTo>
                    <a:cubicBezTo>
                      <a:pt x="9215" y="34243"/>
                      <a:pt x="8419" y="33560"/>
                      <a:pt x="8078" y="32707"/>
                    </a:cubicBezTo>
                    <a:close/>
                  </a:path>
                </a:pathLst>
              </a:custGeom>
              <a:solidFill>
                <a:srgbClr val="EBE7E1"/>
              </a:solidFill>
              <a:ln>
                <a:noFill/>
              </a:ln>
            </p:spPr>
            <p:txBody>
              <a:bodyPr spcFirstLastPara="1" wrap="square" lIns="121900" tIns="121900" rIns="121900" bIns="121900" anchor="ctr" anchorCtr="0">
                <a:noAutofit/>
              </a:bodyPr>
              <a:lstStyle/>
              <a:p>
                <a:endParaRPr sz="2400"/>
              </a:p>
            </p:txBody>
          </p:sp>
          <p:sp>
            <p:nvSpPr>
              <p:cNvPr id="2248" name="Google Shape;2248;p29"/>
              <p:cNvSpPr/>
              <p:nvPr/>
            </p:nvSpPr>
            <p:spPr>
              <a:xfrm>
                <a:off x="-130977" y="3549439"/>
                <a:ext cx="276414" cy="267458"/>
              </a:xfrm>
              <a:custGeom>
                <a:avLst/>
                <a:gdLst/>
                <a:ahLst/>
                <a:cxnLst/>
                <a:rect l="l" t="t" r="r" b="b"/>
                <a:pathLst>
                  <a:path w="33333" h="32253" extrusionOk="0">
                    <a:moveTo>
                      <a:pt x="10865" y="2959"/>
                    </a:moveTo>
                    <a:cubicBezTo>
                      <a:pt x="3413" y="6144"/>
                      <a:pt x="0" y="14847"/>
                      <a:pt x="3243" y="22469"/>
                    </a:cubicBezTo>
                    <a:cubicBezTo>
                      <a:pt x="3413" y="22924"/>
                      <a:pt x="3641" y="23322"/>
                      <a:pt x="3868" y="23720"/>
                    </a:cubicBezTo>
                    <a:lnTo>
                      <a:pt x="3868" y="23720"/>
                    </a:lnTo>
                    <a:cubicBezTo>
                      <a:pt x="3811" y="23436"/>
                      <a:pt x="3755" y="23151"/>
                      <a:pt x="3755" y="22867"/>
                    </a:cubicBezTo>
                    <a:cubicBezTo>
                      <a:pt x="2162" y="17293"/>
                      <a:pt x="5916" y="6656"/>
                      <a:pt x="9443" y="4779"/>
                    </a:cubicBezTo>
                    <a:cubicBezTo>
                      <a:pt x="11035" y="3926"/>
                      <a:pt x="12912" y="3015"/>
                      <a:pt x="14448" y="4324"/>
                    </a:cubicBezTo>
                    <a:cubicBezTo>
                      <a:pt x="15643" y="5404"/>
                      <a:pt x="14733" y="7680"/>
                      <a:pt x="14221" y="8874"/>
                    </a:cubicBezTo>
                    <a:cubicBezTo>
                      <a:pt x="12059" y="13652"/>
                      <a:pt x="5802" y="17805"/>
                      <a:pt x="6655" y="23379"/>
                    </a:cubicBezTo>
                    <a:cubicBezTo>
                      <a:pt x="6655" y="23379"/>
                      <a:pt x="6655" y="23436"/>
                      <a:pt x="6655" y="23436"/>
                    </a:cubicBezTo>
                    <a:lnTo>
                      <a:pt x="6826" y="24232"/>
                    </a:lnTo>
                    <a:cubicBezTo>
                      <a:pt x="7054" y="25199"/>
                      <a:pt x="6200" y="26052"/>
                      <a:pt x="5233" y="25825"/>
                    </a:cubicBezTo>
                    <a:cubicBezTo>
                      <a:pt x="5916" y="26735"/>
                      <a:pt x="6712" y="27588"/>
                      <a:pt x="7622" y="28328"/>
                    </a:cubicBezTo>
                    <a:cubicBezTo>
                      <a:pt x="8077" y="27873"/>
                      <a:pt x="8646" y="27588"/>
                      <a:pt x="9329" y="27417"/>
                    </a:cubicBezTo>
                    <a:cubicBezTo>
                      <a:pt x="9613" y="27361"/>
                      <a:pt x="10011" y="27417"/>
                      <a:pt x="10239" y="27702"/>
                    </a:cubicBezTo>
                    <a:cubicBezTo>
                      <a:pt x="10808" y="28384"/>
                      <a:pt x="10922" y="29351"/>
                      <a:pt x="10410" y="30148"/>
                    </a:cubicBezTo>
                    <a:cubicBezTo>
                      <a:pt x="14221" y="32082"/>
                      <a:pt x="18657" y="32252"/>
                      <a:pt x="22582" y="30546"/>
                    </a:cubicBezTo>
                    <a:cubicBezTo>
                      <a:pt x="29977" y="27190"/>
                      <a:pt x="33333" y="18544"/>
                      <a:pt x="30204" y="11036"/>
                    </a:cubicBezTo>
                    <a:cubicBezTo>
                      <a:pt x="27019" y="3584"/>
                      <a:pt x="18430" y="1"/>
                      <a:pt x="10865" y="2959"/>
                    </a:cubicBezTo>
                    <a:close/>
                  </a:path>
                </a:pathLst>
              </a:custGeom>
              <a:solidFill>
                <a:srgbClr val="EBE7E1"/>
              </a:solidFill>
              <a:ln>
                <a:noFill/>
              </a:ln>
            </p:spPr>
            <p:txBody>
              <a:bodyPr spcFirstLastPara="1" wrap="square" lIns="121900" tIns="121900" rIns="121900" bIns="121900" anchor="ctr" anchorCtr="0">
                <a:noAutofit/>
              </a:bodyPr>
              <a:lstStyle/>
              <a:p>
                <a:endParaRPr sz="2400"/>
              </a:p>
            </p:txBody>
          </p:sp>
          <p:sp>
            <p:nvSpPr>
              <p:cNvPr id="2249" name="Google Shape;2249;p29"/>
              <p:cNvSpPr/>
              <p:nvPr/>
            </p:nvSpPr>
            <p:spPr>
              <a:xfrm>
                <a:off x="-311165" y="4007923"/>
                <a:ext cx="212271" cy="288206"/>
              </a:xfrm>
              <a:custGeom>
                <a:avLst/>
                <a:gdLst/>
                <a:ahLst/>
                <a:cxnLst/>
                <a:rect l="l" t="t" r="r" b="b"/>
                <a:pathLst>
                  <a:path w="25598" h="34755" extrusionOk="0">
                    <a:moveTo>
                      <a:pt x="25597" y="2332"/>
                    </a:moveTo>
                    <a:lnTo>
                      <a:pt x="21900" y="0"/>
                    </a:lnTo>
                    <a:cubicBezTo>
                      <a:pt x="19966" y="2048"/>
                      <a:pt x="16951" y="5859"/>
                      <a:pt x="13823" y="10068"/>
                    </a:cubicBezTo>
                    <a:cubicBezTo>
                      <a:pt x="8362" y="17235"/>
                      <a:pt x="2561" y="25597"/>
                      <a:pt x="683" y="28611"/>
                    </a:cubicBezTo>
                    <a:cubicBezTo>
                      <a:pt x="1" y="29692"/>
                      <a:pt x="399" y="31000"/>
                      <a:pt x="1309" y="32138"/>
                    </a:cubicBezTo>
                    <a:cubicBezTo>
                      <a:pt x="1764" y="32707"/>
                      <a:pt x="2333" y="33162"/>
                      <a:pt x="2959" y="33560"/>
                    </a:cubicBezTo>
                    <a:cubicBezTo>
                      <a:pt x="3584" y="33958"/>
                      <a:pt x="4267" y="34243"/>
                      <a:pt x="5006" y="34413"/>
                    </a:cubicBezTo>
                    <a:cubicBezTo>
                      <a:pt x="6428" y="34755"/>
                      <a:pt x="7907" y="34584"/>
                      <a:pt x="8704" y="33446"/>
                    </a:cubicBezTo>
                    <a:lnTo>
                      <a:pt x="8874" y="33105"/>
                    </a:lnTo>
                    <a:cubicBezTo>
                      <a:pt x="8647" y="33048"/>
                      <a:pt x="8419" y="32934"/>
                      <a:pt x="8305" y="32707"/>
                    </a:cubicBezTo>
                    <a:cubicBezTo>
                      <a:pt x="7509" y="31228"/>
                      <a:pt x="6770" y="29692"/>
                      <a:pt x="6087" y="28156"/>
                    </a:cubicBezTo>
                    <a:cubicBezTo>
                      <a:pt x="5689" y="27360"/>
                      <a:pt x="6599" y="27076"/>
                      <a:pt x="6997" y="27872"/>
                    </a:cubicBezTo>
                    <a:cubicBezTo>
                      <a:pt x="7623" y="29408"/>
                      <a:pt x="8362" y="30944"/>
                      <a:pt x="9216" y="32422"/>
                    </a:cubicBezTo>
                    <a:cubicBezTo>
                      <a:pt x="9216" y="32422"/>
                      <a:pt x="9216" y="32422"/>
                      <a:pt x="9216" y="32479"/>
                    </a:cubicBezTo>
                    <a:lnTo>
                      <a:pt x="9784" y="31399"/>
                    </a:lnTo>
                    <a:cubicBezTo>
                      <a:pt x="9216" y="29977"/>
                      <a:pt x="8533" y="28555"/>
                      <a:pt x="7737" y="27246"/>
                    </a:cubicBezTo>
                    <a:cubicBezTo>
                      <a:pt x="7225" y="26564"/>
                      <a:pt x="7964" y="25938"/>
                      <a:pt x="8419" y="26677"/>
                    </a:cubicBezTo>
                    <a:cubicBezTo>
                      <a:pt x="9216" y="27815"/>
                      <a:pt x="9841" y="29066"/>
                      <a:pt x="10353" y="30375"/>
                    </a:cubicBezTo>
                    <a:lnTo>
                      <a:pt x="11036" y="29123"/>
                    </a:lnTo>
                    <a:cubicBezTo>
                      <a:pt x="10069" y="27417"/>
                      <a:pt x="9159" y="25654"/>
                      <a:pt x="8305" y="23890"/>
                    </a:cubicBezTo>
                    <a:cubicBezTo>
                      <a:pt x="7964" y="23094"/>
                      <a:pt x="8874" y="22810"/>
                      <a:pt x="9216" y="23549"/>
                    </a:cubicBezTo>
                    <a:cubicBezTo>
                      <a:pt x="9955" y="25142"/>
                      <a:pt x="10694" y="26677"/>
                      <a:pt x="11548" y="28156"/>
                    </a:cubicBezTo>
                    <a:lnTo>
                      <a:pt x="12572" y="26336"/>
                    </a:lnTo>
                    <a:cubicBezTo>
                      <a:pt x="11718" y="24744"/>
                      <a:pt x="10865" y="23151"/>
                      <a:pt x="9955" y="21615"/>
                    </a:cubicBezTo>
                    <a:cubicBezTo>
                      <a:pt x="9500" y="20876"/>
                      <a:pt x="10410" y="20534"/>
                      <a:pt x="10865" y="21331"/>
                    </a:cubicBezTo>
                    <a:cubicBezTo>
                      <a:pt x="11605" y="22639"/>
                      <a:pt x="12401" y="24004"/>
                      <a:pt x="13083" y="25369"/>
                    </a:cubicBezTo>
                    <a:lnTo>
                      <a:pt x="13994" y="23720"/>
                    </a:lnTo>
                    <a:cubicBezTo>
                      <a:pt x="13880" y="23663"/>
                      <a:pt x="13823" y="23549"/>
                      <a:pt x="13823" y="23492"/>
                    </a:cubicBezTo>
                    <a:cubicBezTo>
                      <a:pt x="13368" y="22298"/>
                      <a:pt x="12799" y="21103"/>
                      <a:pt x="12230" y="19966"/>
                    </a:cubicBezTo>
                    <a:cubicBezTo>
                      <a:pt x="12003" y="19454"/>
                      <a:pt x="12856" y="19055"/>
                      <a:pt x="13083" y="19624"/>
                    </a:cubicBezTo>
                    <a:cubicBezTo>
                      <a:pt x="13595" y="20648"/>
                      <a:pt x="14107" y="21672"/>
                      <a:pt x="14506" y="22753"/>
                    </a:cubicBezTo>
                    <a:lnTo>
                      <a:pt x="15643" y="20648"/>
                    </a:lnTo>
                    <a:cubicBezTo>
                      <a:pt x="14790" y="18657"/>
                      <a:pt x="13709" y="16723"/>
                      <a:pt x="12970" y="14619"/>
                    </a:cubicBezTo>
                    <a:cubicBezTo>
                      <a:pt x="12799" y="14107"/>
                      <a:pt x="13652" y="13709"/>
                      <a:pt x="13823" y="14277"/>
                    </a:cubicBezTo>
                    <a:cubicBezTo>
                      <a:pt x="14506" y="16154"/>
                      <a:pt x="15416" y="17861"/>
                      <a:pt x="16212" y="19624"/>
                    </a:cubicBezTo>
                    <a:lnTo>
                      <a:pt x="17918" y="16496"/>
                    </a:lnTo>
                    <a:cubicBezTo>
                      <a:pt x="17065" y="14448"/>
                      <a:pt x="16155" y="12400"/>
                      <a:pt x="15131" y="10353"/>
                    </a:cubicBezTo>
                    <a:cubicBezTo>
                      <a:pt x="14847" y="9841"/>
                      <a:pt x="15700" y="9499"/>
                      <a:pt x="15984" y="10011"/>
                    </a:cubicBezTo>
                    <a:cubicBezTo>
                      <a:pt x="16895" y="11775"/>
                      <a:pt x="17691" y="13595"/>
                      <a:pt x="18487" y="15472"/>
                    </a:cubicBezTo>
                    <a:lnTo>
                      <a:pt x="19909" y="12855"/>
                    </a:lnTo>
                    <a:cubicBezTo>
                      <a:pt x="19056" y="11263"/>
                      <a:pt x="18373" y="9670"/>
                      <a:pt x="17520" y="8077"/>
                    </a:cubicBezTo>
                    <a:cubicBezTo>
                      <a:pt x="17179" y="7565"/>
                      <a:pt x="18089" y="7224"/>
                      <a:pt x="18373" y="7736"/>
                    </a:cubicBezTo>
                    <a:cubicBezTo>
                      <a:pt x="19113" y="9101"/>
                      <a:pt x="19739" y="10466"/>
                      <a:pt x="20421" y="11832"/>
                    </a:cubicBezTo>
                    <a:lnTo>
                      <a:pt x="21502" y="9898"/>
                    </a:lnTo>
                    <a:cubicBezTo>
                      <a:pt x="20933" y="8476"/>
                      <a:pt x="20535" y="6940"/>
                      <a:pt x="20023" y="5518"/>
                    </a:cubicBezTo>
                    <a:cubicBezTo>
                      <a:pt x="19795" y="4949"/>
                      <a:pt x="20649" y="4608"/>
                      <a:pt x="20876" y="5176"/>
                    </a:cubicBezTo>
                    <a:cubicBezTo>
                      <a:pt x="21331" y="6371"/>
                      <a:pt x="21673" y="7622"/>
                      <a:pt x="22071" y="8817"/>
                    </a:cubicBezTo>
                    <a:close/>
                  </a:path>
                </a:pathLst>
              </a:custGeom>
              <a:solidFill>
                <a:srgbClr val="F04A8A"/>
              </a:solidFill>
              <a:ln>
                <a:noFill/>
              </a:ln>
            </p:spPr>
            <p:txBody>
              <a:bodyPr spcFirstLastPara="1" wrap="square" lIns="121900" tIns="121900" rIns="121900" bIns="121900" anchor="ctr" anchorCtr="0">
                <a:noAutofit/>
              </a:bodyPr>
              <a:lstStyle/>
              <a:p>
                <a:endParaRPr sz="2400"/>
              </a:p>
            </p:txBody>
          </p:sp>
        </p:grpSp>
      </p:grpSp>
      <p:grpSp>
        <p:nvGrpSpPr>
          <p:cNvPr id="2" name="Group 1">
            <a:extLst>
              <a:ext uri="{FF2B5EF4-FFF2-40B4-BE49-F238E27FC236}">
                <a16:creationId xmlns:a16="http://schemas.microsoft.com/office/drawing/2014/main" id="{27FC5860-D46B-744F-AB34-0B1CEE8C6620}"/>
              </a:ext>
            </a:extLst>
          </p:cNvPr>
          <p:cNvGrpSpPr/>
          <p:nvPr/>
        </p:nvGrpSpPr>
        <p:grpSpPr>
          <a:xfrm>
            <a:off x="8080198" y="3840131"/>
            <a:ext cx="3337711" cy="1746403"/>
            <a:chOff x="8244693" y="4236112"/>
            <a:chExt cx="3337711" cy="1746403"/>
          </a:xfrm>
        </p:grpSpPr>
        <p:sp>
          <p:nvSpPr>
            <p:cNvPr id="2191" name="Google Shape;2191;p29"/>
            <p:cNvSpPr/>
            <p:nvPr/>
          </p:nvSpPr>
          <p:spPr>
            <a:xfrm>
              <a:off x="8591397" y="4278167"/>
              <a:ext cx="2991007" cy="1704348"/>
            </a:xfrm>
            <a:custGeom>
              <a:avLst/>
              <a:gdLst/>
              <a:ahLst/>
              <a:cxnLst/>
              <a:rect l="l" t="t" r="r" b="b"/>
              <a:pathLst>
                <a:path w="78967" h="39902" extrusionOk="0">
                  <a:moveTo>
                    <a:pt x="27881" y="3374"/>
                  </a:moveTo>
                  <a:cubicBezTo>
                    <a:pt x="19687" y="5442"/>
                    <a:pt x="7970" y="8199"/>
                    <a:pt x="3528" y="12564"/>
                  </a:cubicBezTo>
                  <a:cubicBezTo>
                    <a:pt x="-914" y="16929"/>
                    <a:pt x="-378" y="25124"/>
                    <a:pt x="1230" y="29566"/>
                  </a:cubicBezTo>
                  <a:cubicBezTo>
                    <a:pt x="2838" y="34008"/>
                    <a:pt x="5289" y="37837"/>
                    <a:pt x="13177" y="39215"/>
                  </a:cubicBezTo>
                  <a:cubicBezTo>
                    <a:pt x="21065" y="40594"/>
                    <a:pt x="38297" y="39598"/>
                    <a:pt x="48559" y="37837"/>
                  </a:cubicBezTo>
                  <a:cubicBezTo>
                    <a:pt x="58821" y="36076"/>
                    <a:pt x="70079" y="33778"/>
                    <a:pt x="74750" y="28647"/>
                  </a:cubicBezTo>
                  <a:cubicBezTo>
                    <a:pt x="79422" y="23516"/>
                    <a:pt x="80264" y="11798"/>
                    <a:pt x="76588" y="7050"/>
                  </a:cubicBezTo>
                  <a:cubicBezTo>
                    <a:pt x="72912" y="2302"/>
                    <a:pt x="60812" y="771"/>
                    <a:pt x="52694" y="158"/>
                  </a:cubicBezTo>
                  <a:cubicBezTo>
                    <a:pt x="44576" y="-455"/>
                    <a:pt x="36075" y="1306"/>
                    <a:pt x="27881" y="3374"/>
                  </a:cubicBezTo>
                  <a:close/>
                </a:path>
              </a:pathLst>
            </a:custGeom>
            <a:solidFill>
              <a:srgbClr val="ECB003"/>
            </a:solidFill>
            <a:ln>
              <a:noFill/>
            </a:ln>
          </p:spPr>
          <p:txBody>
            <a:bodyPr/>
            <a:lstStyle/>
            <a:p>
              <a:endParaRPr lang="en-US" dirty="0"/>
            </a:p>
          </p:txBody>
        </p:sp>
        <p:sp>
          <p:nvSpPr>
            <p:cNvPr id="2218" name="Google Shape;2218;p29"/>
            <p:cNvSpPr txBox="1"/>
            <p:nvPr/>
          </p:nvSpPr>
          <p:spPr>
            <a:xfrm>
              <a:off x="8770780" y="4893183"/>
              <a:ext cx="2274000" cy="755600"/>
            </a:xfrm>
            <a:prstGeom prst="rect">
              <a:avLst/>
            </a:prstGeom>
            <a:noFill/>
            <a:ln>
              <a:noFill/>
            </a:ln>
          </p:spPr>
          <p:txBody>
            <a:bodyPr spcFirstLastPara="1" wrap="square" lIns="121900" tIns="121900" rIns="121900" bIns="121900" anchor="t" anchorCtr="0">
              <a:noAutofit/>
            </a:bodyPr>
            <a:lstStyle/>
            <a:p>
              <a:pPr algn="r">
                <a:lnSpc>
                  <a:spcPct val="115000"/>
                </a:lnSpc>
                <a:spcAft>
                  <a:spcPts val="2133"/>
                </a:spcAft>
              </a:pPr>
              <a:endParaRPr sz="1600" dirty="0">
                <a:solidFill>
                  <a:srgbClr val="000000"/>
                </a:solidFill>
                <a:latin typeface="Fira Sans"/>
                <a:ea typeface="Fira Sans"/>
                <a:cs typeface="Fira Sans"/>
                <a:sym typeface="Fira Sans"/>
              </a:endParaRPr>
            </a:p>
          </p:txBody>
        </p:sp>
        <p:grpSp>
          <p:nvGrpSpPr>
            <p:cNvPr id="2229" name="Google Shape;2229;p29"/>
            <p:cNvGrpSpPr/>
            <p:nvPr/>
          </p:nvGrpSpPr>
          <p:grpSpPr>
            <a:xfrm>
              <a:off x="8244693" y="4236112"/>
              <a:ext cx="872791" cy="981497"/>
              <a:chOff x="-1149818" y="2599467"/>
              <a:chExt cx="629235" cy="817914"/>
            </a:xfrm>
          </p:grpSpPr>
          <p:sp>
            <p:nvSpPr>
              <p:cNvPr id="2230" name="Google Shape;2230;p29"/>
              <p:cNvSpPr/>
              <p:nvPr/>
            </p:nvSpPr>
            <p:spPr>
              <a:xfrm>
                <a:off x="-782378" y="3281052"/>
                <a:ext cx="125009" cy="120755"/>
              </a:xfrm>
              <a:custGeom>
                <a:avLst/>
                <a:gdLst/>
                <a:ahLst/>
                <a:cxnLst/>
                <a:rect l="l" t="t" r="r" b="b"/>
                <a:pathLst>
                  <a:path w="15075" h="14562" extrusionOk="0">
                    <a:moveTo>
                      <a:pt x="513" y="2446"/>
                    </a:moveTo>
                    <a:cubicBezTo>
                      <a:pt x="1" y="6599"/>
                      <a:pt x="1309" y="14448"/>
                      <a:pt x="7509" y="14505"/>
                    </a:cubicBezTo>
                    <a:cubicBezTo>
                      <a:pt x="13709" y="14562"/>
                      <a:pt x="15074" y="9784"/>
                      <a:pt x="14790" y="6656"/>
                    </a:cubicBezTo>
                    <a:cubicBezTo>
                      <a:pt x="14562" y="3470"/>
                      <a:pt x="12287" y="0"/>
                      <a:pt x="12287" y="0"/>
                    </a:cubicBezTo>
                    <a:cubicBezTo>
                      <a:pt x="12287" y="0"/>
                      <a:pt x="11093" y="512"/>
                      <a:pt x="9614" y="1309"/>
                    </a:cubicBezTo>
                    <a:cubicBezTo>
                      <a:pt x="8192" y="2105"/>
                      <a:pt x="4893" y="4380"/>
                      <a:pt x="513" y="2446"/>
                    </a:cubicBezTo>
                    <a:close/>
                  </a:path>
                </a:pathLst>
              </a:custGeom>
              <a:solidFill>
                <a:srgbClr val="25AC9B"/>
              </a:solidFill>
              <a:ln>
                <a:noFill/>
              </a:ln>
            </p:spPr>
            <p:txBody>
              <a:bodyPr spcFirstLastPara="1" wrap="square" lIns="121900" tIns="121900" rIns="121900" bIns="121900" anchor="ctr" anchorCtr="0">
                <a:noAutofit/>
              </a:bodyPr>
              <a:lstStyle/>
              <a:p>
                <a:endParaRPr sz="2400"/>
              </a:p>
            </p:txBody>
          </p:sp>
          <p:sp>
            <p:nvSpPr>
              <p:cNvPr id="2231" name="Google Shape;2231;p29"/>
              <p:cNvSpPr/>
              <p:nvPr/>
            </p:nvSpPr>
            <p:spPr>
              <a:xfrm>
                <a:off x="-986614" y="2744743"/>
                <a:ext cx="341037" cy="519807"/>
              </a:xfrm>
              <a:custGeom>
                <a:avLst/>
                <a:gdLst/>
                <a:ahLst/>
                <a:cxnLst/>
                <a:rect l="l" t="t" r="r" b="b"/>
                <a:pathLst>
                  <a:path w="41126" h="62684" extrusionOk="0">
                    <a:moveTo>
                      <a:pt x="15586" y="1878"/>
                    </a:moveTo>
                    <a:cubicBezTo>
                      <a:pt x="4266" y="6258"/>
                      <a:pt x="0" y="18658"/>
                      <a:pt x="2617" y="27759"/>
                    </a:cubicBezTo>
                    <a:cubicBezTo>
                      <a:pt x="5177" y="36860"/>
                      <a:pt x="11718" y="38623"/>
                      <a:pt x="14960" y="47041"/>
                    </a:cubicBezTo>
                    <a:cubicBezTo>
                      <a:pt x="18145" y="55403"/>
                      <a:pt x="20819" y="58929"/>
                      <a:pt x="24232" y="60807"/>
                    </a:cubicBezTo>
                    <a:cubicBezTo>
                      <a:pt x="27701" y="62684"/>
                      <a:pt x="31512" y="62684"/>
                      <a:pt x="34300" y="58702"/>
                    </a:cubicBezTo>
                    <a:cubicBezTo>
                      <a:pt x="37087" y="54777"/>
                      <a:pt x="35835" y="49715"/>
                      <a:pt x="35835" y="45449"/>
                    </a:cubicBezTo>
                    <a:cubicBezTo>
                      <a:pt x="35892" y="39249"/>
                      <a:pt x="36461" y="32992"/>
                      <a:pt x="37599" y="26849"/>
                    </a:cubicBezTo>
                    <a:cubicBezTo>
                      <a:pt x="38964" y="19681"/>
                      <a:pt x="41125" y="21445"/>
                      <a:pt x="38452" y="15472"/>
                    </a:cubicBezTo>
                    <a:cubicBezTo>
                      <a:pt x="35778" y="9443"/>
                      <a:pt x="26791" y="1"/>
                      <a:pt x="15586" y="1878"/>
                    </a:cubicBezTo>
                    <a:close/>
                  </a:path>
                </a:pathLst>
              </a:custGeom>
              <a:solidFill>
                <a:srgbClr val="ECB004"/>
              </a:solidFill>
              <a:ln>
                <a:noFill/>
              </a:ln>
            </p:spPr>
            <p:txBody>
              <a:bodyPr spcFirstLastPara="1" wrap="square" lIns="121900" tIns="121900" rIns="121900" bIns="121900" anchor="ctr" anchorCtr="0">
                <a:noAutofit/>
              </a:bodyPr>
              <a:lstStyle/>
              <a:p>
                <a:endParaRPr sz="2400"/>
              </a:p>
            </p:txBody>
          </p:sp>
          <p:sp>
            <p:nvSpPr>
              <p:cNvPr id="2232" name="Google Shape;2232;p29"/>
              <p:cNvSpPr/>
              <p:nvPr/>
            </p:nvSpPr>
            <p:spPr>
              <a:xfrm>
                <a:off x="-1149818" y="2599467"/>
                <a:ext cx="629235" cy="817914"/>
              </a:xfrm>
              <a:custGeom>
                <a:avLst/>
                <a:gdLst/>
                <a:ahLst/>
                <a:cxnLst/>
                <a:rect l="l" t="t" r="r" b="b"/>
                <a:pathLst>
                  <a:path w="75880" h="98633" extrusionOk="0">
                    <a:moveTo>
                      <a:pt x="55516" y="18202"/>
                    </a:moveTo>
                    <a:cubicBezTo>
                      <a:pt x="56028" y="18316"/>
                      <a:pt x="56597" y="18202"/>
                      <a:pt x="56938" y="17804"/>
                    </a:cubicBezTo>
                    <a:lnTo>
                      <a:pt x="64048" y="7964"/>
                    </a:lnTo>
                    <a:cubicBezTo>
                      <a:pt x="64333" y="7622"/>
                      <a:pt x="64105" y="7110"/>
                      <a:pt x="63650" y="7053"/>
                    </a:cubicBezTo>
                    <a:cubicBezTo>
                      <a:pt x="63138" y="6883"/>
                      <a:pt x="62570" y="7053"/>
                      <a:pt x="62228" y="7452"/>
                    </a:cubicBezTo>
                    <a:lnTo>
                      <a:pt x="55118" y="17235"/>
                    </a:lnTo>
                    <a:cubicBezTo>
                      <a:pt x="54834" y="17577"/>
                      <a:pt x="55061" y="18145"/>
                      <a:pt x="55516" y="18202"/>
                    </a:cubicBezTo>
                    <a:close/>
                    <a:moveTo>
                      <a:pt x="47041" y="57052"/>
                    </a:moveTo>
                    <a:lnTo>
                      <a:pt x="47098" y="57052"/>
                    </a:lnTo>
                    <a:cubicBezTo>
                      <a:pt x="47212" y="58929"/>
                      <a:pt x="48065" y="63423"/>
                      <a:pt x="48918" y="67859"/>
                    </a:cubicBezTo>
                    <a:cubicBezTo>
                      <a:pt x="48691" y="67803"/>
                      <a:pt x="48463" y="67859"/>
                      <a:pt x="48292" y="67973"/>
                    </a:cubicBezTo>
                    <a:lnTo>
                      <a:pt x="45392" y="70703"/>
                    </a:lnTo>
                    <a:lnTo>
                      <a:pt x="45050" y="69680"/>
                    </a:lnTo>
                    <a:lnTo>
                      <a:pt x="48179" y="66779"/>
                    </a:lnTo>
                    <a:cubicBezTo>
                      <a:pt x="48406" y="66608"/>
                      <a:pt x="48349" y="66324"/>
                      <a:pt x="48122" y="66267"/>
                    </a:cubicBezTo>
                    <a:cubicBezTo>
                      <a:pt x="47894" y="66153"/>
                      <a:pt x="47610" y="66153"/>
                      <a:pt x="47439" y="66380"/>
                    </a:cubicBezTo>
                    <a:lnTo>
                      <a:pt x="44766" y="68826"/>
                    </a:lnTo>
                    <a:lnTo>
                      <a:pt x="44311" y="67461"/>
                    </a:lnTo>
                    <a:lnTo>
                      <a:pt x="46984" y="65015"/>
                    </a:lnTo>
                    <a:cubicBezTo>
                      <a:pt x="47155" y="64845"/>
                      <a:pt x="47155" y="64560"/>
                      <a:pt x="46927" y="64503"/>
                    </a:cubicBezTo>
                    <a:cubicBezTo>
                      <a:pt x="46700" y="64390"/>
                      <a:pt x="46415" y="64447"/>
                      <a:pt x="46245" y="64617"/>
                    </a:cubicBezTo>
                    <a:lnTo>
                      <a:pt x="44026" y="66608"/>
                    </a:lnTo>
                    <a:cubicBezTo>
                      <a:pt x="42946" y="63309"/>
                      <a:pt x="41979" y="60237"/>
                      <a:pt x="41524" y="58645"/>
                    </a:cubicBezTo>
                    <a:cubicBezTo>
                      <a:pt x="41467" y="58360"/>
                      <a:pt x="41353" y="58019"/>
                      <a:pt x="41239" y="57735"/>
                    </a:cubicBezTo>
                    <a:lnTo>
                      <a:pt x="41239" y="57678"/>
                    </a:lnTo>
                    <a:cubicBezTo>
                      <a:pt x="42377" y="57450"/>
                      <a:pt x="43401" y="56768"/>
                      <a:pt x="44026" y="55801"/>
                    </a:cubicBezTo>
                    <a:lnTo>
                      <a:pt x="44026" y="55801"/>
                    </a:lnTo>
                    <a:cubicBezTo>
                      <a:pt x="44140" y="55914"/>
                      <a:pt x="44254" y="56085"/>
                      <a:pt x="44368" y="56199"/>
                    </a:cubicBezTo>
                    <a:cubicBezTo>
                      <a:pt x="45164" y="56711"/>
                      <a:pt x="46074" y="56995"/>
                      <a:pt x="47041" y="57052"/>
                    </a:cubicBezTo>
                    <a:close/>
                    <a:moveTo>
                      <a:pt x="48122" y="57109"/>
                    </a:moveTo>
                    <a:cubicBezTo>
                      <a:pt x="48463" y="61375"/>
                      <a:pt x="49146" y="65641"/>
                      <a:pt x="50056" y="69793"/>
                    </a:cubicBezTo>
                    <a:cubicBezTo>
                      <a:pt x="50170" y="69793"/>
                      <a:pt x="50226" y="69793"/>
                      <a:pt x="50340" y="69850"/>
                    </a:cubicBezTo>
                    <a:cubicBezTo>
                      <a:pt x="50568" y="69964"/>
                      <a:pt x="50568" y="70248"/>
                      <a:pt x="50397" y="70362"/>
                    </a:cubicBezTo>
                    <a:lnTo>
                      <a:pt x="50226" y="70533"/>
                    </a:lnTo>
                    <a:cubicBezTo>
                      <a:pt x="50340" y="71102"/>
                      <a:pt x="50454" y="71614"/>
                      <a:pt x="50568" y="72182"/>
                    </a:cubicBezTo>
                    <a:lnTo>
                      <a:pt x="52217" y="70647"/>
                    </a:lnTo>
                    <a:cubicBezTo>
                      <a:pt x="52388" y="70476"/>
                      <a:pt x="52672" y="70419"/>
                      <a:pt x="52900" y="70533"/>
                    </a:cubicBezTo>
                    <a:cubicBezTo>
                      <a:pt x="53127" y="70590"/>
                      <a:pt x="53184" y="70874"/>
                      <a:pt x="52957" y="71045"/>
                    </a:cubicBezTo>
                    <a:lnTo>
                      <a:pt x="50795" y="73092"/>
                    </a:lnTo>
                    <a:cubicBezTo>
                      <a:pt x="50909" y="73604"/>
                      <a:pt x="51023" y="74116"/>
                      <a:pt x="51137" y="74628"/>
                    </a:cubicBezTo>
                    <a:lnTo>
                      <a:pt x="54379" y="71614"/>
                    </a:lnTo>
                    <a:cubicBezTo>
                      <a:pt x="54606" y="67746"/>
                      <a:pt x="53582" y="62058"/>
                      <a:pt x="53810" y="58474"/>
                    </a:cubicBezTo>
                    <a:lnTo>
                      <a:pt x="53810" y="58474"/>
                    </a:lnTo>
                    <a:cubicBezTo>
                      <a:pt x="54436" y="47382"/>
                      <a:pt x="59839" y="40386"/>
                      <a:pt x="53412" y="29863"/>
                    </a:cubicBezTo>
                    <a:cubicBezTo>
                      <a:pt x="51023" y="25824"/>
                      <a:pt x="47155" y="22866"/>
                      <a:pt x="42661" y="21558"/>
                    </a:cubicBezTo>
                    <a:cubicBezTo>
                      <a:pt x="38566" y="20534"/>
                      <a:pt x="34243" y="21388"/>
                      <a:pt x="30830" y="23890"/>
                    </a:cubicBezTo>
                    <a:cubicBezTo>
                      <a:pt x="27019" y="26791"/>
                      <a:pt x="24573" y="31114"/>
                      <a:pt x="23947" y="35892"/>
                    </a:cubicBezTo>
                    <a:cubicBezTo>
                      <a:pt x="23435" y="39646"/>
                      <a:pt x="23777" y="45448"/>
                      <a:pt x="26791" y="49771"/>
                    </a:cubicBezTo>
                    <a:cubicBezTo>
                      <a:pt x="29237" y="53355"/>
                      <a:pt x="33560" y="58702"/>
                      <a:pt x="35722" y="62854"/>
                    </a:cubicBezTo>
                    <a:cubicBezTo>
                      <a:pt x="36518" y="64390"/>
                      <a:pt x="37428" y="66551"/>
                      <a:pt x="38395" y="68713"/>
                    </a:cubicBezTo>
                    <a:lnTo>
                      <a:pt x="42206" y="65186"/>
                    </a:lnTo>
                    <a:cubicBezTo>
                      <a:pt x="42263" y="65129"/>
                      <a:pt x="42377" y="65072"/>
                      <a:pt x="42547" y="65015"/>
                    </a:cubicBezTo>
                    <a:cubicBezTo>
                      <a:pt x="41979" y="63138"/>
                      <a:pt x="41524" y="61375"/>
                      <a:pt x="41182" y="60180"/>
                    </a:cubicBezTo>
                    <a:cubicBezTo>
                      <a:pt x="41125" y="59839"/>
                      <a:pt x="40557" y="57791"/>
                      <a:pt x="40329" y="57791"/>
                    </a:cubicBezTo>
                    <a:cubicBezTo>
                      <a:pt x="38452" y="57735"/>
                      <a:pt x="34755" y="56824"/>
                      <a:pt x="35096" y="54435"/>
                    </a:cubicBezTo>
                    <a:cubicBezTo>
                      <a:pt x="35380" y="52672"/>
                      <a:pt x="37258" y="52274"/>
                      <a:pt x="38452" y="53525"/>
                    </a:cubicBezTo>
                    <a:cubicBezTo>
                      <a:pt x="39419" y="54549"/>
                      <a:pt x="40215" y="55687"/>
                      <a:pt x="40898" y="56938"/>
                    </a:cubicBezTo>
                    <a:cubicBezTo>
                      <a:pt x="40955" y="57052"/>
                      <a:pt x="40898" y="57052"/>
                      <a:pt x="41012" y="56995"/>
                    </a:cubicBezTo>
                    <a:cubicBezTo>
                      <a:pt x="41581" y="56881"/>
                      <a:pt x="42149" y="56654"/>
                      <a:pt x="42661" y="56256"/>
                    </a:cubicBezTo>
                    <a:cubicBezTo>
                      <a:pt x="43003" y="56028"/>
                      <a:pt x="43287" y="55744"/>
                      <a:pt x="43571" y="55402"/>
                    </a:cubicBezTo>
                    <a:lnTo>
                      <a:pt x="43571" y="55346"/>
                    </a:lnTo>
                    <a:cubicBezTo>
                      <a:pt x="42547" y="54322"/>
                      <a:pt x="41524" y="53127"/>
                      <a:pt x="41467" y="51762"/>
                    </a:cubicBezTo>
                    <a:cubicBezTo>
                      <a:pt x="41410" y="50624"/>
                      <a:pt x="41410" y="48975"/>
                      <a:pt x="42263" y="48122"/>
                    </a:cubicBezTo>
                    <a:cubicBezTo>
                      <a:pt x="44311" y="46188"/>
                      <a:pt x="45392" y="51023"/>
                      <a:pt x="45278" y="52331"/>
                    </a:cubicBezTo>
                    <a:cubicBezTo>
                      <a:pt x="45107" y="53355"/>
                      <a:pt x="44823" y="54379"/>
                      <a:pt x="44368" y="55289"/>
                    </a:cubicBezTo>
                    <a:lnTo>
                      <a:pt x="44368" y="55346"/>
                    </a:lnTo>
                    <a:cubicBezTo>
                      <a:pt x="45164" y="55857"/>
                      <a:pt x="46131" y="56142"/>
                      <a:pt x="47098" y="56199"/>
                    </a:cubicBezTo>
                    <a:lnTo>
                      <a:pt x="47098" y="56199"/>
                    </a:lnTo>
                    <a:cubicBezTo>
                      <a:pt x="47098" y="54435"/>
                      <a:pt x="47269" y="52445"/>
                      <a:pt x="48065" y="50909"/>
                    </a:cubicBezTo>
                    <a:cubicBezTo>
                      <a:pt x="50283" y="46700"/>
                      <a:pt x="54549" y="52843"/>
                      <a:pt x="51648" y="55744"/>
                    </a:cubicBezTo>
                    <a:cubicBezTo>
                      <a:pt x="50681" y="56426"/>
                      <a:pt x="49544" y="56881"/>
                      <a:pt x="48292" y="56995"/>
                    </a:cubicBezTo>
                    <a:cubicBezTo>
                      <a:pt x="48236" y="57052"/>
                      <a:pt x="48179" y="57109"/>
                      <a:pt x="48122" y="57109"/>
                    </a:cubicBezTo>
                    <a:close/>
                    <a:moveTo>
                      <a:pt x="48122" y="56256"/>
                    </a:moveTo>
                    <a:lnTo>
                      <a:pt x="48122" y="56199"/>
                    </a:lnTo>
                    <a:cubicBezTo>
                      <a:pt x="48463" y="56199"/>
                      <a:pt x="48804" y="56142"/>
                      <a:pt x="49146" y="56085"/>
                    </a:cubicBezTo>
                    <a:cubicBezTo>
                      <a:pt x="50511" y="55801"/>
                      <a:pt x="51819" y="55061"/>
                      <a:pt x="51933" y="53582"/>
                    </a:cubicBezTo>
                    <a:cubicBezTo>
                      <a:pt x="52331" y="49657"/>
                      <a:pt x="48975" y="48747"/>
                      <a:pt x="48292" y="51819"/>
                    </a:cubicBezTo>
                    <a:cubicBezTo>
                      <a:pt x="48065" y="53241"/>
                      <a:pt x="48008" y="54720"/>
                      <a:pt x="48122" y="56199"/>
                    </a:cubicBezTo>
                    <a:lnTo>
                      <a:pt x="48008" y="56256"/>
                    </a:lnTo>
                    <a:lnTo>
                      <a:pt x="48122" y="56256"/>
                    </a:lnTo>
                    <a:close/>
                    <a:moveTo>
                      <a:pt x="43856" y="55004"/>
                    </a:moveTo>
                    <a:lnTo>
                      <a:pt x="43856" y="55004"/>
                    </a:lnTo>
                    <a:lnTo>
                      <a:pt x="43856" y="55004"/>
                    </a:lnTo>
                    <a:cubicBezTo>
                      <a:pt x="43230" y="54435"/>
                      <a:pt x="42718" y="53753"/>
                      <a:pt x="42434" y="52957"/>
                    </a:cubicBezTo>
                    <a:cubicBezTo>
                      <a:pt x="42092" y="51876"/>
                      <a:pt x="42036" y="50738"/>
                      <a:pt x="42377" y="49601"/>
                    </a:cubicBezTo>
                    <a:cubicBezTo>
                      <a:pt x="42491" y="49089"/>
                      <a:pt x="42889" y="47837"/>
                      <a:pt x="43742" y="48861"/>
                    </a:cubicBezTo>
                    <a:cubicBezTo>
                      <a:pt x="44140" y="49544"/>
                      <a:pt x="44425" y="50283"/>
                      <a:pt x="44481" y="51079"/>
                    </a:cubicBezTo>
                    <a:cubicBezTo>
                      <a:pt x="44766" y="52388"/>
                      <a:pt x="44538" y="53810"/>
                      <a:pt x="43856" y="55004"/>
                    </a:cubicBezTo>
                    <a:lnTo>
                      <a:pt x="43856" y="55004"/>
                    </a:lnTo>
                    <a:close/>
                    <a:moveTo>
                      <a:pt x="40102" y="57109"/>
                    </a:moveTo>
                    <a:lnTo>
                      <a:pt x="40102" y="57166"/>
                    </a:lnTo>
                    <a:cubicBezTo>
                      <a:pt x="38680" y="57336"/>
                      <a:pt x="37258" y="56881"/>
                      <a:pt x="36234" y="55857"/>
                    </a:cubicBezTo>
                    <a:cubicBezTo>
                      <a:pt x="35267" y="54663"/>
                      <a:pt x="36177" y="52786"/>
                      <a:pt x="37713" y="53867"/>
                    </a:cubicBezTo>
                    <a:cubicBezTo>
                      <a:pt x="38736" y="54720"/>
                      <a:pt x="39590" y="55857"/>
                      <a:pt x="40102" y="57109"/>
                    </a:cubicBezTo>
                    <a:close/>
                    <a:moveTo>
                      <a:pt x="59043" y="82819"/>
                    </a:moveTo>
                    <a:cubicBezTo>
                      <a:pt x="58702" y="82193"/>
                      <a:pt x="58247" y="81511"/>
                      <a:pt x="57735" y="80942"/>
                    </a:cubicBezTo>
                    <a:cubicBezTo>
                      <a:pt x="57621" y="80828"/>
                      <a:pt x="57450" y="80715"/>
                      <a:pt x="57280" y="80658"/>
                    </a:cubicBezTo>
                    <a:cubicBezTo>
                      <a:pt x="56540" y="80373"/>
                      <a:pt x="55687" y="80544"/>
                      <a:pt x="55118" y="81113"/>
                    </a:cubicBezTo>
                    <a:cubicBezTo>
                      <a:pt x="54037" y="82421"/>
                      <a:pt x="52559" y="83274"/>
                      <a:pt x="50909" y="83672"/>
                    </a:cubicBezTo>
                    <a:cubicBezTo>
                      <a:pt x="49146" y="84014"/>
                      <a:pt x="47269" y="83786"/>
                      <a:pt x="45619" y="83047"/>
                    </a:cubicBezTo>
                    <a:lnTo>
                      <a:pt x="45448" y="82990"/>
                    </a:lnTo>
                    <a:lnTo>
                      <a:pt x="45278" y="82876"/>
                    </a:lnTo>
                    <a:cubicBezTo>
                      <a:pt x="45050" y="82762"/>
                      <a:pt x="44766" y="82705"/>
                      <a:pt x="44538" y="82705"/>
                    </a:cubicBezTo>
                    <a:cubicBezTo>
                      <a:pt x="43799" y="82648"/>
                      <a:pt x="43059" y="83104"/>
                      <a:pt x="42775" y="83786"/>
                    </a:cubicBezTo>
                    <a:cubicBezTo>
                      <a:pt x="42491" y="84924"/>
                      <a:pt x="42377" y="86061"/>
                      <a:pt x="42434" y="87199"/>
                    </a:cubicBezTo>
                    <a:cubicBezTo>
                      <a:pt x="42547" y="88337"/>
                      <a:pt x="42775" y="89474"/>
                      <a:pt x="43116" y="90612"/>
                    </a:cubicBezTo>
                    <a:cubicBezTo>
                      <a:pt x="43970" y="93115"/>
                      <a:pt x="45562" y="95219"/>
                      <a:pt x="47724" y="96698"/>
                    </a:cubicBezTo>
                    <a:cubicBezTo>
                      <a:pt x="49942" y="98234"/>
                      <a:pt x="52672" y="98632"/>
                      <a:pt x="55175" y="97779"/>
                    </a:cubicBezTo>
                    <a:cubicBezTo>
                      <a:pt x="57564" y="96926"/>
                      <a:pt x="59441" y="94992"/>
                      <a:pt x="60181" y="92546"/>
                    </a:cubicBezTo>
                    <a:cubicBezTo>
                      <a:pt x="60977" y="90100"/>
                      <a:pt x="60920" y="87427"/>
                      <a:pt x="60010" y="84981"/>
                    </a:cubicBezTo>
                    <a:cubicBezTo>
                      <a:pt x="59782" y="84241"/>
                      <a:pt x="59441" y="83502"/>
                      <a:pt x="59043" y="82819"/>
                    </a:cubicBezTo>
                    <a:close/>
                    <a:moveTo>
                      <a:pt x="45505" y="86744"/>
                    </a:moveTo>
                    <a:lnTo>
                      <a:pt x="45505" y="86744"/>
                    </a:lnTo>
                    <a:cubicBezTo>
                      <a:pt x="45505" y="86346"/>
                      <a:pt x="45505" y="85948"/>
                      <a:pt x="45505" y="85606"/>
                    </a:cubicBezTo>
                    <a:cubicBezTo>
                      <a:pt x="47439" y="86118"/>
                      <a:pt x="49430" y="86175"/>
                      <a:pt x="51364" y="85777"/>
                    </a:cubicBezTo>
                    <a:cubicBezTo>
                      <a:pt x="53070" y="85436"/>
                      <a:pt x="54663" y="84696"/>
                      <a:pt x="56028" y="83672"/>
                    </a:cubicBezTo>
                    <a:lnTo>
                      <a:pt x="56199" y="83900"/>
                    </a:lnTo>
                    <a:cubicBezTo>
                      <a:pt x="56426" y="84412"/>
                      <a:pt x="56654" y="84867"/>
                      <a:pt x="56881" y="85379"/>
                    </a:cubicBezTo>
                    <a:lnTo>
                      <a:pt x="56825" y="85379"/>
                    </a:lnTo>
                    <a:cubicBezTo>
                      <a:pt x="50852" y="89702"/>
                      <a:pt x="46302" y="87882"/>
                      <a:pt x="45562" y="87540"/>
                    </a:cubicBezTo>
                    <a:cubicBezTo>
                      <a:pt x="45562" y="87256"/>
                      <a:pt x="45505" y="87028"/>
                      <a:pt x="45505" y="86744"/>
                    </a:cubicBezTo>
                    <a:close/>
                    <a:moveTo>
                      <a:pt x="57223" y="92318"/>
                    </a:moveTo>
                    <a:lnTo>
                      <a:pt x="57223" y="92318"/>
                    </a:lnTo>
                    <a:cubicBezTo>
                      <a:pt x="56768" y="93911"/>
                      <a:pt x="55687" y="95162"/>
                      <a:pt x="54208" y="95788"/>
                    </a:cubicBezTo>
                    <a:cubicBezTo>
                      <a:pt x="52729" y="96186"/>
                      <a:pt x="51193" y="95902"/>
                      <a:pt x="49999" y="94992"/>
                    </a:cubicBezTo>
                    <a:cubicBezTo>
                      <a:pt x="49089" y="94366"/>
                      <a:pt x="48349" y="93683"/>
                      <a:pt x="47724" y="92830"/>
                    </a:cubicBezTo>
                    <a:cubicBezTo>
                      <a:pt x="49885" y="93228"/>
                      <a:pt x="53412" y="93228"/>
                      <a:pt x="57564" y="90839"/>
                    </a:cubicBezTo>
                    <a:cubicBezTo>
                      <a:pt x="57507" y="91351"/>
                      <a:pt x="57393" y="91863"/>
                      <a:pt x="57223" y="92318"/>
                    </a:cubicBezTo>
                    <a:close/>
                    <a:moveTo>
                      <a:pt x="46643" y="90782"/>
                    </a:moveTo>
                    <a:lnTo>
                      <a:pt x="46643" y="90782"/>
                    </a:lnTo>
                    <a:cubicBezTo>
                      <a:pt x="46586" y="90782"/>
                      <a:pt x="46529" y="90782"/>
                      <a:pt x="46529" y="90726"/>
                    </a:cubicBezTo>
                    <a:cubicBezTo>
                      <a:pt x="46359" y="90441"/>
                      <a:pt x="46245" y="90100"/>
                      <a:pt x="46131" y="89816"/>
                    </a:cubicBezTo>
                    <a:cubicBezTo>
                      <a:pt x="46074" y="89645"/>
                      <a:pt x="46017" y="89474"/>
                      <a:pt x="45960" y="89360"/>
                    </a:cubicBezTo>
                    <a:cubicBezTo>
                      <a:pt x="48236" y="89872"/>
                      <a:pt x="52388" y="90157"/>
                      <a:pt x="57337" y="86915"/>
                    </a:cubicBezTo>
                    <a:cubicBezTo>
                      <a:pt x="57507" y="87597"/>
                      <a:pt x="57621" y="88280"/>
                      <a:pt x="57621" y="88962"/>
                    </a:cubicBezTo>
                    <a:cubicBezTo>
                      <a:pt x="51307" y="93285"/>
                      <a:pt x="46643" y="90839"/>
                      <a:pt x="46643" y="90782"/>
                    </a:cubicBezTo>
                    <a:close/>
                    <a:moveTo>
                      <a:pt x="75595" y="20989"/>
                    </a:moveTo>
                    <a:cubicBezTo>
                      <a:pt x="75197" y="20648"/>
                      <a:pt x="74628" y="20591"/>
                      <a:pt x="74173" y="20876"/>
                    </a:cubicBezTo>
                    <a:lnTo>
                      <a:pt x="63423" y="26450"/>
                    </a:lnTo>
                    <a:cubicBezTo>
                      <a:pt x="62968" y="26677"/>
                      <a:pt x="62797" y="27133"/>
                      <a:pt x="63082" y="27474"/>
                    </a:cubicBezTo>
                    <a:cubicBezTo>
                      <a:pt x="63480" y="27815"/>
                      <a:pt x="64048" y="27815"/>
                      <a:pt x="64447" y="27588"/>
                    </a:cubicBezTo>
                    <a:lnTo>
                      <a:pt x="75197" y="22013"/>
                    </a:lnTo>
                    <a:cubicBezTo>
                      <a:pt x="75709" y="21786"/>
                      <a:pt x="75880" y="21274"/>
                      <a:pt x="75595" y="20989"/>
                    </a:cubicBezTo>
                    <a:close/>
                    <a:moveTo>
                      <a:pt x="43742" y="18487"/>
                    </a:moveTo>
                    <a:cubicBezTo>
                      <a:pt x="49316" y="19966"/>
                      <a:pt x="54151" y="23606"/>
                      <a:pt x="57109" y="28611"/>
                    </a:cubicBezTo>
                    <a:cubicBezTo>
                      <a:pt x="60181" y="33560"/>
                      <a:pt x="61375" y="39419"/>
                      <a:pt x="60579" y="45221"/>
                    </a:cubicBezTo>
                    <a:cubicBezTo>
                      <a:pt x="59441" y="52729"/>
                      <a:pt x="57450" y="52445"/>
                      <a:pt x="57052" y="59270"/>
                    </a:cubicBezTo>
                    <a:cubicBezTo>
                      <a:pt x="56711" y="65129"/>
                      <a:pt x="58645" y="75140"/>
                      <a:pt x="55573" y="77870"/>
                    </a:cubicBezTo>
                    <a:cubicBezTo>
                      <a:pt x="52388" y="80771"/>
                      <a:pt x="48122" y="81682"/>
                      <a:pt x="43514" y="79861"/>
                    </a:cubicBezTo>
                    <a:cubicBezTo>
                      <a:pt x="39021" y="78098"/>
                      <a:pt x="35551" y="68883"/>
                      <a:pt x="32878" y="63878"/>
                    </a:cubicBezTo>
                    <a:cubicBezTo>
                      <a:pt x="29408" y="57166"/>
                      <a:pt x="26564" y="57280"/>
                      <a:pt x="23265" y="51933"/>
                    </a:cubicBezTo>
                    <a:cubicBezTo>
                      <a:pt x="20193" y="46984"/>
                      <a:pt x="18999" y="41125"/>
                      <a:pt x="19795" y="35323"/>
                    </a:cubicBezTo>
                    <a:cubicBezTo>
                      <a:pt x="20535" y="29806"/>
                      <a:pt x="23435" y="24800"/>
                      <a:pt x="27929" y="21444"/>
                    </a:cubicBezTo>
                    <a:cubicBezTo>
                      <a:pt x="32480" y="18088"/>
                      <a:pt x="38281" y="17008"/>
                      <a:pt x="43742" y="18487"/>
                    </a:cubicBezTo>
                    <a:close/>
                    <a:moveTo>
                      <a:pt x="38736" y="69509"/>
                    </a:moveTo>
                    <a:cubicBezTo>
                      <a:pt x="38964" y="69964"/>
                      <a:pt x="39192" y="70476"/>
                      <a:pt x="39419" y="70931"/>
                    </a:cubicBezTo>
                    <a:lnTo>
                      <a:pt x="43230" y="67404"/>
                    </a:lnTo>
                    <a:cubicBezTo>
                      <a:pt x="43059" y="66836"/>
                      <a:pt x="42889" y="66324"/>
                      <a:pt x="42718" y="65812"/>
                    </a:cubicBezTo>
                    <a:lnTo>
                      <a:pt x="38736" y="69509"/>
                    </a:lnTo>
                    <a:close/>
                    <a:moveTo>
                      <a:pt x="39817" y="71670"/>
                    </a:moveTo>
                    <a:cubicBezTo>
                      <a:pt x="40045" y="72069"/>
                      <a:pt x="40272" y="72467"/>
                      <a:pt x="40443" y="72865"/>
                    </a:cubicBezTo>
                    <a:lnTo>
                      <a:pt x="43856" y="69680"/>
                    </a:lnTo>
                    <a:cubicBezTo>
                      <a:pt x="43742" y="69225"/>
                      <a:pt x="43628" y="68770"/>
                      <a:pt x="43458" y="68314"/>
                    </a:cubicBezTo>
                    <a:lnTo>
                      <a:pt x="39817" y="71670"/>
                    </a:lnTo>
                    <a:close/>
                    <a:moveTo>
                      <a:pt x="40898" y="73548"/>
                    </a:moveTo>
                    <a:cubicBezTo>
                      <a:pt x="41069" y="73832"/>
                      <a:pt x="41239" y="74116"/>
                      <a:pt x="41467" y="74401"/>
                    </a:cubicBezTo>
                    <a:lnTo>
                      <a:pt x="44481" y="71557"/>
                    </a:lnTo>
                    <a:cubicBezTo>
                      <a:pt x="44368" y="71215"/>
                      <a:pt x="44254" y="70874"/>
                      <a:pt x="44140" y="70533"/>
                    </a:cubicBezTo>
                    <a:close/>
                    <a:moveTo>
                      <a:pt x="43003" y="76164"/>
                    </a:moveTo>
                    <a:lnTo>
                      <a:pt x="43003" y="76164"/>
                    </a:lnTo>
                    <a:cubicBezTo>
                      <a:pt x="42604" y="75823"/>
                      <a:pt x="42263" y="75481"/>
                      <a:pt x="41922" y="75083"/>
                    </a:cubicBezTo>
                    <a:lnTo>
                      <a:pt x="44766" y="72410"/>
                    </a:lnTo>
                    <a:cubicBezTo>
                      <a:pt x="44936" y="72979"/>
                      <a:pt x="45107" y="73491"/>
                      <a:pt x="45278" y="74003"/>
                    </a:cubicBezTo>
                    <a:lnTo>
                      <a:pt x="43003" y="76164"/>
                    </a:lnTo>
                    <a:close/>
                    <a:moveTo>
                      <a:pt x="45164" y="77188"/>
                    </a:moveTo>
                    <a:lnTo>
                      <a:pt x="46074" y="76335"/>
                    </a:lnTo>
                    <a:cubicBezTo>
                      <a:pt x="45903" y="75880"/>
                      <a:pt x="45733" y="75368"/>
                      <a:pt x="45562" y="74856"/>
                    </a:cubicBezTo>
                    <a:lnTo>
                      <a:pt x="43685" y="76619"/>
                    </a:lnTo>
                    <a:cubicBezTo>
                      <a:pt x="43799" y="76733"/>
                      <a:pt x="43970" y="76790"/>
                      <a:pt x="44140" y="76847"/>
                    </a:cubicBezTo>
                    <a:cubicBezTo>
                      <a:pt x="44481" y="77017"/>
                      <a:pt x="44823" y="77131"/>
                      <a:pt x="45164" y="77188"/>
                    </a:cubicBezTo>
                    <a:close/>
                    <a:moveTo>
                      <a:pt x="45676" y="71557"/>
                    </a:moveTo>
                    <a:lnTo>
                      <a:pt x="46188" y="73149"/>
                    </a:lnTo>
                    <a:lnTo>
                      <a:pt x="49373" y="70192"/>
                    </a:lnTo>
                    <a:lnTo>
                      <a:pt x="49032" y="68428"/>
                    </a:lnTo>
                    <a:close/>
                    <a:moveTo>
                      <a:pt x="46131" y="77415"/>
                    </a:moveTo>
                    <a:cubicBezTo>
                      <a:pt x="46245" y="77472"/>
                      <a:pt x="46415" y="77472"/>
                      <a:pt x="46529" y="77472"/>
                    </a:cubicBezTo>
                    <a:cubicBezTo>
                      <a:pt x="46529" y="77359"/>
                      <a:pt x="46472" y="77245"/>
                      <a:pt x="46415" y="77131"/>
                    </a:cubicBezTo>
                    <a:lnTo>
                      <a:pt x="46131" y="77415"/>
                    </a:lnTo>
                    <a:close/>
                    <a:moveTo>
                      <a:pt x="46472" y="74003"/>
                    </a:moveTo>
                    <a:lnTo>
                      <a:pt x="46472" y="74003"/>
                    </a:lnTo>
                    <a:lnTo>
                      <a:pt x="49601" y="71159"/>
                    </a:lnTo>
                    <a:cubicBezTo>
                      <a:pt x="49658" y="71727"/>
                      <a:pt x="49771" y="72239"/>
                      <a:pt x="49885" y="72808"/>
                    </a:cubicBezTo>
                    <a:lnTo>
                      <a:pt x="46984" y="75481"/>
                    </a:lnTo>
                    <a:cubicBezTo>
                      <a:pt x="46814" y="75026"/>
                      <a:pt x="46643" y="74514"/>
                      <a:pt x="46472" y="74003"/>
                    </a:cubicBezTo>
                    <a:close/>
                    <a:moveTo>
                      <a:pt x="48008" y="77529"/>
                    </a:moveTo>
                    <a:lnTo>
                      <a:pt x="48008" y="77529"/>
                    </a:lnTo>
                    <a:cubicBezTo>
                      <a:pt x="47894" y="77529"/>
                      <a:pt x="47781" y="77529"/>
                      <a:pt x="47610" y="77529"/>
                    </a:cubicBezTo>
                    <a:cubicBezTo>
                      <a:pt x="47496" y="77188"/>
                      <a:pt x="47382" y="76790"/>
                      <a:pt x="47269" y="76392"/>
                    </a:cubicBezTo>
                    <a:lnTo>
                      <a:pt x="50056" y="73718"/>
                    </a:lnTo>
                    <a:cubicBezTo>
                      <a:pt x="50170" y="74287"/>
                      <a:pt x="50283" y="74856"/>
                      <a:pt x="50397" y="75368"/>
                    </a:cubicBezTo>
                    <a:close/>
                    <a:moveTo>
                      <a:pt x="49487" y="77302"/>
                    </a:moveTo>
                    <a:cubicBezTo>
                      <a:pt x="49885" y="77188"/>
                      <a:pt x="50283" y="77074"/>
                      <a:pt x="50625" y="76903"/>
                    </a:cubicBezTo>
                    <a:cubicBezTo>
                      <a:pt x="50625" y="76733"/>
                      <a:pt x="50568" y="76505"/>
                      <a:pt x="50568" y="76278"/>
                    </a:cubicBezTo>
                    <a:close/>
                    <a:moveTo>
                      <a:pt x="53127" y="75311"/>
                    </a:moveTo>
                    <a:lnTo>
                      <a:pt x="53127" y="75311"/>
                    </a:lnTo>
                    <a:cubicBezTo>
                      <a:pt x="52672" y="75709"/>
                      <a:pt x="52160" y="76107"/>
                      <a:pt x="51592" y="76448"/>
                    </a:cubicBezTo>
                    <a:cubicBezTo>
                      <a:pt x="51478" y="76164"/>
                      <a:pt x="51421" y="75880"/>
                      <a:pt x="51364" y="75538"/>
                    </a:cubicBezTo>
                    <a:lnTo>
                      <a:pt x="54208" y="72865"/>
                    </a:lnTo>
                    <a:cubicBezTo>
                      <a:pt x="54151" y="73775"/>
                      <a:pt x="53753" y="74628"/>
                      <a:pt x="53127" y="75311"/>
                    </a:cubicBezTo>
                    <a:close/>
                    <a:moveTo>
                      <a:pt x="21558" y="18999"/>
                    </a:moveTo>
                    <a:cubicBezTo>
                      <a:pt x="21957" y="19340"/>
                      <a:pt x="22525" y="19397"/>
                      <a:pt x="22980" y="19169"/>
                    </a:cubicBezTo>
                    <a:cubicBezTo>
                      <a:pt x="23435" y="18885"/>
                      <a:pt x="23606" y="18430"/>
                      <a:pt x="23322" y="18088"/>
                    </a:cubicBezTo>
                    <a:lnTo>
                      <a:pt x="15358" y="8987"/>
                    </a:lnTo>
                    <a:cubicBezTo>
                      <a:pt x="14960" y="8703"/>
                      <a:pt x="14448" y="8646"/>
                      <a:pt x="13993" y="8874"/>
                    </a:cubicBezTo>
                    <a:cubicBezTo>
                      <a:pt x="13481" y="9158"/>
                      <a:pt x="13311" y="9613"/>
                      <a:pt x="13595" y="9898"/>
                    </a:cubicBezTo>
                    <a:lnTo>
                      <a:pt x="21558" y="18999"/>
                    </a:lnTo>
                    <a:close/>
                    <a:moveTo>
                      <a:pt x="15870" y="27644"/>
                    </a:moveTo>
                    <a:lnTo>
                      <a:pt x="4722" y="22923"/>
                    </a:lnTo>
                    <a:cubicBezTo>
                      <a:pt x="4210" y="22753"/>
                      <a:pt x="3641" y="22866"/>
                      <a:pt x="3300" y="23208"/>
                    </a:cubicBezTo>
                    <a:cubicBezTo>
                      <a:pt x="2901" y="23549"/>
                      <a:pt x="3072" y="24118"/>
                      <a:pt x="3470" y="24232"/>
                    </a:cubicBezTo>
                    <a:lnTo>
                      <a:pt x="14619" y="28896"/>
                    </a:lnTo>
                    <a:cubicBezTo>
                      <a:pt x="15131" y="29123"/>
                      <a:pt x="15700" y="29010"/>
                      <a:pt x="16098" y="28611"/>
                    </a:cubicBezTo>
                    <a:cubicBezTo>
                      <a:pt x="16439" y="28327"/>
                      <a:pt x="16325" y="27758"/>
                      <a:pt x="15870" y="27644"/>
                    </a:cubicBezTo>
                    <a:close/>
                    <a:moveTo>
                      <a:pt x="13083" y="40329"/>
                    </a:moveTo>
                    <a:lnTo>
                      <a:pt x="1024" y="41410"/>
                    </a:lnTo>
                    <a:cubicBezTo>
                      <a:pt x="456" y="41467"/>
                      <a:pt x="1" y="41865"/>
                      <a:pt x="1" y="42263"/>
                    </a:cubicBezTo>
                    <a:cubicBezTo>
                      <a:pt x="1" y="42661"/>
                      <a:pt x="456" y="42945"/>
                      <a:pt x="1024" y="42889"/>
                    </a:cubicBezTo>
                    <a:lnTo>
                      <a:pt x="13083" y="41808"/>
                    </a:lnTo>
                    <a:cubicBezTo>
                      <a:pt x="13595" y="41751"/>
                      <a:pt x="14107" y="41410"/>
                      <a:pt x="14107" y="41012"/>
                    </a:cubicBezTo>
                    <a:cubicBezTo>
                      <a:pt x="14107" y="40556"/>
                      <a:pt x="13652" y="40272"/>
                      <a:pt x="13083" y="40329"/>
                    </a:cubicBezTo>
                    <a:close/>
                    <a:moveTo>
                      <a:pt x="33560" y="12912"/>
                    </a:moveTo>
                    <a:cubicBezTo>
                      <a:pt x="33674" y="13310"/>
                      <a:pt x="34186" y="13481"/>
                      <a:pt x="34755" y="13367"/>
                    </a:cubicBezTo>
                    <a:cubicBezTo>
                      <a:pt x="35267" y="13254"/>
                      <a:pt x="35665" y="12855"/>
                      <a:pt x="35608" y="12457"/>
                    </a:cubicBezTo>
                    <a:lnTo>
                      <a:pt x="33048" y="626"/>
                    </a:lnTo>
                    <a:cubicBezTo>
                      <a:pt x="32935" y="228"/>
                      <a:pt x="32423" y="0"/>
                      <a:pt x="31854" y="171"/>
                    </a:cubicBezTo>
                    <a:cubicBezTo>
                      <a:pt x="31285" y="285"/>
                      <a:pt x="30944" y="683"/>
                      <a:pt x="31001" y="1081"/>
                    </a:cubicBezTo>
                    <a:lnTo>
                      <a:pt x="33560" y="12912"/>
                    </a:lnTo>
                    <a:close/>
                    <a:moveTo>
                      <a:pt x="46870" y="13822"/>
                    </a:moveTo>
                    <a:cubicBezTo>
                      <a:pt x="47382" y="13879"/>
                      <a:pt x="47837" y="13595"/>
                      <a:pt x="48065" y="13140"/>
                    </a:cubicBezTo>
                    <a:lnTo>
                      <a:pt x="51080" y="1422"/>
                    </a:lnTo>
                    <a:cubicBezTo>
                      <a:pt x="51193" y="1024"/>
                      <a:pt x="50852" y="683"/>
                      <a:pt x="50283" y="683"/>
                    </a:cubicBezTo>
                    <a:cubicBezTo>
                      <a:pt x="49771" y="626"/>
                      <a:pt x="49316" y="910"/>
                      <a:pt x="49089" y="1365"/>
                    </a:cubicBezTo>
                    <a:lnTo>
                      <a:pt x="46017" y="13083"/>
                    </a:lnTo>
                    <a:cubicBezTo>
                      <a:pt x="45960" y="13481"/>
                      <a:pt x="46302" y="13822"/>
                      <a:pt x="46870" y="13822"/>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233" name="Google Shape;2233;p29"/>
              <p:cNvSpPr/>
              <p:nvPr/>
            </p:nvSpPr>
            <p:spPr>
              <a:xfrm>
                <a:off x="-876713" y="2782482"/>
                <a:ext cx="206135" cy="236792"/>
              </a:xfrm>
              <a:custGeom>
                <a:avLst/>
                <a:gdLst/>
                <a:ahLst/>
                <a:cxnLst/>
                <a:rect l="l" t="t" r="r" b="b"/>
                <a:pathLst>
                  <a:path w="24858" h="28555" extrusionOk="0">
                    <a:moveTo>
                      <a:pt x="11832" y="3072"/>
                    </a:moveTo>
                    <a:cubicBezTo>
                      <a:pt x="2105" y="0"/>
                      <a:pt x="1" y="9954"/>
                      <a:pt x="12458" y="19226"/>
                    </a:cubicBezTo>
                    <a:cubicBezTo>
                      <a:pt x="24858" y="28554"/>
                      <a:pt x="23606" y="7053"/>
                      <a:pt x="11832" y="3072"/>
                    </a:cubicBezTo>
                    <a:close/>
                  </a:path>
                </a:pathLst>
              </a:custGeom>
              <a:solidFill>
                <a:srgbClr val="ECB004"/>
              </a:solidFill>
              <a:ln>
                <a:noFill/>
              </a:ln>
            </p:spPr>
            <p:txBody>
              <a:bodyPr spcFirstLastPara="1" wrap="square" lIns="121900" tIns="121900" rIns="121900" bIns="121900" anchor="ctr" anchorCtr="0">
                <a:noAutofit/>
              </a:bodyPr>
              <a:lstStyle/>
              <a:p>
                <a:endParaRPr sz="2400"/>
              </a:p>
            </p:txBody>
          </p:sp>
        </p:grpSp>
        <p:sp>
          <p:nvSpPr>
            <p:cNvPr id="77" name="Google Shape;2225;p29">
              <a:extLst>
                <a:ext uri="{FF2B5EF4-FFF2-40B4-BE49-F238E27FC236}">
                  <a16:creationId xmlns:a16="http://schemas.microsoft.com/office/drawing/2014/main" id="{8EA7C072-6A94-8347-8F4A-E3089366DFE1}"/>
                </a:ext>
              </a:extLst>
            </p:cNvPr>
            <p:cNvSpPr txBox="1"/>
            <p:nvPr/>
          </p:nvSpPr>
          <p:spPr>
            <a:xfrm>
              <a:off x="9085373" y="4589294"/>
              <a:ext cx="2271200" cy="4264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buClr>
                  <a:srgbClr val="000000"/>
                </a:buClr>
                <a:buSzPts val="1100"/>
              </a:pPr>
              <a:r>
                <a:rPr lang="en-US" sz="2000" b="1" dirty="0">
                  <a:latin typeface="Fira Sans"/>
                  <a:ea typeface="Fira Sans"/>
                  <a:cs typeface="Fira Sans"/>
                  <a:sym typeface="Fira Sans"/>
                </a:rPr>
                <a:t>PREPARE Program from DARPA</a:t>
              </a:r>
              <a:endParaRPr sz="2000" b="1" dirty="0">
                <a:latin typeface="Fira Sans"/>
                <a:ea typeface="Fira Sans"/>
                <a:cs typeface="Fira Sans"/>
                <a:sym typeface="Fira Sans"/>
              </a:endParaRPr>
            </a:p>
          </p:txBody>
        </p:sp>
      </p:grpSp>
    </p:spTree>
    <p:extLst>
      <p:ext uri="{BB962C8B-B14F-4D97-AF65-F5344CB8AC3E}">
        <p14:creationId xmlns:p14="http://schemas.microsoft.com/office/powerpoint/2010/main" val="2614375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BCBE-D0AB-DF43-A09B-26C15B8A1DA0}"/>
              </a:ext>
            </a:extLst>
          </p:cNvPr>
          <p:cNvSpPr>
            <a:spLocks noGrp="1"/>
          </p:cNvSpPr>
          <p:nvPr>
            <p:ph type="title"/>
          </p:nvPr>
        </p:nvSpPr>
        <p:spPr>
          <a:xfrm>
            <a:off x="8022335" y="484631"/>
            <a:ext cx="3701579" cy="5429848"/>
          </a:xfrm>
          <a:solidFill>
            <a:schemeClr val="bg2">
              <a:lumMod val="50000"/>
            </a:schemeClr>
          </a:solidFill>
          <a:ln>
            <a:noFill/>
          </a:ln>
        </p:spPr>
        <p:txBody>
          <a:bodyPr vert="horz" lIns="274320" tIns="182880" rIns="274320" bIns="182880" rtlCol="0" anchor="ctr" anchorCtr="1">
            <a:normAutofit/>
          </a:bodyPr>
          <a:lstStyle/>
          <a:p>
            <a:r>
              <a:rPr lang="en-US" sz="2000" u="sng" dirty="0">
                <a:solidFill>
                  <a:schemeClr val="tx1"/>
                </a:solidFill>
              </a:rPr>
              <a:t>Some Ethical Concerns: </a:t>
            </a:r>
            <a:br>
              <a:rPr lang="en-US" sz="2000" dirty="0">
                <a:solidFill>
                  <a:schemeClr val="tx1"/>
                </a:solidFill>
              </a:rPr>
            </a:br>
            <a:br>
              <a:rPr lang="en-US" sz="2000" dirty="0">
                <a:solidFill>
                  <a:schemeClr val="tx1"/>
                </a:solidFill>
              </a:rPr>
            </a:br>
            <a:r>
              <a:rPr lang="en-US" sz="2000" dirty="0">
                <a:solidFill>
                  <a:schemeClr val="tx1"/>
                </a:solidFill>
              </a:rPr>
              <a:t>1) Offensive vs. Defensive Weapons </a:t>
            </a:r>
            <a:br>
              <a:rPr lang="en-US" sz="2000" dirty="0">
                <a:solidFill>
                  <a:schemeClr val="tx1"/>
                </a:solidFill>
              </a:rPr>
            </a:br>
            <a:br>
              <a:rPr lang="en-US" sz="2000" dirty="0">
                <a:solidFill>
                  <a:schemeClr val="tx1"/>
                </a:solidFill>
              </a:rPr>
            </a:br>
            <a:r>
              <a:rPr lang="en-US" sz="2000" dirty="0">
                <a:solidFill>
                  <a:schemeClr val="tx1"/>
                </a:solidFill>
              </a:rPr>
              <a:t>2) Altering Human Identity – particularly to Become better at warfare</a:t>
            </a:r>
            <a:br>
              <a:rPr lang="en-US" sz="2000" dirty="0">
                <a:solidFill>
                  <a:schemeClr val="tx1"/>
                </a:solidFill>
              </a:rPr>
            </a:br>
            <a:br>
              <a:rPr lang="en-US" sz="2000" dirty="0">
                <a:solidFill>
                  <a:schemeClr val="tx1"/>
                </a:solidFill>
              </a:rPr>
            </a:br>
            <a:r>
              <a:rPr lang="en-US" sz="2000" dirty="0">
                <a:solidFill>
                  <a:schemeClr val="tx1"/>
                </a:solidFill>
              </a:rPr>
              <a:t>3)selection of Research subjects and associated risk</a:t>
            </a:r>
          </a:p>
        </p:txBody>
      </p:sp>
      <p:pic>
        <p:nvPicPr>
          <p:cNvPr id="1026" name="Picture 2" descr="A person wearing a mask&#10;&#10;Description automatically generated with medium confidence">
            <a:extLst>
              <a:ext uri="{FF2B5EF4-FFF2-40B4-BE49-F238E27FC236}">
                <a16:creationId xmlns:a16="http://schemas.microsoft.com/office/drawing/2014/main" id="{EC7A5646-3506-E443-938A-3E6F6DC866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2" r="18013"/>
          <a:stretch/>
        </p:blipFill>
        <p:spPr bwMode="auto">
          <a:xfrm>
            <a:off x="-1" y="-1"/>
            <a:ext cx="75377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5691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BF1C1-F0F9-C04E-81C6-926E214E6A04}"/>
              </a:ext>
            </a:extLst>
          </p:cNvPr>
          <p:cNvSpPr>
            <a:spLocks noGrp="1"/>
          </p:cNvSpPr>
          <p:nvPr>
            <p:ph type="title"/>
          </p:nvPr>
        </p:nvSpPr>
        <p:spPr>
          <a:xfrm>
            <a:off x="1" y="0"/>
            <a:ext cx="12191998" cy="1728044"/>
          </a:xfrm>
          <a:solidFill>
            <a:schemeClr val="tx1"/>
          </a:solidFill>
          <a:ln>
            <a:solidFill>
              <a:schemeClr val="bg1"/>
            </a:solidFill>
          </a:ln>
        </p:spPr>
        <p:txBody>
          <a:bodyPr wrap="square">
            <a:normAutofit/>
          </a:bodyPr>
          <a:lstStyle/>
          <a:p>
            <a:r>
              <a:rPr lang="en-US" sz="3800" dirty="0">
                <a:solidFill>
                  <a:schemeClr val="bg1"/>
                </a:solidFill>
                <a:highlight>
                  <a:srgbClr val="000000"/>
                </a:highlight>
              </a:rPr>
              <a:t>Bioethics principles and requirements for research ethics</a:t>
            </a:r>
          </a:p>
        </p:txBody>
      </p:sp>
      <p:pic>
        <p:nvPicPr>
          <p:cNvPr id="4" name="Picture 3">
            <a:extLst>
              <a:ext uri="{FF2B5EF4-FFF2-40B4-BE49-F238E27FC236}">
                <a16:creationId xmlns:a16="http://schemas.microsoft.com/office/drawing/2014/main" id="{7B277B73-FCD4-B342-859C-58CE53EC0B8C}"/>
              </a:ext>
            </a:extLst>
          </p:cNvPr>
          <p:cNvPicPr>
            <a:picLocks noChangeAspect="1"/>
          </p:cNvPicPr>
          <p:nvPr/>
        </p:nvPicPr>
        <p:blipFill>
          <a:blip r:embed="rId3"/>
          <a:stretch>
            <a:fillRect/>
          </a:stretch>
        </p:blipFill>
        <p:spPr>
          <a:xfrm>
            <a:off x="991419" y="2143549"/>
            <a:ext cx="5554415" cy="4165811"/>
          </a:xfrm>
          <a:prstGeom prst="rect">
            <a:avLst/>
          </a:prstGeom>
        </p:spPr>
      </p:pic>
      <p:sp>
        <p:nvSpPr>
          <p:cNvPr id="3" name="Content Placeholder 2">
            <a:extLst>
              <a:ext uri="{FF2B5EF4-FFF2-40B4-BE49-F238E27FC236}">
                <a16:creationId xmlns:a16="http://schemas.microsoft.com/office/drawing/2014/main" id="{4C7D2010-3559-0048-AE02-1C4D25616A8D}"/>
              </a:ext>
            </a:extLst>
          </p:cNvPr>
          <p:cNvSpPr>
            <a:spLocks noGrp="1"/>
          </p:cNvSpPr>
          <p:nvPr>
            <p:ph idx="1"/>
          </p:nvPr>
        </p:nvSpPr>
        <p:spPr>
          <a:xfrm>
            <a:off x="8184558" y="2638044"/>
            <a:ext cx="3363974" cy="3415622"/>
          </a:xfrm>
        </p:spPr>
        <p:txBody>
          <a:bodyPr>
            <a:normAutofit fontScale="92500" lnSpcReduction="10000"/>
          </a:bodyPr>
          <a:lstStyle/>
          <a:p>
            <a:pPr marL="0" indent="0" algn="ctr">
              <a:buNone/>
            </a:pPr>
            <a:r>
              <a:rPr lang="en-US" sz="2600" u="sng" dirty="0">
                <a:solidFill>
                  <a:schemeClr val="bg1"/>
                </a:solidFill>
              </a:rPr>
              <a:t>Requirements for Research Ethics</a:t>
            </a:r>
          </a:p>
          <a:p>
            <a:pPr marL="0" indent="0">
              <a:buNone/>
            </a:pPr>
            <a:r>
              <a:rPr lang="en-US" sz="2400" dirty="0">
                <a:solidFill>
                  <a:schemeClr val="bg1"/>
                </a:solidFill>
              </a:rPr>
              <a:t>- Informed Consent: </a:t>
            </a:r>
          </a:p>
          <a:p>
            <a:pPr lvl="1"/>
            <a:r>
              <a:rPr lang="en-US" dirty="0">
                <a:solidFill>
                  <a:schemeClr val="bg1"/>
                </a:solidFill>
              </a:rPr>
              <a:t>1.  </a:t>
            </a:r>
            <a:r>
              <a:rPr lang="en-US" b="1" dirty="0">
                <a:solidFill>
                  <a:schemeClr val="bg1"/>
                </a:solidFill>
              </a:rPr>
              <a:t>Voluntariness</a:t>
            </a:r>
            <a:r>
              <a:rPr lang="en-US" dirty="0">
                <a:solidFill>
                  <a:schemeClr val="bg1"/>
                </a:solidFill>
              </a:rPr>
              <a:t> </a:t>
            </a:r>
          </a:p>
          <a:p>
            <a:pPr lvl="1"/>
            <a:r>
              <a:rPr lang="en-US" dirty="0">
                <a:solidFill>
                  <a:schemeClr val="bg1"/>
                </a:solidFill>
              </a:rPr>
              <a:t>2.</a:t>
            </a:r>
            <a:r>
              <a:rPr lang="en-US" b="1" dirty="0">
                <a:solidFill>
                  <a:schemeClr val="bg1"/>
                </a:solidFill>
              </a:rPr>
              <a:t> Information/disclosure</a:t>
            </a:r>
            <a:r>
              <a:rPr lang="en-US" dirty="0">
                <a:solidFill>
                  <a:schemeClr val="bg1"/>
                </a:solidFill>
              </a:rPr>
              <a:t> </a:t>
            </a:r>
          </a:p>
          <a:p>
            <a:pPr lvl="1"/>
            <a:r>
              <a:rPr lang="en-US" dirty="0">
                <a:solidFill>
                  <a:schemeClr val="bg1"/>
                </a:solidFill>
              </a:rPr>
              <a:t>3.</a:t>
            </a:r>
            <a:r>
              <a:rPr lang="en-US" b="1" dirty="0">
                <a:solidFill>
                  <a:schemeClr val="bg1"/>
                </a:solidFill>
              </a:rPr>
              <a:t> Understanding</a:t>
            </a:r>
            <a:r>
              <a:rPr lang="en-US" dirty="0">
                <a:solidFill>
                  <a:schemeClr val="bg1"/>
                </a:solidFill>
              </a:rPr>
              <a:t> </a:t>
            </a:r>
          </a:p>
          <a:p>
            <a:pPr lvl="1"/>
            <a:r>
              <a:rPr lang="en-US" dirty="0">
                <a:solidFill>
                  <a:schemeClr val="bg1"/>
                </a:solidFill>
              </a:rPr>
              <a:t>4.</a:t>
            </a:r>
            <a:r>
              <a:rPr lang="en-US" b="1" dirty="0">
                <a:solidFill>
                  <a:schemeClr val="bg1"/>
                </a:solidFill>
              </a:rPr>
              <a:t> Choice</a:t>
            </a:r>
            <a:r>
              <a:rPr lang="en-US" dirty="0">
                <a:solidFill>
                  <a:schemeClr val="bg1"/>
                </a:solidFill>
              </a:rPr>
              <a:t> </a:t>
            </a:r>
          </a:p>
          <a:p>
            <a:pPr marL="0" indent="0">
              <a:buNone/>
            </a:pPr>
            <a:r>
              <a:rPr lang="en-US" sz="2400" dirty="0">
                <a:solidFill>
                  <a:schemeClr val="bg1"/>
                </a:solidFill>
              </a:rPr>
              <a:t>- Risk/ Benefit Analysis </a:t>
            </a:r>
          </a:p>
          <a:p>
            <a:pPr marL="0" indent="0">
              <a:buNone/>
            </a:pPr>
            <a:r>
              <a:rPr lang="en-US" sz="2400" dirty="0">
                <a:solidFill>
                  <a:schemeClr val="bg1"/>
                </a:solidFill>
              </a:rPr>
              <a:t>- Justice (subject selection) </a:t>
            </a:r>
          </a:p>
          <a:p>
            <a:pPr marL="228600" lvl="1" indent="0">
              <a:buNone/>
            </a:pPr>
            <a:endParaRPr lang="en-US" dirty="0">
              <a:solidFill>
                <a:schemeClr val="bg1"/>
              </a:solidFill>
            </a:endParaRPr>
          </a:p>
          <a:p>
            <a:pPr marL="228600" lvl="1" indent="0">
              <a:buNone/>
            </a:pPr>
            <a:endParaRPr lang="en-US" dirty="0">
              <a:solidFill>
                <a:schemeClr val="bg1"/>
              </a:solidFill>
            </a:endParaRPr>
          </a:p>
        </p:txBody>
      </p:sp>
    </p:spTree>
    <p:extLst>
      <p:ext uri="{BB962C8B-B14F-4D97-AF65-F5344CB8AC3E}">
        <p14:creationId xmlns:p14="http://schemas.microsoft.com/office/powerpoint/2010/main" val="3644195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11 best photos of the US military in 2018, according to an award-winning Army photographer">
            <a:extLst>
              <a:ext uri="{FF2B5EF4-FFF2-40B4-BE49-F238E27FC236}">
                <a16:creationId xmlns:a16="http://schemas.microsoft.com/office/drawing/2014/main" id="{776AD75E-97D4-174C-866C-1C4DE29AE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81" r="17295"/>
          <a:stretch/>
        </p:blipFill>
        <p:spPr bwMode="auto">
          <a:xfrm>
            <a:off x="4650909" y="10"/>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73381-18FB-CE4D-AA03-4BCC1F6BAEE2}"/>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400">
                <a:solidFill>
                  <a:schemeClr val="bg1"/>
                </a:solidFill>
              </a:rPr>
              <a:t>Military Context And Informed consent</a:t>
            </a:r>
          </a:p>
        </p:txBody>
      </p:sp>
      <p:sp>
        <p:nvSpPr>
          <p:cNvPr id="3" name="Content Placeholder 2">
            <a:extLst>
              <a:ext uri="{FF2B5EF4-FFF2-40B4-BE49-F238E27FC236}">
                <a16:creationId xmlns:a16="http://schemas.microsoft.com/office/drawing/2014/main" id="{0893E8DA-E341-B14E-91B5-32EA76338915}"/>
              </a:ext>
            </a:extLst>
          </p:cNvPr>
          <p:cNvSpPr>
            <a:spLocks noGrp="1"/>
          </p:cNvSpPr>
          <p:nvPr>
            <p:ph idx="1"/>
          </p:nvPr>
        </p:nvSpPr>
        <p:spPr>
          <a:xfrm>
            <a:off x="643468" y="2638044"/>
            <a:ext cx="3363974" cy="3415622"/>
          </a:xfrm>
        </p:spPr>
        <p:txBody>
          <a:bodyPr>
            <a:normAutofit/>
          </a:bodyPr>
          <a:lstStyle/>
          <a:p>
            <a:r>
              <a:rPr lang="en-US" dirty="0">
                <a:solidFill>
                  <a:schemeClr val="bg1"/>
                </a:solidFill>
              </a:rPr>
              <a:t>Concerns about voluntariness and ethos in military  </a:t>
            </a:r>
          </a:p>
          <a:p>
            <a:r>
              <a:rPr lang="en-US" dirty="0">
                <a:solidFill>
                  <a:schemeClr val="bg1"/>
                </a:solidFill>
              </a:rPr>
              <a:t>Strategies to mitigate? </a:t>
            </a:r>
          </a:p>
          <a:p>
            <a:pPr lvl="1"/>
            <a:r>
              <a:rPr lang="en-US" dirty="0">
                <a:solidFill>
                  <a:schemeClr val="bg1"/>
                </a:solidFill>
              </a:rPr>
              <a:t>Special volunteer groups to test medical treatments </a:t>
            </a:r>
          </a:p>
          <a:p>
            <a:pPr lvl="1"/>
            <a:r>
              <a:rPr lang="en-US" dirty="0">
                <a:solidFill>
                  <a:schemeClr val="bg1"/>
                </a:solidFill>
              </a:rPr>
              <a:t>Educational campaigns </a:t>
            </a:r>
          </a:p>
        </p:txBody>
      </p:sp>
    </p:spTree>
    <p:extLst>
      <p:ext uri="{BB962C8B-B14F-4D97-AF65-F5344CB8AC3E}">
        <p14:creationId xmlns:p14="http://schemas.microsoft.com/office/powerpoint/2010/main" val="706017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he 11 best photos of the US military in 2018, according to an award-winning Army photographer">
            <a:extLst>
              <a:ext uri="{FF2B5EF4-FFF2-40B4-BE49-F238E27FC236}">
                <a16:creationId xmlns:a16="http://schemas.microsoft.com/office/drawing/2014/main" id="{DE0897E4-F091-BC40-81B9-82FAFF176F6A}"/>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8352" b="70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3F6111-0260-8148-9F1D-503E501BD020}"/>
              </a:ext>
            </a:extLst>
          </p:cNvPr>
          <p:cNvSpPr>
            <a:spLocks noGrp="1"/>
          </p:cNvSpPr>
          <p:nvPr>
            <p:ph type="title"/>
          </p:nvPr>
        </p:nvSpPr>
        <p:spPr>
          <a:xfrm>
            <a:off x="2231136" y="964692"/>
            <a:ext cx="7729728" cy="1188720"/>
          </a:xfrm>
          <a:noFill/>
          <a:ln>
            <a:solidFill>
              <a:srgbClr val="FFFFFF"/>
            </a:solidFill>
          </a:ln>
        </p:spPr>
        <p:txBody>
          <a:bodyPr>
            <a:normAutofit/>
          </a:bodyPr>
          <a:lstStyle/>
          <a:p>
            <a:r>
              <a:rPr lang="en-US">
                <a:solidFill>
                  <a:schemeClr val="tx1"/>
                </a:solidFill>
              </a:rPr>
              <a:t>Military context, Risk/Benefit, &amp; Justice </a:t>
            </a:r>
          </a:p>
        </p:txBody>
      </p:sp>
      <p:sp>
        <p:nvSpPr>
          <p:cNvPr id="3" name="Content Placeholder 2">
            <a:extLst>
              <a:ext uri="{FF2B5EF4-FFF2-40B4-BE49-F238E27FC236}">
                <a16:creationId xmlns:a16="http://schemas.microsoft.com/office/drawing/2014/main" id="{96F7B1D9-4FCD-B843-B9C9-383C49CC0F37}"/>
              </a:ext>
            </a:extLst>
          </p:cNvPr>
          <p:cNvSpPr>
            <a:spLocks noGrp="1"/>
          </p:cNvSpPr>
          <p:nvPr>
            <p:ph idx="1"/>
          </p:nvPr>
        </p:nvSpPr>
        <p:spPr>
          <a:xfrm>
            <a:off x="2231136" y="2638044"/>
            <a:ext cx="7729728" cy="3101983"/>
          </a:xfrm>
        </p:spPr>
        <p:txBody>
          <a:bodyPr>
            <a:normAutofit/>
          </a:bodyPr>
          <a:lstStyle/>
          <a:p>
            <a:r>
              <a:rPr lang="en-US" dirty="0"/>
              <a:t>The military is comprised of a subsection of the US population – this subsection is not representative of the country more broadly.  Are we adequately distributing the risks? </a:t>
            </a:r>
          </a:p>
          <a:p>
            <a:r>
              <a:rPr lang="en-US" dirty="0"/>
              <a:t>Are we asking members of the military to test something too dangerous? What does it do to our calculation when the members of the military are in life threatening situations and these technologies could potentially save their lives? </a:t>
            </a:r>
          </a:p>
        </p:txBody>
      </p:sp>
    </p:spTree>
    <p:extLst>
      <p:ext uri="{BB962C8B-B14F-4D97-AF65-F5344CB8AC3E}">
        <p14:creationId xmlns:p14="http://schemas.microsoft.com/office/powerpoint/2010/main" val="214950361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24E2FA-D5C5-9445-BD6B-54E5621A34C5}"/>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Reversibility</a:t>
            </a:r>
          </a:p>
        </p:txBody>
      </p:sp>
      <p:sp>
        <p:nvSpPr>
          <p:cNvPr id="3" name="Content Placeholder 2">
            <a:extLst>
              <a:ext uri="{FF2B5EF4-FFF2-40B4-BE49-F238E27FC236}">
                <a16:creationId xmlns:a16="http://schemas.microsoft.com/office/drawing/2014/main" id="{7371D3B2-10EA-C94A-81F4-3E71364B1B30}"/>
              </a:ext>
            </a:extLst>
          </p:cNvPr>
          <p:cNvSpPr>
            <a:spLocks noGrp="1"/>
          </p:cNvSpPr>
          <p:nvPr>
            <p:ph idx="1"/>
          </p:nvPr>
        </p:nvSpPr>
        <p:spPr>
          <a:xfrm>
            <a:off x="643468" y="2638044"/>
            <a:ext cx="3363974" cy="3415622"/>
          </a:xfrm>
        </p:spPr>
        <p:txBody>
          <a:bodyPr>
            <a:normAutofit/>
          </a:bodyPr>
          <a:lstStyle/>
          <a:p>
            <a:r>
              <a:rPr lang="en-US">
                <a:solidFill>
                  <a:schemeClr val="bg1"/>
                </a:solidFill>
              </a:rPr>
              <a:t>Right now, DARPA has focused publicly disclosed research on reversible technology. </a:t>
            </a:r>
          </a:p>
          <a:p>
            <a:r>
              <a:rPr lang="en-US">
                <a:solidFill>
                  <a:schemeClr val="bg1"/>
                </a:solidFill>
              </a:rPr>
              <a:t>What about non-reversible biotech? </a:t>
            </a:r>
          </a:p>
        </p:txBody>
      </p:sp>
      <p:pic>
        <p:nvPicPr>
          <p:cNvPr id="5" name="Picture 4" descr="Diagram&#10;&#10;Description automatically generated">
            <a:extLst>
              <a:ext uri="{FF2B5EF4-FFF2-40B4-BE49-F238E27FC236}">
                <a16:creationId xmlns:a16="http://schemas.microsoft.com/office/drawing/2014/main" id="{5333C9E9-19BC-2945-90DE-5F13532BC477}"/>
              </a:ext>
            </a:extLst>
          </p:cNvPr>
          <p:cNvPicPr>
            <a:picLocks noChangeAspect="1"/>
          </p:cNvPicPr>
          <p:nvPr/>
        </p:nvPicPr>
        <p:blipFill rotWithShape="1">
          <a:blip r:embed="rId3"/>
          <a:srcRect b="2087"/>
          <a:stretch/>
        </p:blipFill>
        <p:spPr>
          <a:xfrm>
            <a:off x="5020708" y="1076634"/>
            <a:ext cx="6804879" cy="4247535"/>
          </a:xfrm>
          <a:prstGeom prst="rect">
            <a:avLst/>
          </a:prstGeom>
        </p:spPr>
      </p:pic>
    </p:spTree>
    <p:extLst>
      <p:ext uri="{BB962C8B-B14F-4D97-AF65-F5344CB8AC3E}">
        <p14:creationId xmlns:p14="http://schemas.microsoft.com/office/powerpoint/2010/main" val="62049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B3A5-C911-BE43-B541-920B84D27138}"/>
              </a:ext>
            </a:extLst>
          </p:cNvPr>
          <p:cNvSpPr>
            <a:spLocks noGrp="1"/>
          </p:cNvSpPr>
          <p:nvPr>
            <p:ph type="title"/>
          </p:nvPr>
        </p:nvSpPr>
        <p:spPr>
          <a:xfrm>
            <a:off x="640079" y="640079"/>
            <a:ext cx="3402531" cy="5272242"/>
          </a:xfrm>
        </p:spPr>
        <p:txBody>
          <a:bodyPr>
            <a:normAutofit/>
          </a:bodyPr>
          <a:lstStyle/>
          <a:p>
            <a:r>
              <a:rPr lang="en-US"/>
              <a:t>Dual Use Technology </a:t>
            </a:r>
            <a:br>
              <a:rPr lang="en-US"/>
            </a:br>
            <a:r>
              <a:rPr lang="en-US"/>
              <a:t>and Problems with Subject Selection in medical research</a:t>
            </a:r>
            <a:br>
              <a:rPr lang="en-US"/>
            </a:br>
            <a:endParaRPr lang="en-US" dirty="0"/>
          </a:p>
        </p:txBody>
      </p:sp>
      <p:graphicFrame>
        <p:nvGraphicFramePr>
          <p:cNvPr id="7" name="Content Placeholder 2">
            <a:extLst>
              <a:ext uri="{FF2B5EF4-FFF2-40B4-BE49-F238E27FC236}">
                <a16:creationId xmlns:a16="http://schemas.microsoft.com/office/drawing/2014/main" id="{E7697A08-2C63-46BF-8577-593E2A4A4761}"/>
              </a:ext>
            </a:extLst>
          </p:cNvPr>
          <p:cNvGraphicFramePr>
            <a:graphicFrameLocks noGrp="1"/>
          </p:cNvGraphicFramePr>
          <p:nvPr>
            <p:ph idx="1"/>
            <p:extLst>
              <p:ext uri="{D42A27DB-BD31-4B8C-83A1-F6EECF244321}">
                <p14:modId xmlns:p14="http://schemas.microsoft.com/office/powerpoint/2010/main" val="2741524621"/>
              </p:ext>
            </p:extLst>
          </p:nvPr>
        </p:nvGraphicFramePr>
        <p:xfrm>
          <a:off x="4672103" y="640079"/>
          <a:ext cx="6883072" cy="2834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Graphical user interface, text, application, email&#10;&#10;Description automatically generated">
            <a:extLst>
              <a:ext uri="{FF2B5EF4-FFF2-40B4-BE49-F238E27FC236}">
                <a16:creationId xmlns:a16="http://schemas.microsoft.com/office/drawing/2014/main" id="{E079CC8F-3488-A145-A430-A3CEBBFACE50}"/>
              </a:ext>
            </a:extLst>
          </p:cNvPr>
          <p:cNvPicPr>
            <a:picLocks noChangeAspect="1"/>
          </p:cNvPicPr>
          <p:nvPr/>
        </p:nvPicPr>
        <p:blipFill rotWithShape="1">
          <a:blip r:embed="rId8"/>
          <a:srcRect t="24185"/>
          <a:stretch/>
        </p:blipFill>
        <p:spPr>
          <a:xfrm>
            <a:off x="6802939" y="3746090"/>
            <a:ext cx="4951525" cy="947885"/>
          </a:xfrm>
          <a:prstGeom prst="rect">
            <a:avLst/>
          </a:prstGeom>
          <a:blipFill>
            <a:blip r:embed="rId9"/>
            <a:tile tx="0" ty="0" sx="100000" sy="100000" flip="none" algn="tl"/>
          </a:blipFill>
          <a:ln w="31750" cap="sq">
            <a:gradFill>
              <a:gsLst>
                <a:gs pos="2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ln>
          <a:effectLst>
            <a:glow rad="114300">
              <a:schemeClr val="tx1">
                <a:alpha val="40000"/>
              </a:schemeClr>
            </a:glow>
            <a:softEdge rad="0"/>
          </a:effectLst>
          <a:scene3d>
            <a:camera prst="orthographicFront"/>
            <a:lightRig rig="threePt" dir="t">
              <a:rot lat="0" lon="0" rev="0"/>
            </a:lightRig>
          </a:scene3d>
          <a:sp3d prstMaterial="metal">
            <a:bevelT w="0"/>
          </a:sp3d>
        </p:spPr>
      </p:pic>
    </p:spTree>
    <p:extLst>
      <p:ext uri="{BB962C8B-B14F-4D97-AF65-F5344CB8AC3E}">
        <p14:creationId xmlns:p14="http://schemas.microsoft.com/office/powerpoint/2010/main" val="125962825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416</Words>
  <Application>Microsoft Macintosh PowerPoint</Application>
  <PresentationFormat>Widescreen</PresentationFormat>
  <Paragraphs>50</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Fira Sans</vt:lpstr>
      <vt:lpstr>Gill Sans MT</vt:lpstr>
      <vt:lpstr>Parcel</vt:lpstr>
      <vt:lpstr>Developing genetic technology and the military</vt:lpstr>
      <vt:lpstr>“the whole supersoldier business”</vt:lpstr>
      <vt:lpstr>Where is Genetic /Genomic technology: A Case Study</vt:lpstr>
      <vt:lpstr>Some Ethical Concerns:   1) Offensive vs. Defensive Weapons   2) Altering Human Identity – particularly to Become better at warfare  3)selection of Research subjects and associated risk</vt:lpstr>
      <vt:lpstr>Bioethics principles and requirements for research ethics</vt:lpstr>
      <vt:lpstr>Military Context And Informed consent</vt:lpstr>
      <vt:lpstr>Military context, Risk/Benefit, &amp; Justice </vt:lpstr>
      <vt:lpstr>Reversibility</vt:lpstr>
      <vt:lpstr>Dual Use Technology  and Problems with Subject Selection in medical research </vt:lpstr>
      <vt:lpstr>Future Research: </vt:lpstr>
      <vt:lpstr>Questions and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genetic technology and the military</dc:title>
  <dc:creator>Isabel Canfield</dc:creator>
  <cp:lastModifiedBy>Isabel Canfield</cp:lastModifiedBy>
  <cp:revision>5</cp:revision>
  <dcterms:created xsi:type="dcterms:W3CDTF">2021-04-28T18:04:04Z</dcterms:created>
  <dcterms:modified xsi:type="dcterms:W3CDTF">2021-04-28T18:15:15Z</dcterms:modified>
</cp:coreProperties>
</file>