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63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143001"/>
            <a:ext cx="7950200" cy="1965302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GalaxiePolaris-Bold"/>
                <a:cs typeface="GalaxiePolaris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FBBFC4-0EB3-48B1-B798-49A6F5E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0" y="4513263"/>
            <a:ext cx="26670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2B3AF60-6E9F-4A90-A90B-8767A640DA3B}" type="datetimeFigureOut">
              <a:rPr lang="en-US" altLang="en-US"/>
              <a:pPr>
                <a:defRPr/>
              </a:pPr>
              <a:t>4/4/2021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0061A6-346F-423D-B346-73E25EDB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9800" y="4513263"/>
            <a:ext cx="2362200" cy="27305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="1" i="0">
                <a:latin typeface="Garamond"/>
                <a:ea typeface="+mn-ea"/>
                <a:cs typeface="Garamond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53" y="1143001"/>
            <a:ext cx="7930147" cy="1771649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GalaxiePolaris-Bold"/>
                <a:cs typeface="GalaxiePolaris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830BC3-F823-4467-A137-48136CB4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4503738"/>
            <a:ext cx="26670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69B339B-B669-48B5-ABA8-4E44EA6E15D3}" type="datetimeFigureOut">
              <a:rPr lang="en-US" altLang="en-US"/>
              <a:pPr>
                <a:defRPr/>
              </a:pPr>
              <a:t>4/4/2021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DD56BA-5198-49F4-80E9-AF8745C8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6150" y="4503738"/>
            <a:ext cx="2362200" cy="27305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="1" i="0">
                <a:latin typeface="Garamond"/>
                <a:ea typeface="+mn-ea"/>
                <a:cs typeface="Garamond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F57487-95A8-43B5-9451-A194AC66E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DC53-7C79-4791-8B63-2046845F0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05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7F0277-E942-4454-B3E4-7EA5DE851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7980-E459-41CC-ACBC-BFFEBB606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20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9B0BD8-C569-4F2A-8767-D1B9416CB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5063-D5F9-425B-B988-963E935DC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03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D56E27-B067-410C-826A-06FF638FEA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F078-17B3-4DFF-ADEE-0B8D666C0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37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8BC8308-91C2-4E11-999B-F8E480D5C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F677-F559-4415-8E80-FE75872CE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98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20" y="1113326"/>
            <a:ext cx="3008313" cy="6001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13326"/>
            <a:ext cx="5111750" cy="3481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11819"/>
            <a:ext cx="3008313" cy="28828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9B6A76-2E09-4C7C-8AEE-FCAA075E7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67F4-B7E0-4E64-9B13-3D78907E9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22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2826"/>
            <a:ext cx="5486400" cy="3380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0869" y="91006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350338"/>
            <a:ext cx="5486400" cy="439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03D38F-BCA0-406F-B0E6-2065FE25E3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F7F0-1CDA-4E7C-8119-D99175D74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6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F1CABE-DCD0-4C9D-ADEA-253DEF0D3D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206375"/>
            <a:ext cx="6705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Header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2755E6-74B2-427A-B0BB-D98E340D22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085850"/>
            <a:ext cx="8229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84771-8F0B-411F-AD49-CBBBF6508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4846638"/>
            <a:ext cx="2133600" cy="1825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GalaxiePolaris-Book" pitchFamily="2" charset="0"/>
              </a:defRPr>
            </a:lvl1pPr>
          </a:lstStyle>
          <a:p>
            <a:pPr>
              <a:defRPr/>
            </a:pPr>
            <a:fld id="{452CD363-5828-42DB-AFCF-C25913540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GalaxiePolaris-Bold"/>
          <a:ea typeface="MS PGothic" panose="020B0600070205080204" pitchFamily="34" charset="-128"/>
          <a:cs typeface="GalaxiePolaris-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laxiePolaris-Bold" panose="02000000000000000000" pitchFamily="2" charset="0"/>
          <a:ea typeface="MS PGothic" panose="020B0600070205080204" pitchFamily="34" charset="-128"/>
          <a:cs typeface="GalaxiePolaris-Bold" pitchFamily="2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laxiePolaris-Bold" panose="02000000000000000000" pitchFamily="2" charset="0"/>
          <a:ea typeface="MS PGothic" panose="020B0600070205080204" pitchFamily="34" charset="-128"/>
          <a:cs typeface="GalaxiePolaris-Bold" pitchFamily="2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laxiePolaris-Bold" panose="02000000000000000000" pitchFamily="2" charset="0"/>
          <a:ea typeface="MS PGothic" panose="020B0600070205080204" pitchFamily="34" charset="-128"/>
          <a:cs typeface="GalaxiePolaris-Bold" pitchFamily="2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laxiePolaris-Bold" panose="02000000000000000000" pitchFamily="2" charset="0"/>
          <a:ea typeface="MS PGothic" panose="020B0600070205080204" pitchFamily="34" charset="-128"/>
          <a:cs typeface="GalaxiePolaris-Bold" pitchFamily="2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laxiePolaris-Bold" panose="02000000000000000000" pitchFamily="2" charset="0"/>
          <a:ea typeface="ＭＳ Ｐゴシック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laxiePolaris-Bold" panose="02000000000000000000" pitchFamily="2" charset="0"/>
          <a:ea typeface="ＭＳ Ｐゴシック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laxiePolaris-Bold" panose="02000000000000000000" pitchFamily="2" charset="0"/>
          <a:ea typeface="ＭＳ Ｐゴシック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laxiePolaris-Bold" panose="02000000000000000000" pitchFamily="2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laxiePolaris-Medium"/>
          <a:ea typeface="MS PGothic" panose="020B0600070205080204" pitchFamily="34" charset="-128"/>
          <a:cs typeface="GalaxiePolaris-Medium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GalaxiePolaris-Medium"/>
          <a:ea typeface="MS PGothic" panose="020B0600070205080204" pitchFamily="34" charset="-128"/>
          <a:cs typeface="GalaxiePolaris-Medium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laxiePolaris-Medium"/>
          <a:ea typeface="MS PGothic" panose="020B0600070205080204" pitchFamily="34" charset="-128"/>
          <a:cs typeface="GalaxiePolaris-Medium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GalaxiePolaris-Medium"/>
          <a:ea typeface="MS PGothic" panose="020B0600070205080204" pitchFamily="34" charset="-128"/>
          <a:cs typeface="GalaxiePolaris-Medium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GalaxiePolaris-Medium"/>
          <a:ea typeface="MS PGothic" panose="020B0600070205080204" pitchFamily="34" charset="-128"/>
          <a:cs typeface="GalaxiePolaris-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noreply@coronavirus.in.gov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E12A-F64A-4F17-9D9F-3DCBF20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563"/>
            <a:ext cx="6705600" cy="4794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B050"/>
                </a:solidFill>
                <a:ea typeface="+mj-ea"/>
              </a:rPr>
              <a:t>Please Get Vaccinated!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1232F77C-4A32-4108-BDBC-C9D4D03D4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43" y="984250"/>
            <a:ext cx="8718776" cy="371475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GalaxiePolaris-Medium" pitchFamily="2" charset="0"/>
              </a:rPr>
              <a:t>Check your email for a message from </a:t>
            </a:r>
            <a:r>
              <a:rPr lang="en-US" sz="2600" dirty="0">
                <a:latin typeface="GalaxiePolaris-Medium" pitchFamily="2" charset="0"/>
                <a:hlinkClick r:id="rId2"/>
              </a:rPr>
              <a:t>noreply@coronavirus.in.gov</a:t>
            </a:r>
            <a:r>
              <a:rPr lang="en-US" sz="2600" dirty="0">
                <a:latin typeface="GalaxiePolaris-Medium" pitchFamily="2" charset="0"/>
              </a:rPr>
              <a:t>. It contains your personal link for signing up for a vaccine through Notre Dame.</a:t>
            </a:r>
          </a:p>
          <a:p>
            <a:pPr eaLnBrk="1" hangingPunct="1"/>
            <a:r>
              <a:rPr lang="en-US" sz="2600" dirty="0">
                <a:latin typeface="GalaxiePolaris-Medium" pitchFamily="2" charset="0"/>
              </a:rPr>
              <a:t>The proportion of people who get vaccinated will determine what our policies will be for the rest of the semester and for the summer and fall.</a:t>
            </a:r>
          </a:p>
          <a:p>
            <a:pPr eaLnBrk="1" hangingPunct="1"/>
            <a:r>
              <a:rPr lang="en-US" sz="2600" dirty="0">
                <a:latin typeface="GalaxiePolaris-Medium" pitchFamily="2" charset="0"/>
              </a:rPr>
              <a:t>Encourage your friends to get vaccinated. </a:t>
            </a:r>
          </a:p>
          <a:p>
            <a:pPr eaLnBrk="1" hangingPunct="1"/>
            <a:r>
              <a:rPr lang="en-US" altLang="en-US" sz="2600" dirty="0">
                <a:latin typeface="GalaxiePolaris-Medium" pitchFamily="2" charset="0"/>
                <a:cs typeface="GalaxiePolaris-Medium" pitchFamily="2" charset="0"/>
              </a:rPr>
              <a:t>Take </a:t>
            </a:r>
            <a:r>
              <a:rPr lang="en-US" altLang="en-US" sz="2600" dirty="0">
                <a:solidFill>
                  <a:srgbClr val="00B050"/>
                </a:solidFill>
                <a:latin typeface="GalaxiePolaris-Medium" pitchFamily="2" charset="0"/>
                <a:cs typeface="GalaxiePolaris-Medium" pitchFamily="2" charset="0"/>
              </a:rPr>
              <a:t>care</a:t>
            </a:r>
            <a:r>
              <a:rPr lang="en-US" altLang="en-US" sz="2600" dirty="0">
                <a:latin typeface="GalaxiePolaris-Medium" pitchFamily="2" charset="0"/>
                <a:cs typeface="GalaxiePolaris-Medium" pitchFamily="2" charset="0"/>
              </a:rPr>
              <a:t> of yourselves and </a:t>
            </a:r>
            <a:r>
              <a:rPr lang="en-US" altLang="en-US" sz="2600" dirty="0">
                <a:solidFill>
                  <a:srgbClr val="00B050"/>
                </a:solidFill>
                <a:latin typeface="GalaxiePolaris-Medium" pitchFamily="2" charset="0"/>
                <a:cs typeface="GalaxiePolaris-Medium" pitchFamily="2" charset="0"/>
              </a:rPr>
              <a:t>each other.</a:t>
            </a:r>
          </a:p>
        </p:txBody>
      </p:sp>
      <p:sp>
        <p:nvSpPr>
          <p:cNvPr id="4101" name="TextBox 3">
            <a:extLst>
              <a:ext uri="{FF2B5EF4-FFF2-40B4-BE49-F238E27FC236}">
                <a16:creationId xmlns:a16="http://schemas.microsoft.com/office/drawing/2014/main" id="{BDDB30E6-C5AB-4E42-B8E8-B26597F2C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22129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02" name="TextBox 4">
            <a:extLst>
              <a:ext uri="{FF2B5EF4-FFF2-40B4-BE49-F238E27FC236}">
                <a16:creationId xmlns:a16="http://schemas.microsoft.com/office/drawing/2014/main" id="{1FDA83F4-FFC9-4F53-AD27-33BA263E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22129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03" name="TextBox 5">
            <a:extLst>
              <a:ext uri="{FF2B5EF4-FFF2-40B4-BE49-F238E27FC236}">
                <a16:creationId xmlns:a16="http://schemas.microsoft.com/office/drawing/2014/main" id="{D60FA621-B8A3-43B2-B01B-69D8053D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9850" y="32908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04" name="TextBox 6">
            <a:extLst>
              <a:ext uri="{FF2B5EF4-FFF2-40B4-BE49-F238E27FC236}">
                <a16:creationId xmlns:a16="http://schemas.microsoft.com/office/drawing/2014/main" id="{C93A2195-8305-49B2-BC23-5375D6FC8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7838" y="3005138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GalaxiePolaris-Medium" pitchFamily="2" charset="0"/>
                <a:ea typeface="MS PGothic" panose="020B0600070205080204" pitchFamily="34" charset="-128"/>
                <a:cs typeface="GalaxiePolaris-Medium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90776-DD92-4C75-961B-E5C0B7544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369" y="3189288"/>
            <a:ext cx="1478311" cy="13626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and_standards_PPT_template_1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brand_standards_PPT_template_1W.thmx</Template>
  <TotalTime>199</TotalTime>
  <Words>76</Words>
  <Application>Microsoft Office PowerPoint</Application>
  <PresentationFormat>On-screen Show (16:9)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MS PGothic</vt:lpstr>
      <vt:lpstr>MS PGothic</vt:lpstr>
      <vt:lpstr>Arial</vt:lpstr>
      <vt:lpstr>Calibri</vt:lpstr>
      <vt:lpstr>GalaxiePolaris-Bold</vt:lpstr>
      <vt:lpstr>GalaxiePolaris-Book</vt:lpstr>
      <vt:lpstr>GalaxiePolaris-Medium</vt:lpstr>
      <vt:lpstr>Garamond</vt:lpstr>
      <vt:lpstr>brand_standards_PPT_template_1W</vt:lpstr>
      <vt:lpstr>Please Get Vaccinated!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kcampbe3</dc:creator>
  <cp:lastModifiedBy>Carmen Leichty</cp:lastModifiedBy>
  <cp:revision>14</cp:revision>
  <dcterms:created xsi:type="dcterms:W3CDTF">2012-02-06T17:12:11Z</dcterms:created>
  <dcterms:modified xsi:type="dcterms:W3CDTF">2021-04-04T20:05:15Z</dcterms:modified>
</cp:coreProperties>
</file>