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278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7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F712A-5DBA-4639-9961-559690C8A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A Case for solidarity in human enhancement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997CA-E684-4EA6-B656-EE66FB05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Rafael Curran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New Rochelle Man was Model for Prometheus Statute at Rockefeller Center |  Talk of the Sound">
            <a:extLst>
              <a:ext uri="{FF2B5EF4-FFF2-40B4-BE49-F238E27FC236}">
                <a16:creationId xmlns:a16="http://schemas.microsoft.com/office/drawing/2014/main" id="{07A88CDD-4E44-4CE0-A890-A37B99FB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b="33820"/>
          <a:stretch/>
        </p:blipFill>
        <p:spPr bwMode="auto">
          <a:xfrm>
            <a:off x="0" y="1"/>
            <a:ext cx="12191997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1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CD12-05ED-427B-83F8-D74E3C25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64AD-E835-4A30-9EDB-622C21F9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5321300" cy="35623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coined as a term by Julian Huxley in 1957</a:t>
            </a:r>
          </a:p>
          <a:p>
            <a:r>
              <a:rPr lang="en-US" dirty="0"/>
              <a:t>Most cited proponent: Nick Bostrom</a:t>
            </a:r>
          </a:p>
          <a:p>
            <a:pPr lvl="1"/>
            <a:r>
              <a:rPr lang="en-US" dirty="0"/>
              <a:t>	See Also: Savulescu, </a:t>
            </a:r>
            <a:r>
              <a:rPr lang="en-US" dirty="0" err="1"/>
              <a:t>Sorgner</a:t>
            </a:r>
            <a:endParaRPr lang="en-US" dirty="0"/>
          </a:p>
          <a:p>
            <a:r>
              <a:rPr lang="en-US" dirty="0"/>
              <a:t>Motivation to improve or modify the human condition by means of biotechnology</a:t>
            </a:r>
          </a:p>
          <a:p>
            <a:r>
              <a:rPr lang="en-US" dirty="0"/>
              <a:t>Often appeal to the fact that we *already* are participating in enhancement projects, and argue for a more formal cultural and legal embrace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35938-22B2-4745-863F-1F399E19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496" y="2279440"/>
            <a:ext cx="5249008" cy="3000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D14A08-3688-421F-877F-9322B1AEEDC5}"/>
              </a:ext>
            </a:extLst>
          </p:cNvPr>
          <p:cNvSpPr txBox="1"/>
          <p:nvPr/>
        </p:nvSpPr>
        <p:spPr>
          <a:xfrm>
            <a:off x="6962775" y="5353050"/>
            <a:ext cx="428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Transhumanist Values </a:t>
            </a:r>
            <a:r>
              <a:rPr lang="en-US" sz="1400" dirty="0"/>
              <a:t>(2005), Nick Bostrom</a:t>
            </a:r>
          </a:p>
        </p:txBody>
      </p:sp>
    </p:spTree>
    <p:extLst>
      <p:ext uri="{BB962C8B-B14F-4D97-AF65-F5344CB8AC3E}">
        <p14:creationId xmlns:p14="http://schemas.microsoft.com/office/powerpoint/2010/main" val="226309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01ED-179F-4D02-B86B-3F0C1027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Aristotelian Virtue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0126-3762-4949-9497-F6C6FCEB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5016500" cy="3978275"/>
          </a:xfrm>
        </p:spPr>
        <p:txBody>
          <a:bodyPr/>
          <a:lstStyle/>
          <a:p>
            <a:r>
              <a:rPr lang="en-US" dirty="0"/>
              <a:t>Key Vocabulary</a:t>
            </a:r>
          </a:p>
          <a:p>
            <a:pPr lvl="1"/>
            <a:r>
              <a:rPr lang="en-US" dirty="0"/>
              <a:t>	Ergon (Function)</a:t>
            </a:r>
          </a:p>
          <a:p>
            <a:pPr lvl="1"/>
            <a:r>
              <a:rPr lang="en-US" dirty="0"/>
              <a:t>	Virtue (State of character in accord 	with excellence of the soul)</a:t>
            </a:r>
          </a:p>
          <a:p>
            <a:pPr lvl="1"/>
            <a:r>
              <a:rPr lang="en-US" dirty="0"/>
              <a:t>	Eudaimonia (the activity of living 	well)</a:t>
            </a:r>
          </a:p>
          <a:p>
            <a:pPr lvl="1"/>
            <a:r>
              <a:rPr lang="en-US" dirty="0"/>
              <a:t>	Telos (final cause, or end)</a:t>
            </a:r>
          </a:p>
          <a:p>
            <a:pPr marL="702900" indent="-342900">
              <a:buFont typeface="Arial" panose="020B0604020202020204" pitchFamily="34" charset="0"/>
              <a:buChar char="•"/>
            </a:pPr>
            <a:r>
              <a:rPr lang="en-US" dirty="0"/>
              <a:t>The telos of human is Eudaimonia</a:t>
            </a:r>
          </a:p>
          <a:p>
            <a:pPr marL="702900" indent="-342900">
              <a:buFont typeface="Arial" panose="020B0604020202020204" pitchFamily="34" charset="0"/>
              <a:buChar char="•"/>
            </a:pPr>
            <a:r>
              <a:rPr lang="en-US" dirty="0"/>
              <a:t>Justification for telos?</a:t>
            </a:r>
          </a:p>
          <a:p>
            <a:pPr lvl="1"/>
            <a:endParaRPr lang="en-US" dirty="0"/>
          </a:p>
        </p:txBody>
      </p:sp>
      <p:pic>
        <p:nvPicPr>
          <p:cNvPr id="1026" name="Picture 2" descr="An Introduction to Aristotle. If there is one thinker most… | by Austin  Tannenbaum | Medium">
            <a:extLst>
              <a:ext uri="{FF2B5EF4-FFF2-40B4-BE49-F238E27FC236}">
                <a16:creationId xmlns:a16="http://schemas.microsoft.com/office/drawing/2014/main" id="{46A424DE-408A-4D8E-BDF5-D9B673BA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58" y="2103119"/>
            <a:ext cx="4984433" cy="33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5151-4D4E-4205-ADF4-0C1564CB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Application of Virtue Ethics in transhumanism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626D3-21F3-493E-A17A-1F53D1AE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1"/>
            <a:ext cx="5727700" cy="3724274"/>
          </a:xfrm>
        </p:spPr>
        <p:txBody>
          <a:bodyPr>
            <a:normAutofit/>
          </a:bodyPr>
          <a:lstStyle/>
          <a:p>
            <a:r>
              <a:rPr lang="en-US" dirty="0"/>
              <a:t>Rational ethics is a component of a scheme which requires a conception of an untutored human nature and a conception of “human-nature-as-it-could-be-if-it-realized-its-telos” (</a:t>
            </a:r>
            <a:r>
              <a:rPr lang="en-US" i="1" dirty="0"/>
              <a:t>AV 3</a:t>
            </a:r>
            <a:r>
              <a:rPr lang="en-US" i="1" baseline="30000" dirty="0"/>
              <a:t>rd</a:t>
            </a:r>
            <a:r>
              <a:rPr lang="en-US" i="1" dirty="0"/>
              <a:t> Ed.</a:t>
            </a:r>
            <a:r>
              <a:rPr lang="en-US" dirty="0"/>
              <a:t> (2007), Macintyre)</a:t>
            </a:r>
          </a:p>
          <a:p>
            <a:r>
              <a:rPr lang="en-US" dirty="0"/>
              <a:t>Existentialist rejection of pre-defined essence in favor of one created through radical free choice and authenticity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D0575-D910-4C6B-A5E8-0F5659705CC3}"/>
              </a:ext>
            </a:extLst>
          </p:cNvPr>
          <p:cNvSpPr txBox="1"/>
          <p:nvPr/>
        </p:nvSpPr>
        <p:spPr>
          <a:xfrm>
            <a:off x="7677150" y="1790701"/>
            <a:ext cx="3924300" cy="48013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Guiding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exactly is the current transhumanist conception of the telos?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transhumanism succeed, would a radical re-evaluation of human telos follow, or perhaps a rejection of telos altogether?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can we work toward an application of virtue ethics which is conducive to mutually intelligible moral discourse in the light of questions which concern the fundamental change of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C79E-228C-4FAB-930F-D42B63F8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Non-Essentialist telos of Macintyre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C50A-0DD7-47DF-BD17-1AD15143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5016500" cy="3978275"/>
          </a:xfrm>
        </p:spPr>
        <p:txBody>
          <a:bodyPr>
            <a:normAutofit fontScale="92500"/>
          </a:bodyPr>
          <a:lstStyle/>
          <a:p>
            <a:r>
              <a:rPr lang="en-US" dirty="0"/>
              <a:t>Practices, Narratives, and Traditions provide crucial context for people and actions.</a:t>
            </a:r>
          </a:p>
          <a:p>
            <a:r>
              <a:rPr lang="en-US" dirty="0"/>
              <a:t>Telos can only be conceived within the accepted rational framework of a given tradition. Tied to narrative of self, community and tradition</a:t>
            </a:r>
          </a:p>
          <a:p>
            <a:r>
              <a:rPr lang="en-US" dirty="0"/>
              <a:t>How can the telos be radically affected by enhancement projects if we cannot escape the historical narrative we are born into?</a:t>
            </a:r>
          </a:p>
          <a:p>
            <a:endParaRPr lang="en-US" dirty="0"/>
          </a:p>
        </p:txBody>
      </p:sp>
      <p:pic>
        <p:nvPicPr>
          <p:cNvPr id="3074" name="Picture 2" descr="Revisiting Alasdair MacIntyre on Liberal Toleration - Public Discourse">
            <a:extLst>
              <a:ext uri="{FF2B5EF4-FFF2-40B4-BE49-F238E27FC236}">
                <a16:creationId xmlns:a16="http://schemas.microsoft.com/office/drawing/2014/main" id="{8E83DB00-05E5-4DD6-8DAD-DE65B343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60" y="2036134"/>
            <a:ext cx="4179888" cy="27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8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34F6-C9FA-4FA6-8EC0-68DF4EAF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Faux-Neutrality of Transhumanism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F723-B19A-4E72-9429-481A425A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66876"/>
            <a:ext cx="5397500" cy="4102100"/>
          </a:xfrm>
        </p:spPr>
        <p:txBody>
          <a:bodyPr/>
          <a:lstStyle/>
          <a:p>
            <a:r>
              <a:rPr lang="en-US" dirty="0"/>
              <a:t>Savulescu espouses the Principle of Procreative Beneficence while contending that he is “neutral with respect to such philosophical disputes about the nature of the good life” (2009 Savulescu &amp; </a:t>
            </a:r>
            <a:r>
              <a:rPr lang="en-US" dirty="0" err="1"/>
              <a:t>Kahane</a:t>
            </a:r>
            <a:r>
              <a:rPr lang="en-US" dirty="0"/>
              <a:t>).</a:t>
            </a:r>
          </a:p>
          <a:p>
            <a:r>
              <a:rPr lang="en-US" dirty="0"/>
              <a:t>He clearly implicitly endorses a conception of the good person, the only question is: is this conception a good one?</a:t>
            </a:r>
          </a:p>
          <a:p>
            <a:r>
              <a:rPr lang="en-US" dirty="0"/>
              <a:t>Answer: 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86C8D-F7B1-4B13-A2C0-E6FD9AEB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12" y="2466840"/>
            <a:ext cx="4296375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7AE-3D5B-43EA-9A0E-D54E2FF9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Faster, Higher, Stronger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961B-7491-4E37-9C50-C6BBC32E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1" y="1790700"/>
            <a:ext cx="5087620" cy="3978275"/>
          </a:xfrm>
        </p:spPr>
        <p:txBody>
          <a:bodyPr/>
          <a:lstStyle/>
          <a:p>
            <a:r>
              <a:rPr lang="en-US" dirty="0"/>
              <a:t>Sandel: Liberal individualism has engendered a meaningless game of status-jockeying, creating widespread animosity, humiliation, and hubris</a:t>
            </a:r>
          </a:p>
          <a:p>
            <a:r>
              <a:rPr lang="en-US" dirty="0" err="1"/>
              <a:t>Markovits</a:t>
            </a:r>
            <a:r>
              <a:rPr lang="en-US" dirty="0"/>
              <a:t>: Meritocracy is bad for the “winners” too </a:t>
            </a:r>
          </a:p>
        </p:txBody>
      </p:sp>
      <p:pic>
        <p:nvPicPr>
          <p:cNvPr id="4098" name="Picture 2" descr="Long Distance Events at the Olympic Games">
            <a:extLst>
              <a:ext uri="{FF2B5EF4-FFF2-40B4-BE49-F238E27FC236}">
                <a16:creationId xmlns:a16="http://schemas.microsoft.com/office/drawing/2014/main" id="{6BE0C4C3-504F-4467-8D43-A7A59ECD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56" y="2292349"/>
            <a:ext cx="4993963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B3CD-121E-4D7F-AD09-4A1E7648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an Ethics of Solidarity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EEAC-189A-48B7-B4C2-94825A68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1" y="1790700"/>
            <a:ext cx="4518660" cy="3978275"/>
          </a:xfrm>
        </p:spPr>
        <p:txBody>
          <a:bodyPr>
            <a:normAutofit/>
          </a:bodyPr>
          <a:lstStyle/>
          <a:p>
            <a:r>
              <a:rPr lang="en-US" dirty="0"/>
              <a:t>Contemporary individualism precludes the likelihood of virtuous enhancement</a:t>
            </a:r>
          </a:p>
          <a:p>
            <a:r>
              <a:rPr lang="en-US" dirty="0"/>
              <a:t>Move towards an ethics of solidarity which emphasizes human interdependence rather than individual striving</a:t>
            </a:r>
          </a:p>
          <a:p>
            <a:endParaRPr lang="en-US" dirty="0"/>
          </a:p>
        </p:txBody>
      </p:sp>
      <p:pic>
        <p:nvPicPr>
          <p:cNvPr id="5122" name="Picture 2" descr="International Human Solidarity Day 2021  :Date,Meaning,Theme,Logo,Activities,History">
            <a:extLst>
              <a:ext uri="{FF2B5EF4-FFF2-40B4-BE49-F238E27FC236}">
                <a16:creationId xmlns:a16="http://schemas.microsoft.com/office/drawing/2014/main" id="{18C805B8-E235-4A89-A2C7-F7838881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1" y="1982469"/>
            <a:ext cx="4890621" cy="42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0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D5D9-B4BD-4691-B61A-A4050903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Feedback?</a:t>
            </a:r>
          </a:p>
        </p:txBody>
      </p:sp>
    </p:spTree>
    <p:extLst>
      <p:ext uri="{BB962C8B-B14F-4D97-AF65-F5344CB8AC3E}">
        <p14:creationId xmlns:p14="http://schemas.microsoft.com/office/powerpoint/2010/main" val="899496404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82AB8B"/>
      </a:accent1>
      <a:accent2>
        <a:srgbClr val="74AB97"/>
      </a:accent2>
      <a:accent3>
        <a:srgbClr val="81A8AB"/>
      </a:accent3>
      <a:accent4>
        <a:srgbClr val="7F9EBA"/>
      </a:accent4>
      <a:accent5>
        <a:srgbClr val="969BC6"/>
      </a:accent5>
      <a:accent6>
        <a:srgbClr val="917FBA"/>
      </a:accent6>
      <a:hlink>
        <a:srgbClr val="AE699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 Light</vt:lpstr>
      <vt:lpstr>Rockwell Nova Light</vt:lpstr>
      <vt:lpstr>Wingdings</vt:lpstr>
      <vt:lpstr>LeafVTI</vt:lpstr>
      <vt:lpstr>A Case for solidarity in human enhancement</vt:lpstr>
      <vt:lpstr>Transhumanism</vt:lpstr>
      <vt:lpstr>Aristotelian Virtue Ethics</vt:lpstr>
      <vt:lpstr>Problem: Application of Virtue Ethics in transhumanism</vt:lpstr>
      <vt:lpstr>The Non-Essentialist telos of Macintyre</vt:lpstr>
      <vt:lpstr>The Faux-Neutrality of Transhumanism</vt:lpstr>
      <vt:lpstr>Faster, Higher, Stronger</vt:lpstr>
      <vt:lpstr>Towards an Ethics of Solidarity</vt:lpstr>
      <vt:lpstr>Questions?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solidarity in human enhancement</dc:title>
  <dc:creator>Rafael Curran</dc:creator>
  <cp:lastModifiedBy>Rafael Curran</cp:lastModifiedBy>
  <cp:revision>12</cp:revision>
  <dcterms:created xsi:type="dcterms:W3CDTF">2021-05-11T01:53:45Z</dcterms:created>
  <dcterms:modified xsi:type="dcterms:W3CDTF">2021-05-11T04:11:39Z</dcterms:modified>
</cp:coreProperties>
</file>