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Dosis" panose="020B0604020202020204" charset="0"/>
      <p:regular r:id="rId14"/>
      <p:bold r:id="rId15"/>
    </p:embeddedFont>
    <p:embeddedFont>
      <p:font typeface="Dosis ExtraLight" panose="020B0604020202020204" charset="0"/>
      <p:regular r:id="rId16"/>
      <p:bold r:id="rId17"/>
    </p:embeddedFont>
    <p:embeddedFont>
      <p:font typeface="Titillium Web Ligh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gd59ff62cd7_0_3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5" name="Google Shape;3845;gd59ff62cd7_0_3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d59ff62cd7_0_3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d59ff62cd7_0_3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" name="Google Shape;3908;gd59ff62cd7_0_3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9" name="Google Shape;3909;gd59ff62cd7_0_3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9" name="Google Shape;3849;gd59ff62cd7_0_3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0" name="Google Shape;3850;gd59ff62cd7_0_3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Include: poverty, hunger, education, equality, water, health, energy, climate, economics, peace, and partnerships</a:t>
            </a:r>
            <a:endParaRPr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Google Shape;3856;gd59ff62cd7_0_3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7" name="Google Shape;3857;gd59ff62cd7_0_3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d3abac6f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d3abac6f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gd59ff62cd7_0_3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9" name="Google Shape;3869;gd59ff62cd7_0_3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d59ff62cd7_0_3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d59ff62cd7_0_3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Google Shape;3880;gd59ff62cd7_0_3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1" name="Google Shape;3881;gd59ff62cd7_0_3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gd59ff62cd7_0_3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9" name="Google Shape;3889;gd59ff62cd7_0_3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gd59ff62cd7_0_3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6" name="Google Shape;3896;gd59ff62cd7_0_3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34" name="Google Shape;3834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35" name="Google Shape;3835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36" name="Google Shape;383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837" name="Google Shape;383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838" name="Google Shape;383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41" name="Google Shape;384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42" name="Google Shape;384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679" name="Google Shape;2679;p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p15"/>
          <p:cNvSpPr txBox="1">
            <a:spLocks noGrp="1"/>
          </p:cNvSpPr>
          <p:nvPr>
            <p:ph type="ctrTitle"/>
          </p:nvPr>
        </p:nvSpPr>
        <p:spPr>
          <a:xfrm>
            <a:off x="308925" y="696425"/>
            <a:ext cx="6198900" cy="4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and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Nations: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i="1"/>
              <a:t>AI’s Potential Impact on the UN’s 2030 Sustainable Development Goals</a:t>
            </a:r>
            <a:endParaRPr sz="38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2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Dangers</a:t>
            </a:r>
            <a:endParaRPr/>
          </a:p>
        </p:txBody>
      </p:sp>
      <p:sp>
        <p:nvSpPr>
          <p:cNvPr id="3906" name="Google Shape;3906;p24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Access to high-quality data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AI expertise (and continued support)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Malicious use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Technological colonialism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p2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3912" name="Google Shape;3912;p2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Emphasize theory-informed data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Build relationships between developer companies, social organizations, and universities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Call for increased responsibility and accountability for developers and users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Google Shape;3852;p16"/>
          <p:cNvSpPr txBox="1">
            <a:spLocks noGrp="1"/>
          </p:cNvSpPr>
          <p:nvPr>
            <p:ph type="title"/>
          </p:nvPr>
        </p:nvSpPr>
        <p:spPr>
          <a:xfrm>
            <a:off x="718425" y="51420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UN’s SDGs--What are they?</a:t>
            </a:r>
            <a:endParaRPr/>
          </a:p>
        </p:txBody>
      </p:sp>
      <p:sp>
        <p:nvSpPr>
          <p:cNvPr id="3853" name="Google Shape;3853;p16"/>
          <p:cNvSpPr txBox="1">
            <a:spLocks noGrp="1"/>
          </p:cNvSpPr>
          <p:nvPr>
            <p:ph type="body" idx="1"/>
          </p:nvPr>
        </p:nvSpPr>
        <p:spPr>
          <a:xfrm>
            <a:off x="3178725" y="1629225"/>
            <a:ext cx="43008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Adopted in 2015 with achievement goal set to be 2030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We’re entering the “decade of action”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17 goals focused around economic, social and environmental pillars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4" name="Google Shape;38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25" y="1919325"/>
            <a:ext cx="28575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p1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the SDGs and AI particularly important right now?</a:t>
            </a:r>
            <a:endParaRPr/>
          </a:p>
        </p:txBody>
      </p:sp>
      <p:sp>
        <p:nvSpPr>
          <p:cNvPr id="3860" name="Google Shape;3860;p17"/>
          <p:cNvSpPr txBox="1">
            <a:spLocks noGrp="1"/>
          </p:cNvSpPr>
          <p:nvPr>
            <p:ph type="body" idx="1"/>
          </p:nvPr>
        </p:nvSpPr>
        <p:spPr>
          <a:xfrm>
            <a:off x="718300" y="1596775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Impact of COVID-19 across the world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Forecasts of 71 million pushed into extreme poverty in 2020 alone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Disruption of previous progress and even complete reversals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Education, health, violence prevention programs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AI field is expanding… better to act now than later!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5" name="Google Shape;38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50" y="152400"/>
            <a:ext cx="33208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6" name="Google Shape;38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672" y="152400"/>
            <a:ext cx="419548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9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and the SDGs</a:t>
            </a:r>
            <a:endParaRPr/>
          </a:p>
        </p:txBody>
      </p:sp>
      <p:sp>
        <p:nvSpPr>
          <p:cNvPr id="3872" name="Google Shape;3872;p19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Researchers and organizations </a:t>
            </a:r>
            <a:r>
              <a:rPr lang="en" i="1"/>
              <a:t>are</a:t>
            </a:r>
            <a:r>
              <a:rPr lang="en"/>
              <a:t> interested in this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79% of SDGs will be “enabled” through AI, while 35% would potentially be negatively impacted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Need to invest in prudent research, development, regulation, and implementation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20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Focus Areas of AI:</a:t>
            </a:r>
            <a:endParaRPr/>
          </a:p>
        </p:txBody>
      </p:sp>
      <p:sp>
        <p:nvSpPr>
          <p:cNvPr id="3878" name="Google Shape;3878;p20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Computer Vision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Natural Language Processing (NLP)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Structured Deep Learning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p21"/>
          <p:cNvSpPr txBox="1">
            <a:spLocks noGrp="1"/>
          </p:cNvSpPr>
          <p:nvPr>
            <p:ph type="body" idx="1"/>
          </p:nvPr>
        </p:nvSpPr>
        <p:spPr>
          <a:xfrm>
            <a:off x="4572000" y="4561925"/>
            <a:ext cx="317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SPOT Software Case Study</a:t>
            </a:r>
            <a:endParaRPr/>
          </a:p>
        </p:txBody>
      </p:sp>
      <p:pic>
        <p:nvPicPr>
          <p:cNvPr id="3884" name="Google Shape;38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00" y="0"/>
            <a:ext cx="3781174" cy="52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5" name="Google Shape;3885;p21"/>
          <p:cNvPicPr preferRelativeResize="0"/>
          <p:nvPr/>
        </p:nvPicPr>
        <p:blipFill rotWithShape="1">
          <a:blip r:embed="rId4">
            <a:alphaModFix/>
          </a:blip>
          <a:srcRect r="49967"/>
          <a:stretch/>
        </p:blipFill>
        <p:spPr>
          <a:xfrm>
            <a:off x="4632400" y="0"/>
            <a:ext cx="2638890" cy="22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6" name="Google Shape;3886;p21"/>
          <p:cNvPicPr preferRelativeResize="0"/>
          <p:nvPr/>
        </p:nvPicPr>
        <p:blipFill rotWithShape="1">
          <a:blip r:embed="rId4">
            <a:alphaModFix/>
          </a:blip>
          <a:srcRect l="49904"/>
          <a:stretch/>
        </p:blipFill>
        <p:spPr>
          <a:xfrm>
            <a:off x="4632400" y="2305000"/>
            <a:ext cx="2638899" cy="225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p22"/>
          <p:cNvSpPr txBox="1">
            <a:spLocks noGrp="1"/>
          </p:cNvSpPr>
          <p:nvPr>
            <p:ph type="body" idx="1"/>
          </p:nvPr>
        </p:nvSpPr>
        <p:spPr>
          <a:xfrm>
            <a:off x="3025224" y="4445600"/>
            <a:ext cx="4888491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PeaceTech Labs in South Africa Case Study</a:t>
            </a:r>
            <a:endParaRPr dirty="0"/>
          </a:p>
        </p:txBody>
      </p:sp>
      <p:pic>
        <p:nvPicPr>
          <p:cNvPr id="3892" name="Google Shape;38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7708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3" name="Google Shape;38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884" y="152400"/>
            <a:ext cx="6417686" cy="414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3"/>
          <p:cNvSpPr txBox="1">
            <a:spLocks noGrp="1"/>
          </p:cNvSpPr>
          <p:nvPr>
            <p:ph type="body" idx="1"/>
          </p:nvPr>
        </p:nvSpPr>
        <p:spPr>
          <a:xfrm>
            <a:off x="490825" y="4177700"/>
            <a:ext cx="3999776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Polaris Human Trafficking Case Study</a:t>
            </a:r>
            <a:endParaRPr dirty="0"/>
          </a:p>
        </p:txBody>
      </p:sp>
      <p:pic>
        <p:nvPicPr>
          <p:cNvPr id="3899" name="Google Shape;38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000" y="205975"/>
            <a:ext cx="3946033" cy="402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0" name="Google Shape;39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551" y="345300"/>
            <a:ext cx="3999776" cy="424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(16:9)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Titillium Web Light</vt:lpstr>
      <vt:lpstr>Dosis</vt:lpstr>
      <vt:lpstr>Arial</vt:lpstr>
      <vt:lpstr>Dosis ExtraLight</vt:lpstr>
      <vt:lpstr>Mowbray template</vt:lpstr>
      <vt:lpstr>AI and the  United Nations: AI’s Potential Impact on the UN’s 2030 Sustainable Development Goals</vt:lpstr>
      <vt:lpstr>The UN’s SDGs--What are they?</vt:lpstr>
      <vt:lpstr>Why are the SDGs and AI particularly important right now?</vt:lpstr>
      <vt:lpstr>PowerPoint Presentation</vt:lpstr>
      <vt:lpstr>AI and the SDGs</vt:lpstr>
      <vt:lpstr>3 Focus Areas of AI:</vt:lpstr>
      <vt:lpstr>PowerPoint Presentation</vt:lpstr>
      <vt:lpstr>PowerPoint Presentation</vt:lpstr>
      <vt:lpstr>PowerPoint Presentation</vt:lpstr>
      <vt:lpstr>Challenges and Dangers</vt:lpstr>
      <vt:lpstr>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and the  United Nations: AI’s Potential Impact on the UN’s 2030 Sustainable Development Goals</dc:title>
  <cp:lastModifiedBy>Julia French</cp:lastModifiedBy>
  <cp:revision>1</cp:revision>
  <dcterms:modified xsi:type="dcterms:W3CDTF">2021-05-03T23:15:51Z</dcterms:modified>
</cp:coreProperties>
</file>