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2" r:id="rId1"/>
  </p:sldMasterIdLst>
  <p:notesMasterIdLst>
    <p:notesMasterId r:id="rId5"/>
  </p:notesMasterIdLst>
  <p:sldIdLst>
    <p:sldId id="267" r:id="rId2"/>
    <p:sldId id="268" r:id="rId3"/>
    <p:sldId id="269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pCYJf7nlBUvWKEN5C5xflHiVW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685EC-1EA8-6C43-875E-169DBBF7E550}" v="538" dt="2021-02-11T15:05:40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/>
    <p:restoredTop sz="96327"/>
  </p:normalViewPr>
  <p:slideViewPr>
    <p:cSldViewPr snapToGrid="0" snapToObjects="1">
      <p:cViewPr>
        <p:scale>
          <a:sx n="140" d="100"/>
          <a:sy n="140" d="100"/>
        </p:scale>
        <p:origin x="16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BE122-DBA9-F543-93B3-9989CD776717}" type="doc">
      <dgm:prSet loTypeId="urn:microsoft.com/office/officeart/2009/layout/CircleArrowProcess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CBB96F-449A-0340-8D95-299F03C60CC8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Garamond" panose="02020404030301010803" pitchFamily="18" charset="0"/>
            </a:rPr>
            <a:t>New Technology Introduced</a:t>
          </a:r>
          <a:endParaRPr lang="en-US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099CE8D6-30A5-F54A-8C1E-257F7E0F86D6}" type="parTrans" cxnId="{06C83367-E681-5846-AE8E-B6E20C681DFA}">
      <dgm:prSet/>
      <dgm:spPr/>
      <dgm:t>
        <a:bodyPr/>
        <a:lstStyle/>
        <a:p>
          <a:endParaRPr lang="en-US"/>
        </a:p>
      </dgm:t>
    </dgm:pt>
    <dgm:pt modelId="{B4406BA6-AC76-1842-9E7A-18A0035884F9}" type="sibTrans" cxnId="{06C83367-E681-5846-AE8E-B6E20C681DFA}">
      <dgm:prSet/>
      <dgm:spPr/>
      <dgm:t>
        <a:bodyPr/>
        <a:lstStyle/>
        <a:p>
          <a:endParaRPr lang="en-US"/>
        </a:p>
      </dgm:t>
    </dgm:pt>
    <dgm:pt modelId="{00AAA3D8-2472-7A49-8EFF-1269405A8FE4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Garamond" panose="02020404030301010803" pitchFamily="18" charset="0"/>
            </a:rPr>
            <a:t>Positive and Negative Effects</a:t>
          </a:r>
          <a:endParaRPr lang="en-US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455CC82A-705B-7443-8339-77AEDE810DD8}" type="parTrans" cxnId="{2444A0BF-D10F-9E4B-8386-FAAC68B011F6}">
      <dgm:prSet/>
      <dgm:spPr/>
      <dgm:t>
        <a:bodyPr/>
        <a:lstStyle/>
        <a:p>
          <a:endParaRPr lang="en-US"/>
        </a:p>
      </dgm:t>
    </dgm:pt>
    <dgm:pt modelId="{1B5CC203-402D-B84B-9368-C9395DB293E0}" type="sibTrans" cxnId="{2444A0BF-D10F-9E4B-8386-FAAC68B011F6}">
      <dgm:prSet/>
      <dgm:spPr/>
      <dgm:t>
        <a:bodyPr/>
        <a:lstStyle/>
        <a:p>
          <a:endParaRPr lang="en-US"/>
        </a:p>
      </dgm:t>
    </dgm:pt>
    <dgm:pt modelId="{C0B627C6-3269-7C45-9F5E-7A0EAD4A7CAE}">
      <dgm:prSet phldrT="[Text]"/>
      <dgm:spPr/>
      <dgm:t>
        <a:bodyPr/>
        <a:lstStyle/>
        <a:p>
          <a:r>
            <a:rPr lang="en-US">
              <a:solidFill>
                <a:schemeClr val="bg1"/>
              </a:solidFill>
              <a:latin typeface="Garamond" panose="02020404030301010803" pitchFamily="18" charset="0"/>
            </a:rPr>
            <a:t>Mitigate Negative Effects at Policy Level</a:t>
          </a:r>
          <a:endParaRPr lang="en-US" dirty="0">
            <a:solidFill>
              <a:schemeClr val="bg1"/>
            </a:solidFill>
            <a:latin typeface="Garamond" panose="02020404030301010803" pitchFamily="18" charset="0"/>
          </a:endParaRPr>
        </a:p>
      </dgm:t>
    </dgm:pt>
    <dgm:pt modelId="{8579A5A8-536F-EB41-ADD4-8E4B8E4805B3}" type="parTrans" cxnId="{212B0B71-CBE1-0A43-A983-E64C8CA0C6DD}">
      <dgm:prSet/>
      <dgm:spPr/>
      <dgm:t>
        <a:bodyPr/>
        <a:lstStyle/>
        <a:p>
          <a:endParaRPr lang="en-US"/>
        </a:p>
      </dgm:t>
    </dgm:pt>
    <dgm:pt modelId="{FE512F69-35CB-3241-A39E-DD6BB93C7C8A}" type="sibTrans" cxnId="{212B0B71-CBE1-0A43-A983-E64C8CA0C6DD}">
      <dgm:prSet/>
      <dgm:spPr/>
      <dgm:t>
        <a:bodyPr/>
        <a:lstStyle/>
        <a:p>
          <a:endParaRPr lang="en-US"/>
        </a:p>
      </dgm:t>
    </dgm:pt>
    <dgm:pt modelId="{3527C1AF-D4DE-B047-A39C-6A7557171346}" type="pres">
      <dgm:prSet presAssocID="{44EBE122-DBA9-F543-93B3-9989CD77671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38455B9-587B-D949-97BB-794689C5025D}" type="pres">
      <dgm:prSet presAssocID="{6ACBB96F-449A-0340-8D95-299F03C60CC8}" presName="Accent1" presStyleCnt="0"/>
      <dgm:spPr/>
    </dgm:pt>
    <dgm:pt modelId="{A8DE5FF6-B930-584D-AF47-E3E63DAA3D62}" type="pres">
      <dgm:prSet presAssocID="{6ACBB96F-449A-0340-8D95-299F03C60CC8}" presName="Accent" presStyleLbl="node1" presStyleIdx="0" presStyleCnt="3"/>
      <dgm:spPr>
        <a:solidFill>
          <a:schemeClr val="tx2"/>
        </a:solidFill>
      </dgm:spPr>
    </dgm:pt>
    <dgm:pt modelId="{BAE0D730-E3DA-8041-8998-6A702782C30A}" type="pres">
      <dgm:prSet presAssocID="{6ACBB96F-449A-0340-8D95-299F03C60CC8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49A91FA-ADA5-8D4D-AD86-AC50DA8219B5}" type="pres">
      <dgm:prSet presAssocID="{00AAA3D8-2472-7A49-8EFF-1269405A8FE4}" presName="Accent2" presStyleCnt="0"/>
      <dgm:spPr/>
    </dgm:pt>
    <dgm:pt modelId="{CD561697-E3B4-8A4B-9952-B5D641920AED}" type="pres">
      <dgm:prSet presAssocID="{00AAA3D8-2472-7A49-8EFF-1269405A8FE4}" presName="Accent" presStyleLbl="node1" presStyleIdx="1" presStyleCnt="3"/>
      <dgm:spPr>
        <a:solidFill>
          <a:schemeClr val="tx2"/>
        </a:solidFill>
      </dgm:spPr>
    </dgm:pt>
    <dgm:pt modelId="{4A1E689D-9CFD-8D4B-BD1A-EF968C4C70C5}" type="pres">
      <dgm:prSet presAssocID="{00AAA3D8-2472-7A49-8EFF-1269405A8FE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DE0401C-E6A3-714C-AEBB-72A9BDFF368F}" type="pres">
      <dgm:prSet presAssocID="{C0B627C6-3269-7C45-9F5E-7A0EAD4A7CAE}" presName="Accent3" presStyleCnt="0"/>
      <dgm:spPr/>
    </dgm:pt>
    <dgm:pt modelId="{14D38C6A-A48A-8248-8312-D0EAF5D49F65}" type="pres">
      <dgm:prSet presAssocID="{C0B627C6-3269-7C45-9F5E-7A0EAD4A7CAE}" presName="Accent" presStyleLbl="node1" presStyleIdx="2" presStyleCnt="3"/>
      <dgm:spPr>
        <a:solidFill>
          <a:schemeClr val="tx2"/>
        </a:solidFill>
      </dgm:spPr>
    </dgm:pt>
    <dgm:pt modelId="{116EDB26-8308-0B4B-8CDA-3601AFB85008}" type="pres">
      <dgm:prSet presAssocID="{C0B627C6-3269-7C45-9F5E-7A0EAD4A7CA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6C83367-E681-5846-AE8E-B6E20C681DFA}" srcId="{44EBE122-DBA9-F543-93B3-9989CD776717}" destId="{6ACBB96F-449A-0340-8D95-299F03C60CC8}" srcOrd="0" destOrd="0" parTransId="{099CE8D6-30A5-F54A-8C1E-257F7E0F86D6}" sibTransId="{B4406BA6-AC76-1842-9E7A-18A0035884F9}"/>
    <dgm:cxn modelId="{212B0B71-CBE1-0A43-A983-E64C8CA0C6DD}" srcId="{44EBE122-DBA9-F543-93B3-9989CD776717}" destId="{C0B627C6-3269-7C45-9F5E-7A0EAD4A7CAE}" srcOrd="2" destOrd="0" parTransId="{8579A5A8-536F-EB41-ADD4-8E4B8E4805B3}" sibTransId="{FE512F69-35CB-3241-A39E-DD6BB93C7C8A}"/>
    <dgm:cxn modelId="{37C2D172-91B5-5A4D-9F85-6EAF67619A23}" type="presOf" srcId="{44EBE122-DBA9-F543-93B3-9989CD776717}" destId="{3527C1AF-D4DE-B047-A39C-6A7557171346}" srcOrd="0" destOrd="0" presId="urn:microsoft.com/office/officeart/2009/layout/CircleArrowProcess"/>
    <dgm:cxn modelId="{09E78D91-AD96-6C40-97D7-FAEC4E25CCEF}" type="presOf" srcId="{6ACBB96F-449A-0340-8D95-299F03C60CC8}" destId="{BAE0D730-E3DA-8041-8998-6A702782C30A}" srcOrd="0" destOrd="0" presId="urn:microsoft.com/office/officeart/2009/layout/CircleArrowProcess"/>
    <dgm:cxn modelId="{99A7CBB1-AF47-FB41-97DA-C65D9E8657C9}" type="presOf" srcId="{00AAA3D8-2472-7A49-8EFF-1269405A8FE4}" destId="{4A1E689D-9CFD-8D4B-BD1A-EF968C4C70C5}" srcOrd="0" destOrd="0" presId="urn:microsoft.com/office/officeart/2009/layout/CircleArrowProcess"/>
    <dgm:cxn modelId="{2444A0BF-D10F-9E4B-8386-FAAC68B011F6}" srcId="{44EBE122-DBA9-F543-93B3-9989CD776717}" destId="{00AAA3D8-2472-7A49-8EFF-1269405A8FE4}" srcOrd="1" destOrd="0" parTransId="{455CC82A-705B-7443-8339-77AEDE810DD8}" sibTransId="{1B5CC203-402D-B84B-9368-C9395DB293E0}"/>
    <dgm:cxn modelId="{B338B1F5-CD7E-5C46-8B22-9BBCB3498830}" type="presOf" srcId="{C0B627C6-3269-7C45-9F5E-7A0EAD4A7CAE}" destId="{116EDB26-8308-0B4B-8CDA-3601AFB85008}" srcOrd="0" destOrd="0" presId="urn:microsoft.com/office/officeart/2009/layout/CircleArrowProcess"/>
    <dgm:cxn modelId="{D8C078E4-624F-504E-B78B-806AEDA7DDEB}" type="presParOf" srcId="{3527C1AF-D4DE-B047-A39C-6A7557171346}" destId="{838455B9-587B-D949-97BB-794689C5025D}" srcOrd="0" destOrd="0" presId="urn:microsoft.com/office/officeart/2009/layout/CircleArrowProcess"/>
    <dgm:cxn modelId="{478F1F79-591F-8C44-9A18-9E42DB0E6972}" type="presParOf" srcId="{838455B9-587B-D949-97BB-794689C5025D}" destId="{A8DE5FF6-B930-584D-AF47-E3E63DAA3D62}" srcOrd="0" destOrd="0" presId="urn:microsoft.com/office/officeart/2009/layout/CircleArrowProcess"/>
    <dgm:cxn modelId="{FBED6EF6-5782-964D-BB7E-E205487379E6}" type="presParOf" srcId="{3527C1AF-D4DE-B047-A39C-6A7557171346}" destId="{BAE0D730-E3DA-8041-8998-6A702782C30A}" srcOrd="1" destOrd="0" presId="urn:microsoft.com/office/officeart/2009/layout/CircleArrowProcess"/>
    <dgm:cxn modelId="{058E0B77-45CC-7746-9588-1FE5B2F02735}" type="presParOf" srcId="{3527C1AF-D4DE-B047-A39C-6A7557171346}" destId="{949A91FA-ADA5-8D4D-AD86-AC50DA8219B5}" srcOrd="2" destOrd="0" presId="urn:microsoft.com/office/officeart/2009/layout/CircleArrowProcess"/>
    <dgm:cxn modelId="{4B6B09DA-3D97-8742-81EE-8956AD3A4E43}" type="presParOf" srcId="{949A91FA-ADA5-8D4D-AD86-AC50DA8219B5}" destId="{CD561697-E3B4-8A4B-9952-B5D641920AED}" srcOrd="0" destOrd="0" presId="urn:microsoft.com/office/officeart/2009/layout/CircleArrowProcess"/>
    <dgm:cxn modelId="{8E4BFE12-39C7-744E-961C-661F92FCCF88}" type="presParOf" srcId="{3527C1AF-D4DE-B047-A39C-6A7557171346}" destId="{4A1E689D-9CFD-8D4B-BD1A-EF968C4C70C5}" srcOrd="3" destOrd="0" presId="urn:microsoft.com/office/officeart/2009/layout/CircleArrowProcess"/>
    <dgm:cxn modelId="{A936A38B-22B5-6149-B377-173391571525}" type="presParOf" srcId="{3527C1AF-D4DE-B047-A39C-6A7557171346}" destId="{FDE0401C-E6A3-714C-AEBB-72A9BDFF368F}" srcOrd="4" destOrd="0" presId="urn:microsoft.com/office/officeart/2009/layout/CircleArrowProcess"/>
    <dgm:cxn modelId="{2BBC3A7B-4BD7-0D4F-BE26-77E992369621}" type="presParOf" srcId="{FDE0401C-E6A3-714C-AEBB-72A9BDFF368F}" destId="{14D38C6A-A48A-8248-8312-D0EAF5D49F65}" srcOrd="0" destOrd="0" presId="urn:microsoft.com/office/officeart/2009/layout/CircleArrowProcess"/>
    <dgm:cxn modelId="{CB0C14D8-2AC9-9242-B94E-8C6E1EE6F2C7}" type="presParOf" srcId="{3527C1AF-D4DE-B047-A39C-6A7557171346}" destId="{116EDB26-8308-0B4B-8CDA-3601AFB850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055BC-B423-DF42-9B57-2B9B12A1617A}" type="doc">
      <dgm:prSet loTypeId="urn:microsoft.com/office/officeart/2008/layout/RadialCluster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1D9B34E-B110-0247-948D-EDCB306F2876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Modeling Tech: What Should Be Included</a:t>
          </a:r>
        </a:p>
      </dgm:t>
    </dgm:pt>
    <dgm:pt modelId="{996AE5E0-BD49-244C-87D0-934132768080}" type="parTrans" cxnId="{0549DF35-86BD-324E-A218-0F6B0508DB1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AD5E55C-015A-5149-85E0-B5E48E883500}" type="sibTrans" cxnId="{0549DF35-86BD-324E-A218-0F6B0508DB1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6B8DAC3-87CC-9B45-88F7-B5CF5903F590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Integral Factor (Yes)</a:t>
          </a:r>
        </a:p>
      </dgm:t>
    </dgm:pt>
    <dgm:pt modelId="{47F43410-6F6A-E24B-8919-E810248576B3}" type="parTrans" cxnId="{D71A0810-B421-CE41-B7D2-36305AD974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54248E5-CE71-3D4B-8E75-CE391E8B93C9}" type="sibTrans" cxnId="{D71A0810-B421-CE41-B7D2-36305AD974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1DCCB98-D851-CA4D-BDA5-F72B48032527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Not Important (No)</a:t>
          </a:r>
        </a:p>
      </dgm:t>
    </dgm:pt>
    <dgm:pt modelId="{6479CD34-6655-7746-A5E4-A82CD10C5E86}" type="parTrans" cxnId="{F9CBF493-26B0-634C-AF4D-0A0FA9887E4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74B6EFB-1FE1-4349-BA23-3662F0CC90FE}" type="sibTrans" cxnId="{F9CBF493-26B0-634C-AF4D-0A0FA9887E4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AD7AFC5-73D3-144E-8D60-F7381AEABC5C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Don't Understand (No)</a:t>
          </a:r>
        </a:p>
      </dgm:t>
    </dgm:pt>
    <dgm:pt modelId="{55A39216-35AB-2046-9EBC-F2B7C098BFC9}" type="parTrans" cxnId="{DA942F7D-1C8C-6C49-A1BD-53D578DDF64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918E0BD-D2D7-C54B-9251-EDD83E12876C}" type="sibTrans" cxnId="{DA942F7D-1C8C-6C49-A1BD-53D578DDF64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71F42561-3D9A-5F40-90FD-FEE9DE038DC9}" type="pres">
      <dgm:prSet presAssocID="{AD9055BC-B423-DF42-9B57-2B9B12A161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11CCEE8-5C04-004F-A4E2-B8234BD74FAE}" type="pres">
      <dgm:prSet presAssocID="{A1D9B34E-B110-0247-948D-EDCB306F2876}" presName="singleCycle" presStyleCnt="0"/>
      <dgm:spPr/>
    </dgm:pt>
    <dgm:pt modelId="{1C682C46-C305-6148-B084-F2EDC6007ABA}" type="pres">
      <dgm:prSet presAssocID="{A1D9B34E-B110-0247-948D-EDCB306F2876}" presName="singleCenter" presStyleLbl="node1" presStyleIdx="0" presStyleCnt="4">
        <dgm:presLayoutVars>
          <dgm:chMax val="7"/>
          <dgm:chPref val="7"/>
        </dgm:presLayoutVars>
      </dgm:prSet>
      <dgm:spPr/>
    </dgm:pt>
    <dgm:pt modelId="{E1DEDD3B-7745-8745-99B6-B9C8C76088A3}" type="pres">
      <dgm:prSet presAssocID="{47F43410-6F6A-E24B-8919-E810248576B3}" presName="Name56" presStyleLbl="parChTrans1D2" presStyleIdx="0" presStyleCnt="3"/>
      <dgm:spPr/>
    </dgm:pt>
    <dgm:pt modelId="{390DB477-9BF8-FB4B-90FD-A33CD1EA1CEC}" type="pres">
      <dgm:prSet presAssocID="{E6B8DAC3-87CC-9B45-88F7-B5CF5903F590}" presName="text0" presStyleLbl="node1" presStyleIdx="1" presStyleCnt="4">
        <dgm:presLayoutVars>
          <dgm:bulletEnabled val="1"/>
        </dgm:presLayoutVars>
      </dgm:prSet>
      <dgm:spPr/>
    </dgm:pt>
    <dgm:pt modelId="{029DD13F-B260-154D-9184-9C4E1A75C50A}" type="pres">
      <dgm:prSet presAssocID="{6479CD34-6655-7746-A5E4-A82CD10C5E86}" presName="Name56" presStyleLbl="parChTrans1D2" presStyleIdx="1" presStyleCnt="3"/>
      <dgm:spPr/>
    </dgm:pt>
    <dgm:pt modelId="{E7DBB846-A429-4642-AA55-146EA0B9D4DF}" type="pres">
      <dgm:prSet presAssocID="{01DCCB98-D851-CA4D-BDA5-F72B48032527}" presName="text0" presStyleLbl="node1" presStyleIdx="2" presStyleCnt="4">
        <dgm:presLayoutVars>
          <dgm:bulletEnabled val="1"/>
        </dgm:presLayoutVars>
      </dgm:prSet>
      <dgm:spPr/>
    </dgm:pt>
    <dgm:pt modelId="{E5C9D3DC-13F7-4B45-858B-6C89C1A7CA23}" type="pres">
      <dgm:prSet presAssocID="{55A39216-35AB-2046-9EBC-F2B7C098BFC9}" presName="Name56" presStyleLbl="parChTrans1D2" presStyleIdx="2" presStyleCnt="3"/>
      <dgm:spPr/>
    </dgm:pt>
    <dgm:pt modelId="{B380F3CD-C9A9-BF47-9756-252AA6B2CC6F}" type="pres">
      <dgm:prSet presAssocID="{4AD7AFC5-73D3-144E-8D60-F7381AEABC5C}" presName="text0" presStyleLbl="node1" presStyleIdx="3" presStyleCnt="4">
        <dgm:presLayoutVars>
          <dgm:bulletEnabled val="1"/>
        </dgm:presLayoutVars>
      </dgm:prSet>
      <dgm:spPr/>
    </dgm:pt>
  </dgm:ptLst>
  <dgm:cxnLst>
    <dgm:cxn modelId="{6792EA08-3173-6C40-BAA9-B69BA6E7DF29}" type="presOf" srcId="{6479CD34-6655-7746-A5E4-A82CD10C5E86}" destId="{029DD13F-B260-154D-9184-9C4E1A75C50A}" srcOrd="0" destOrd="0" presId="urn:microsoft.com/office/officeart/2008/layout/RadialCluster"/>
    <dgm:cxn modelId="{D71A0810-B421-CE41-B7D2-36305AD9749E}" srcId="{A1D9B34E-B110-0247-948D-EDCB306F2876}" destId="{E6B8DAC3-87CC-9B45-88F7-B5CF5903F590}" srcOrd="0" destOrd="0" parTransId="{47F43410-6F6A-E24B-8919-E810248576B3}" sibTransId="{254248E5-CE71-3D4B-8E75-CE391E8B93C9}"/>
    <dgm:cxn modelId="{07CB2B25-A482-3B49-B9B1-025A8C6F6486}" type="presOf" srcId="{47F43410-6F6A-E24B-8919-E810248576B3}" destId="{E1DEDD3B-7745-8745-99B6-B9C8C76088A3}" srcOrd="0" destOrd="0" presId="urn:microsoft.com/office/officeart/2008/layout/RadialCluster"/>
    <dgm:cxn modelId="{1B3FB433-E4AA-1841-9A55-2ED6D6B0DF06}" type="presOf" srcId="{4AD7AFC5-73D3-144E-8D60-F7381AEABC5C}" destId="{B380F3CD-C9A9-BF47-9756-252AA6B2CC6F}" srcOrd="0" destOrd="0" presId="urn:microsoft.com/office/officeart/2008/layout/RadialCluster"/>
    <dgm:cxn modelId="{0549DF35-86BD-324E-A218-0F6B0508DB16}" srcId="{AD9055BC-B423-DF42-9B57-2B9B12A1617A}" destId="{A1D9B34E-B110-0247-948D-EDCB306F2876}" srcOrd="0" destOrd="0" parTransId="{996AE5E0-BD49-244C-87D0-934132768080}" sibTransId="{4AD5E55C-015A-5149-85E0-B5E48E883500}"/>
    <dgm:cxn modelId="{572CE274-1267-8843-BC18-373E4DDCC24B}" type="presOf" srcId="{01DCCB98-D851-CA4D-BDA5-F72B48032527}" destId="{E7DBB846-A429-4642-AA55-146EA0B9D4DF}" srcOrd="0" destOrd="0" presId="urn:microsoft.com/office/officeart/2008/layout/RadialCluster"/>
    <dgm:cxn modelId="{DA942F7D-1C8C-6C49-A1BD-53D578DDF644}" srcId="{A1D9B34E-B110-0247-948D-EDCB306F2876}" destId="{4AD7AFC5-73D3-144E-8D60-F7381AEABC5C}" srcOrd="2" destOrd="0" parTransId="{55A39216-35AB-2046-9EBC-F2B7C098BFC9}" sibTransId="{E918E0BD-D2D7-C54B-9251-EDD83E12876C}"/>
    <dgm:cxn modelId="{35F1448D-0778-E14A-A9E0-DBF18B588FA1}" type="presOf" srcId="{E6B8DAC3-87CC-9B45-88F7-B5CF5903F590}" destId="{390DB477-9BF8-FB4B-90FD-A33CD1EA1CEC}" srcOrd="0" destOrd="0" presId="urn:microsoft.com/office/officeart/2008/layout/RadialCluster"/>
    <dgm:cxn modelId="{F9CBF493-26B0-634C-AF4D-0A0FA9887E4E}" srcId="{A1D9B34E-B110-0247-948D-EDCB306F2876}" destId="{01DCCB98-D851-CA4D-BDA5-F72B48032527}" srcOrd="1" destOrd="0" parTransId="{6479CD34-6655-7746-A5E4-A82CD10C5E86}" sibTransId="{C74B6EFB-1FE1-4349-BA23-3662F0CC90FE}"/>
    <dgm:cxn modelId="{A09B199E-DCB0-3145-BCBB-4FD1E7EE5530}" type="presOf" srcId="{55A39216-35AB-2046-9EBC-F2B7C098BFC9}" destId="{E5C9D3DC-13F7-4B45-858B-6C89C1A7CA23}" srcOrd="0" destOrd="0" presId="urn:microsoft.com/office/officeart/2008/layout/RadialCluster"/>
    <dgm:cxn modelId="{9C10B0AE-0304-DC4A-9745-B717424B39A6}" type="presOf" srcId="{AD9055BC-B423-DF42-9B57-2B9B12A1617A}" destId="{71F42561-3D9A-5F40-90FD-FEE9DE038DC9}" srcOrd="0" destOrd="0" presId="urn:microsoft.com/office/officeart/2008/layout/RadialCluster"/>
    <dgm:cxn modelId="{AD1535D7-A219-024B-B067-96E27AE272FA}" type="presOf" srcId="{A1D9B34E-B110-0247-948D-EDCB306F2876}" destId="{1C682C46-C305-6148-B084-F2EDC6007ABA}" srcOrd="0" destOrd="0" presId="urn:microsoft.com/office/officeart/2008/layout/RadialCluster"/>
    <dgm:cxn modelId="{D28BD01F-F2AE-F24C-83F4-2C4B297CE5B9}" type="presParOf" srcId="{71F42561-3D9A-5F40-90FD-FEE9DE038DC9}" destId="{711CCEE8-5C04-004F-A4E2-B8234BD74FAE}" srcOrd="0" destOrd="0" presId="urn:microsoft.com/office/officeart/2008/layout/RadialCluster"/>
    <dgm:cxn modelId="{928C343C-5BF6-A741-B5C1-8F6D992F747B}" type="presParOf" srcId="{711CCEE8-5C04-004F-A4E2-B8234BD74FAE}" destId="{1C682C46-C305-6148-B084-F2EDC6007ABA}" srcOrd="0" destOrd="0" presId="urn:microsoft.com/office/officeart/2008/layout/RadialCluster"/>
    <dgm:cxn modelId="{08659DE8-7E7F-1341-871C-343E93E54BE8}" type="presParOf" srcId="{711CCEE8-5C04-004F-A4E2-B8234BD74FAE}" destId="{E1DEDD3B-7745-8745-99B6-B9C8C76088A3}" srcOrd="1" destOrd="0" presId="urn:microsoft.com/office/officeart/2008/layout/RadialCluster"/>
    <dgm:cxn modelId="{96910640-AB88-324D-8DA0-B416E71D1C46}" type="presParOf" srcId="{711CCEE8-5C04-004F-A4E2-B8234BD74FAE}" destId="{390DB477-9BF8-FB4B-90FD-A33CD1EA1CEC}" srcOrd="2" destOrd="0" presId="urn:microsoft.com/office/officeart/2008/layout/RadialCluster"/>
    <dgm:cxn modelId="{59B7B666-CFB3-1546-92DA-29507F61DD9D}" type="presParOf" srcId="{711CCEE8-5C04-004F-A4E2-B8234BD74FAE}" destId="{029DD13F-B260-154D-9184-9C4E1A75C50A}" srcOrd="3" destOrd="0" presId="urn:microsoft.com/office/officeart/2008/layout/RadialCluster"/>
    <dgm:cxn modelId="{C958315E-B1A0-AE4A-9A99-5BD5C3554A32}" type="presParOf" srcId="{711CCEE8-5C04-004F-A4E2-B8234BD74FAE}" destId="{E7DBB846-A429-4642-AA55-146EA0B9D4DF}" srcOrd="4" destOrd="0" presId="urn:microsoft.com/office/officeart/2008/layout/RadialCluster"/>
    <dgm:cxn modelId="{E789D89C-E7B6-B440-B101-BA300E156FE7}" type="presParOf" srcId="{711CCEE8-5C04-004F-A4E2-B8234BD74FAE}" destId="{E5C9D3DC-13F7-4B45-858B-6C89C1A7CA23}" srcOrd="5" destOrd="0" presId="urn:microsoft.com/office/officeart/2008/layout/RadialCluster"/>
    <dgm:cxn modelId="{1E4B39B7-C91E-0346-A0EB-E710BEA3211D}" type="presParOf" srcId="{711CCEE8-5C04-004F-A4E2-B8234BD74FAE}" destId="{B380F3CD-C9A9-BF47-9756-252AA6B2CC6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8064C-D46A-104A-8A3D-6C45B088B63A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80115-CBCC-FA46-934E-635B350C095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Garamond" panose="02020404030301010803" pitchFamily="18" charset="0"/>
            </a:rPr>
            <a:t>Solving Lapses in Complex Systems</a:t>
          </a:r>
        </a:p>
      </dgm:t>
    </dgm:pt>
    <dgm:pt modelId="{31F69CA7-B2B1-9649-85AB-2F72EE4B8D21}" type="parTrans" cxnId="{835A122C-DD8D-CB43-8EF3-E0F59672BB7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EE8ABEA-B015-D94B-B06A-8C505E811393}" type="sibTrans" cxnId="{835A122C-DD8D-CB43-8EF3-E0F59672BB7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4AA5B05-AB70-5D48-B88C-8A019916C373}" type="asst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Garamond" panose="02020404030301010803" pitchFamily="18" charset="0"/>
            </a:rPr>
            <a:t>Decentralization</a:t>
          </a:r>
        </a:p>
      </dgm:t>
    </dgm:pt>
    <dgm:pt modelId="{584A623C-CC8B-2248-8785-1533781ED0E9}" type="parTrans" cxnId="{CEA98442-A8D3-964C-B453-BCE563678FC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0470843-96A2-504C-8D77-DADDA0CCB061}" type="sibTrans" cxnId="{CEA98442-A8D3-964C-B453-BCE563678FC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8242247-54F8-464F-AEBA-EE2C87A09E6D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Garamond" panose="02020404030301010803" pitchFamily="18" charset="0"/>
            </a:rPr>
            <a:t>Modeling Systems</a:t>
          </a:r>
        </a:p>
      </dgm:t>
    </dgm:pt>
    <dgm:pt modelId="{E500D882-B6EA-0545-8022-E8C0D2EBEDDE}" type="parTrans" cxnId="{E681CF0D-829F-F846-8795-ED0D1D8B389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1D7C586-94FB-5C43-838A-02FBFF53AE9B}" type="sibTrans" cxnId="{E681CF0D-829F-F846-8795-ED0D1D8B389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6DCFB6F-6B12-2640-B00B-F9687064C31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Garamond" panose="02020404030301010803" pitchFamily="18" charset="0"/>
            </a:rPr>
            <a:t>Testing models and experimenting</a:t>
          </a:r>
        </a:p>
      </dgm:t>
    </dgm:pt>
    <dgm:pt modelId="{E4B27645-4DAD-BB46-9130-B0E4FE300B94}" type="parTrans" cxnId="{471AC2AE-7C3F-7844-999F-D2928F89BFB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E476579-4F2A-1248-BF29-CA672DF2E2C0}" type="sibTrans" cxnId="{471AC2AE-7C3F-7844-999F-D2928F89BFB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934C6A3-79CE-F249-8598-D9AE278370F4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tx1"/>
              </a:solidFill>
              <a:latin typeface="Garamond" panose="02020404030301010803" pitchFamily="18" charset="0"/>
            </a:rPr>
            <a:t>Allowing for sufficient testing innovation time </a:t>
          </a:r>
        </a:p>
      </dgm:t>
    </dgm:pt>
    <dgm:pt modelId="{FF46FD19-270D-5F49-88A7-31BC2EFF2C77}" type="parTrans" cxnId="{E4326722-7CE8-D942-92E4-0764C6C1265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11CF9DD-70B4-084F-B445-7E8BF6B4FA42}" type="sibTrans" cxnId="{E4326722-7CE8-D942-92E4-0764C6C1265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11701EB-90CE-3941-BF3B-5FCC27913E1E}" type="pres">
      <dgm:prSet presAssocID="{2D18064C-D46A-104A-8A3D-6C45B088B6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F4BCC6-DA5D-B74E-A541-7C5504CE16A8}" type="pres">
      <dgm:prSet presAssocID="{B5A80115-CBCC-FA46-934E-635B350C095B}" presName="hierRoot1" presStyleCnt="0">
        <dgm:presLayoutVars>
          <dgm:hierBranch val="init"/>
        </dgm:presLayoutVars>
      </dgm:prSet>
      <dgm:spPr/>
    </dgm:pt>
    <dgm:pt modelId="{813CE9E2-2745-1F4D-AB7F-33B1683ED3AD}" type="pres">
      <dgm:prSet presAssocID="{B5A80115-CBCC-FA46-934E-635B350C095B}" presName="rootComposite1" presStyleCnt="0"/>
      <dgm:spPr/>
    </dgm:pt>
    <dgm:pt modelId="{E59D8A1C-903F-E64E-855C-005BACEC3EC4}" type="pres">
      <dgm:prSet presAssocID="{B5A80115-CBCC-FA46-934E-635B350C095B}" presName="rootText1" presStyleLbl="node0" presStyleIdx="0" presStyleCnt="1">
        <dgm:presLayoutVars>
          <dgm:chPref val="3"/>
        </dgm:presLayoutVars>
      </dgm:prSet>
      <dgm:spPr/>
    </dgm:pt>
    <dgm:pt modelId="{B4F3977A-1727-F346-9DDD-C866258F99B8}" type="pres">
      <dgm:prSet presAssocID="{B5A80115-CBCC-FA46-934E-635B350C095B}" presName="rootConnector1" presStyleLbl="node1" presStyleIdx="0" presStyleCnt="0"/>
      <dgm:spPr/>
    </dgm:pt>
    <dgm:pt modelId="{B79B5A65-0E0D-9146-84D5-9A1BBB544B92}" type="pres">
      <dgm:prSet presAssocID="{B5A80115-CBCC-FA46-934E-635B350C095B}" presName="hierChild2" presStyleCnt="0"/>
      <dgm:spPr/>
    </dgm:pt>
    <dgm:pt modelId="{37653222-8AE5-2E47-9090-B5EF2E31AC9F}" type="pres">
      <dgm:prSet presAssocID="{E500D882-B6EA-0545-8022-E8C0D2EBEDDE}" presName="Name37" presStyleLbl="parChTrans1D2" presStyleIdx="0" presStyleCnt="4"/>
      <dgm:spPr/>
    </dgm:pt>
    <dgm:pt modelId="{92DC2F62-FC88-C147-830D-9D3E1AE96147}" type="pres">
      <dgm:prSet presAssocID="{88242247-54F8-464F-AEBA-EE2C87A09E6D}" presName="hierRoot2" presStyleCnt="0">
        <dgm:presLayoutVars>
          <dgm:hierBranch val="init"/>
        </dgm:presLayoutVars>
      </dgm:prSet>
      <dgm:spPr/>
    </dgm:pt>
    <dgm:pt modelId="{2DEE4F6E-D4B8-C544-8918-9A4A53958EDB}" type="pres">
      <dgm:prSet presAssocID="{88242247-54F8-464F-AEBA-EE2C87A09E6D}" presName="rootComposite" presStyleCnt="0"/>
      <dgm:spPr/>
    </dgm:pt>
    <dgm:pt modelId="{14026BCE-66C6-E745-891A-66B4F325D9F5}" type="pres">
      <dgm:prSet presAssocID="{88242247-54F8-464F-AEBA-EE2C87A09E6D}" presName="rootText" presStyleLbl="node2" presStyleIdx="0" presStyleCnt="3">
        <dgm:presLayoutVars>
          <dgm:chPref val="3"/>
        </dgm:presLayoutVars>
      </dgm:prSet>
      <dgm:spPr/>
    </dgm:pt>
    <dgm:pt modelId="{DCA702A4-52F7-FC41-859D-491F60C067D8}" type="pres">
      <dgm:prSet presAssocID="{88242247-54F8-464F-AEBA-EE2C87A09E6D}" presName="rootConnector" presStyleLbl="node2" presStyleIdx="0" presStyleCnt="3"/>
      <dgm:spPr/>
    </dgm:pt>
    <dgm:pt modelId="{205B821C-6F7D-2548-8BA6-89AD0E1DD17C}" type="pres">
      <dgm:prSet presAssocID="{88242247-54F8-464F-AEBA-EE2C87A09E6D}" presName="hierChild4" presStyleCnt="0"/>
      <dgm:spPr/>
    </dgm:pt>
    <dgm:pt modelId="{1981AE64-4A4D-2C4E-8E46-9CF241CAE6F4}" type="pres">
      <dgm:prSet presAssocID="{88242247-54F8-464F-AEBA-EE2C87A09E6D}" presName="hierChild5" presStyleCnt="0"/>
      <dgm:spPr/>
    </dgm:pt>
    <dgm:pt modelId="{E7B48322-9D53-9D48-BCC7-F8480D9FB08C}" type="pres">
      <dgm:prSet presAssocID="{E4B27645-4DAD-BB46-9130-B0E4FE300B94}" presName="Name37" presStyleLbl="parChTrans1D2" presStyleIdx="1" presStyleCnt="4"/>
      <dgm:spPr/>
    </dgm:pt>
    <dgm:pt modelId="{16BDB882-C25D-2145-B04B-4EDBDF6FF16D}" type="pres">
      <dgm:prSet presAssocID="{D6DCFB6F-6B12-2640-B00B-F9687064C317}" presName="hierRoot2" presStyleCnt="0">
        <dgm:presLayoutVars>
          <dgm:hierBranch val="init"/>
        </dgm:presLayoutVars>
      </dgm:prSet>
      <dgm:spPr/>
    </dgm:pt>
    <dgm:pt modelId="{A5F0076D-DBE4-AA41-A0CD-117791E1970B}" type="pres">
      <dgm:prSet presAssocID="{D6DCFB6F-6B12-2640-B00B-F9687064C317}" presName="rootComposite" presStyleCnt="0"/>
      <dgm:spPr/>
    </dgm:pt>
    <dgm:pt modelId="{811B0E01-6EC2-0045-80DE-684C5B3F7D8E}" type="pres">
      <dgm:prSet presAssocID="{D6DCFB6F-6B12-2640-B00B-F9687064C317}" presName="rootText" presStyleLbl="node2" presStyleIdx="1" presStyleCnt="3">
        <dgm:presLayoutVars>
          <dgm:chPref val="3"/>
        </dgm:presLayoutVars>
      </dgm:prSet>
      <dgm:spPr/>
    </dgm:pt>
    <dgm:pt modelId="{B7E9C5CF-B86A-194E-BAA3-5391C69273E5}" type="pres">
      <dgm:prSet presAssocID="{D6DCFB6F-6B12-2640-B00B-F9687064C317}" presName="rootConnector" presStyleLbl="node2" presStyleIdx="1" presStyleCnt="3"/>
      <dgm:spPr/>
    </dgm:pt>
    <dgm:pt modelId="{0E0B9038-E144-4542-B68D-7E7E8AD2FAF2}" type="pres">
      <dgm:prSet presAssocID="{D6DCFB6F-6B12-2640-B00B-F9687064C317}" presName="hierChild4" presStyleCnt="0"/>
      <dgm:spPr/>
    </dgm:pt>
    <dgm:pt modelId="{6FCC3364-8E5A-174A-8DC6-83C3406FD93A}" type="pres">
      <dgm:prSet presAssocID="{D6DCFB6F-6B12-2640-B00B-F9687064C317}" presName="hierChild5" presStyleCnt="0"/>
      <dgm:spPr/>
    </dgm:pt>
    <dgm:pt modelId="{25688B63-5901-474F-9471-5E87BFD469BD}" type="pres">
      <dgm:prSet presAssocID="{FF46FD19-270D-5F49-88A7-31BC2EFF2C77}" presName="Name37" presStyleLbl="parChTrans1D2" presStyleIdx="2" presStyleCnt="4"/>
      <dgm:spPr/>
    </dgm:pt>
    <dgm:pt modelId="{55B25D9F-3A4E-134F-89B4-D96A5D82A439}" type="pres">
      <dgm:prSet presAssocID="{6934C6A3-79CE-F249-8598-D9AE278370F4}" presName="hierRoot2" presStyleCnt="0">
        <dgm:presLayoutVars>
          <dgm:hierBranch val="init"/>
        </dgm:presLayoutVars>
      </dgm:prSet>
      <dgm:spPr/>
    </dgm:pt>
    <dgm:pt modelId="{A0A75462-0CC6-8148-8FE5-9D081261DDD1}" type="pres">
      <dgm:prSet presAssocID="{6934C6A3-79CE-F249-8598-D9AE278370F4}" presName="rootComposite" presStyleCnt="0"/>
      <dgm:spPr/>
    </dgm:pt>
    <dgm:pt modelId="{8C30094E-00D6-A747-B722-6F8A95AF17BC}" type="pres">
      <dgm:prSet presAssocID="{6934C6A3-79CE-F249-8598-D9AE278370F4}" presName="rootText" presStyleLbl="node2" presStyleIdx="2" presStyleCnt="3">
        <dgm:presLayoutVars>
          <dgm:chPref val="3"/>
        </dgm:presLayoutVars>
      </dgm:prSet>
      <dgm:spPr/>
    </dgm:pt>
    <dgm:pt modelId="{6A600771-EDBF-A64B-86E2-83FA9E987CE9}" type="pres">
      <dgm:prSet presAssocID="{6934C6A3-79CE-F249-8598-D9AE278370F4}" presName="rootConnector" presStyleLbl="node2" presStyleIdx="2" presStyleCnt="3"/>
      <dgm:spPr/>
    </dgm:pt>
    <dgm:pt modelId="{FD7C1723-4579-F340-A6E0-349BB4459A57}" type="pres">
      <dgm:prSet presAssocID="{6934C6A3-79CE-F249-8598-D9AE278370F4}" presName="hierChild4" presStyleCnt="0"/>
      <dgm:spPr/>
    </dgm:pt>
    <dgm:pt modelId="{A7C510FD-8A86-6E4E-8917-0AB4306CF98C}" type="pres">
      <dgm:prSet presAssocID="{6934C6A3-79CE-F249-8598-D9AE278370F4}" presName="hierChild5" presStyleCnt="0"/>
      <dgm:spPr/>
    </dgm:pt>
    <dgm:pt modelId="{024B8963-B447-C847-8A5A-A811398E1BEA}" type="pres">
      <dgm:prSet presAssocID="{B5A80115-CBCC-FA46-934E-635B350C095B}" presName="hierChild3" presStyleCnt="0"/>
      <dgm:spPr/>
    </dgm:pt>
    <dgm:pt modelId="{6A61B0E3-4EED-EB45-B1FB-6CA9C909F893}" type="pres">
      <dgm:prSet presAssocID="{584A623C-CC8B-2248-8785-1533781ED0E9}" presName="Name111" presStyleLbl="parChTrans1D2" presStyleIdx="3" presStyleCnt="4"/>
      <dgm:spPr/>
    </dgm:pt>
    <dgm:pt modelId="{2C44940E-7DAE-3B4C-80C9-9452A1C9FADB}" type="pres">
      <dgm:prSet presAssocID="{04AA5B05-AB70-5D48-B88C-8A019916C373}" presName="hierRoot3" presStyleCnt="0">
        <dgm:presLayoutVars>
          <dgm:hierBranch val="init"/>
        </dgm:presLayoutVars>
      </dgm:prSet>
      <dgm:spPr/>
    </dgm:pt>
    <dgm:pt modelId="{7C5D1E05-7E2C-9048-9C0C-D3D257557769}" type="pres">
      <dgm:prSet presAssocID="{04AA5B05-AB70-5D48-B88C-8A019916C373}" presName="rootComposite3" presStyleCnt="0"/>
      <dgm:spPr/>
    </dgm:pt>
    <dgm:pt modelId="{D8BDBBB7-97BA-4646-8856-241DACAFFCF5}" type="pres">
      <dgm:prSet presAssocID="{04AA5B05-AB70-5D48-B88C-8A019916C373}" presName="rootText3" presStyleLbl="asst1" presStyleIdx="0" presStyleCnt="1">
        <dgm:presLayoutVars>
          <dgm:chPref val="3"/>
        </dgm:presLayoutVars>
      </dgm:prSet>
      <dgm:spPr/>
    </dgm:pt>
    <dgm:pt modelId="{D8211322-6AD8-B643-A23A-E97282D7DCCA}" type="pres">
      <dgm:prSet presAssocID="{04AA5B05-AB70-5D48-B88C-8A019916C373}" presName="rootConnector3" presStyleLbl="asst1" presStyleIdx="0" presStyleCnt="1"/>
      <dgm:spPr/>
    </dgm:pt>
    <dgm:pt modelId="{740E404E-C244-1E4E-99BB-E51986155E75}" type="pres">
      <dgm:prSet presAssocID="{04AA5B05-AB70-5D48-B88C-8A019916C373}" presName="hierChild6" presStyleCnt="0"/>
      <dgm:spPr/>
    </dgm:pt>
    <dgm:pt modelId="{224D3589-45C3-C648-91D3-9228F07DDA25}" type="pres">
      <dgm:prSet presAssocID="{04AA5B05-AB70-5D48-B88C-8A019916C373}" presName="hierChild7" presStyleCnt="0"/>
      <dgm:spPr/>
    </dgm:pt>
  </dgm:ptLst>
  <dgm:cxnLst>
    <dgm:cxn modelId="{D8F58E04-F297-3B4B-99C6-BC0396C5E144}" type="presOf" srcId="{E4B27645-4DAD-BB46-9130-B0E4FE300B94}" destId="{E7B48322-9D53-9D48-BCC7-F8480D9FB08C}" srcOrd="0" destOrd="0" presId="urn:microsoft.com/office/officeart/2005/8/layout/orgChart1"/>
    <dgm:cxn modelId="{84D87F05-E7D0-F240-9AAE-28B3B430A27A}" type="presOf" srcId="{88242247-54F8-464F-AEBA-EE2C87A09E6D}" destId="{14026BCE-66C6-E745-891A-66B4F325D9F5}" srcOrd="0" destOrd="0" presId="urn:microsoft.com/office/officeart/2005/8/layout/orgChart1"/>
    <dgm:cxn modelId="{7B84110D-112C-4149-9748-A55B803190C4}" type="presOf" srcId="{2D18064C-D46A-104A-8A3D-6C45B088B63A}" destId="{311701EB-90CE-3941-BF3B-5FCC27913E1E}" srcOrd="0" destOrd="0" presId="urn:microsoft.com/office/officeart/2005/8/layout/orgChart1"/>
    <dgm:cxn modelId="{E681CF0D-829F-F846-8795-ED0D1D8B3896}" srcId="{B5A80115-CBCC-FA46-934E-635B350C095B}" destId="{88242247-54F8-464F-AEBA-EE2C87A09E6D}" srcOrd="1" destOrd="0" parTransId="{E500D882-B6EA-0545-8022-E8C0D2EBEDDE}" sibTransId="{F1D7C586-94FB-5C43-838A-02FBFF53AE9B}"/>
    <dgm:cxn modelId="{C1E0FC1D-C318-AD49-BDE9-9FC4CAB725E4}" type="presOf" srcId="{E500D882-B6EA-0545-8022-E8C0D2EBEDDE}" destId="{37653222-8AE5-2E47-9090-B5EF2E31AC9F}" srcOrd="0" destOrd="0" presId="urn:microsoft.com/office/officeart/2005/8/layout/orgChart1"/>
    <dgm:cxn modelId="{E4326722-7CE8-D942-92E4-0764C6C12653}" srcId="{B5A80115-CBCC-FA46-934E-635B350C095B}" destId="{6934C6A3-79CE-F249-8598-D9AE278370F4}" srcOrd="3" destOrd="0" parTransId="{FF46FD19-270D-5F49-88A7-31BC2EFF2C77}" sibTransId="{A11CF9DD-70B4-084F-B445-7E8BF6B4FA42}"/>
    <dgm:cxn modelId="{835A122C-DD8D-CB43-8EF3-E0F59672BB7F}" srcId="{2D18064C-D46A-104A-8A3D-6C45B088B63A}" destId="{B5A80115-CBCC-FA46-934E-635B350C095B}" srcOrd="0" destOrd="0" parTransId="{31F69CA7-B2B1-9649-85AB-2F72EE4B8D21}" sibTransId="{2EE8ABEA-B015-D94B-B06A-8C505E811393}"/>
    <dgm:cxn modelId="{B198F22D-C7E5-A444-B398-7EC5354CD895}" type="presOf" srcId="{D6DCFB6F-6B12-2640-B00B-F9687064C317}" destId="{811B0E01-6EC2-0045-80DE-684C5B3F7D8E}" srcOrd="0" destOrd="0" presId="urn:microsoft.com/office/officeart/2005/8/layout/orgChart1"/>
    <dgm:cxn modelId="{CEA98442-A8D3-964C-B453-BCE563678FCA}" srcId="{B5A80115-CBCC-FA46-934E-635B350C095B}" destId="{04AA5B05-AB70-5D48-B88C-8A019916C373}" srcOrd="0" destOrd="0" parTransId="{584A623C-CC8B-2248-8785-1533781ED0E9}" sibTransId="{20470843-96A2-504C-8D77-DADDA0CCB061}"/>
    <dgm:cxn modelId="{9E4C9644-9637-AD4F-BBEC-84A651A507BE}" type="presOf" srcId="{04AA5B05-AB70-5D48-B88C-8A019916C373}" destId="{D8211322-6AD8-B643-A23A-E97282D7DCCA}" srcOrd="1" destOrd="0" presId="urn:microsoft.com/office/officeart/2005/8/layout/orgChart1"/>
    <dgm:cxn modelId="{E7098B47-07C7-7E4A-910F-A3A603D6C317}" type="presOf" srcId="{04AA5B05-AB70-5D48-B88C-8A019916C373}" destId="{D8BDBBB7-97BA-4646-8856-241DACAFFCF5}" srcOrd="0" destOrd="0" presId="urn:microsoft.com/office/officeart/2005/8/layout/orgChart1"/>
    <dgm:cxn modelId="{4BFBFA75-55B9-2C4F-AC8B-DB1FD5C046CB}" type="presOf" srcId="{88242247-54F8-464F-AEBA-EE2C87A09E6D}" destId="{DCA702A4-52F7-FC41-859D-491F60C067D8}" srcOrd="1" destOrd="0" presId="urn:microsoft.com/office/officeart/2005/8/layout/orgChart1"/>
    <dgm:cxn modelId="{4B85B8A3-81F4-E04A-9738-70657B6F76FC}" type="presOf" srcId="{B5A80115-CBCC-FA46-934E-635B350C095B}" destId="{E59D8A1C-903F-E64E-855C-005BACEC3EC4}" srcOrd="0" destOrd="0" presId="urn:microsoft.com/office/officeart/2005/8/layout/orgChart1"/>
    <dgm:cxn modelId="{761263A9-5BE0-FC42-B4CB-26467BE714D1}" type="presOf" srcId="{6934C6A3-79CE-F249-8598-D9AE278370F4}" destId="{6A600771-EDBF-A64B-86E2-83FA9E987CE9}" srcOrd="1" destOrd="0" presId="urn:microsoft.com/office/officeart/2005/8/layout/orgChart1"/>
    <dgm:cxn modelId="{471AC2AE-7C3F-7844-999F-D2928F89BFB3}" srcId="{B5A80115-CBCC-FA46-934E-635B350C095B}" destId="{D6DCFB6F-6B12-2640-B00B-F9687064C317}" srcOrd="2" destOrd="0" parTransId="{E4B27645-4DAD-BB46-9130-B0E4FE300B94}" sibTransId="{4E476579-4F2A-1248-BF29-CA672DF2E2C0}"/>
    <dgm:cxn modelId="{0628C3B2-BD4A-5547-94E3-5E827AD3F265}" type="presOf" srcId="{584A623C-CC8B-2248-8785-1533781ED0E9}" destId="{6A61B0E3-4EED-EB45-B1FB-6CA9C909F893}" srcOrd="0" destOrd="0" presId="urn:microsoft.com/office/officeart/2005/8/layout/orgChart1"/>
    <dgm:cxn modelId="{956852C0-D807-4048-A52D-4A0B10D4E221}" type="presOf" srcId="{FF46FD19-270D-5F49-88A7-31BC2EFF2C77}" destId="{25688B63-5901-474F-9471-5E87BFD469BD}" srcOrd="0" destOrd="0" presId="urn:microsoft.com/office/officeart/2005/8/layout/orgChart1"/>
    <dgm:cxn modelId="{F0FEFAC9-4AD6-5142-A9DB-F3BBCC5311F4}" type="presOf" srcId="{D6DCFB6F-6B12-2640-B00B-F9687064C317}" destId="{B7E9C5CF-B86A-194E-BAA3-5391C69273E5}" srcOrd="1" destOrd="0" presId="urn:microsoft.com/office/officeart/2005/8/layout/orgChart1"/>
    <dgm:cxn modelId="{F81DCDDB-8DD0-0840-9AEB-EA000F0A4FFC}" type="presOf" srcId="{6934C6A3-79CE-F249-8598-D9AE278370F4}" destId="{8C30094E-00D6-A747-B722-6F8A95AF17BC}" srcOrd="0" destOrd="0" presId="urn:microsoft.com/office/officeart/2005/8/layout/orgChart1"/>
    <dgm:cxn modelId="{CC93F6FD-42D7-934E-88A2-04F05E3617F7}" type="presOf" srcId="{B5A80115-CBCC-FA46-934E-635B350C095B}" destId="{B4F3977A-1727-F346-9DDD-C866258F99B8}" srcOrd="1" destOrd="0" presId="urn:microsoft.com/office/officeart/2005/8/layout/orgChart1"/>
    <dgm:cxn modelId="{0FEF4DA4-37A8-DA4F-86C8-F6E3082929E7}" type="presParOf" srcId="{311701EB-90CE-3941-BF3B-5FCC27913E1E}" destId="{3FF4BCC6-DA5D-B74E-A541-7C5504CE16A8}" srcOrd="0" destOrd="0" presId="urn:microsoft.com/office/officeart/2005/8/layout/orgChart1"/>
    <dgm:cxn modelId="{C17E184E-5709-B04B-B114-DF2B4101EBF5}" type="presParOf" srcId="{3FF4BCC6-DA5D-B74E-A541-7C5504CE16A8}" destId="{813CE9E2-2745-1F4D-AB7F-33B1683ED3AD}" srcOrd="0" destOrd="0" presId="urn:microsoft.com/office/officeart/2005/8/layout/orgChart1"/>
    <dgm:cxn modelId="{9AA279B2-E6ED-CA4E-A352-56783172B3C5}" type="presParOf" srcId="{813CE9E2-2745-1F4D-AB7F-33B1683ED3AD}" destId="{E59D8A1C-903F-E64E-855C-005BACEC3EC4}" srcOrd="0" destOrd="0" presId="urn:microsoft.com/office/officeart/2005/8/layout/orgChart1"/>
    <dgm:cxn modelId="{7CE5D348-274A-A049-9B1C-683E40843D62}" type="presParOf" srcId="{813CE9E2-2745-1F4D-AB7F-33B1683ED3AD}" destId="{B4F3977A-1727-F346-9DDD-C866258F99B8}" srcOrd="1" destOrd="0" presId="urn:microsoft.com/office/officeart/2005/8/layout/orgChart1"/>
    <dgm:cxn modelId="{0688A00E-10A5-3148-8CF1-09D74549CEC2}" type="presParOf" srcId="{3FF4BCC6-DA5D-B74E-A541-7C5504CE16A8}" destId="{B79B5A65-0E0D-9146-84D5-9A1BBB544B92}" srcOrd="1" destOrd="0" presId="urn:microsoft.com/office/officeart/2005/8/layout/orgChart1"/>
    <dgm:cxn modelId="{42BBD45D-E86C-5442-BC6D-DC683BF0087B}" type="presParOf" srcId="{B79B5A65-0E0D-9146-84D5-9A1BBB544B92}" destId="{37653222-8AE5-2E47-9090-B5EF2E31AC9F}" srcOrd="0" destOrd="0" presId="urn:microsoft.com/office/officeart/2005/8/layout/orgChart1"/>
    <dgm:cxn modelId="{1B71866B-8666-D84F-8D52-4D049331EE32}" type="presParOf" srcId="{B79B5A65-0E0D-9146-84D5-9A1BBB544B92}" destId="{92DC2F62-FC88-C147-830D-9D3E1AE96147}" srcOrd="1" destOrd="0" presId="urn:microsoft.com/office/officeart/2005/8/layout/orgChart1"/>
    <dgm:cxn modelId="{671818B7-7269-304B-A7D7-F6581985D6EE}" type="presParOf" srcId="{92DC2F62-FC88-C147-830D-9D3E1AE96147}" destId="{2DEE4F6E-D4B8-C544-8918-9A4A53958EDB}" srcOrd="0" destOrd="0" presId="urn:microsoft.com/office/officeart/2005/8/layout/orgChart1"/>
    <dgm:cxn modelId="{048D289D-FACF-1D42-9DBB-80BAF2385848}" type="presParOf" srcId="{2DEE4F6E-D4B8-C544-8918-9A4A53958EDB}" destId="{14026BCE-66C6-E745-891A-66B4F325D9F5}" srcOrd="0" destOrd="0" presId="urn:microsoft.com/office/officeart/2005/8/layout/orgChart1"/>
    <dgm:cxn modelId="{5D3F5E3D-E7E8-5B4B-AC56-BF58CB5497E4}" type="presParOf" srcId="{2DEE4F6E-D4B8-C544-8918-9A4A53958EDB}" destId="{DCA702A4-52F7-FC41-859D-491F60C067D8}" srcOrd="1" destOrd="0" presId="urn:microsoft.com/office/officeart/2005/8/layout/orgChart1"/>
    <dgm:cxn modelId="{B629F356-9E01-264A-9872-0395C3CC22F2}" type="presParOf" srcId="{92DC2F62-FC88-C147-830D-9D3E1AE96147}" destId="{205B821C-6F7D-2548-8BA6-89AD0E1DD17C}" srcOrd="1" destOrd="0" presId="urn:microsoft.com/office/officeart/2005/8/layout/orgChart1"/>
    <dgm:cxn modelId="{207104CC-5C3A-0E4E-9586-B0A2B02D5D5B}" type="presParOf" srcId="{92DC2F62-FC88-C147-830D-9D3E1AE96147}" destId="{1981AE64-4A4D-2C4E-8E46-9CF241CAE6F4}" srcOrd="2" destOrd="0" presId="urn:microsoft.com/office/officeart/2005/8/layout/orgChart1"/>
    <dgm:cxn modelId="{CBFF6945-98A9-BB4C-BA2F-B3E187B7B4CE}" type="presParOf" srcId="{B79B5A65-0E0D-9146-84D5-9A1BBB544B92}" destId="{E7B48322-9D53-9D48-BCC7-F8480D9FB08C}" srcOrd="2" destOrd="0" presId="urn:microsoft.com/office/officeart/2005/8/layout/orgChart1"/>
    <dgm:cxn modelId="{8EE96876-26A5-FC40-BB6D-E4B183D6E470}" type="presParOf" srcId="{B79B5A65-0E0D-9146-84D5-9A1BBB544B92}" destId="{16BDB882-C25D-2145-B04B-4EDBDF6FF16D}" srcOrd="3" destOrd="0" presId="urn:microsoft.com/office/officeart/2005/8/layout/orgChart1"/>
    <dgm:cxn modelId="{8E25E266-607F-424E-BDA8-1FEB85354705}" type="presParOf" srcId="{16BDB882-C25D-2145-B04B-4EDBDF6FF16D}" destId="{A5F0076D-DBE4-AA41-A0CD-117791E1970B}" srcOrd="0" destOrd="0" presId="urn:microsoft.com/office/officeart/2005/8/layout/orgChart1"/>
    <dgm:cxn modelId="{7481D6B5-8374-0949-BBA7-3BC82F785B4B}" type="presParOf" srcId="{A5F0076D-DBE4-AA41-A0CD-117791E1970B}" destId="{811B0E01-6EC2-0045-80DE-684C5B3F7D8E}" srcOrd="0" destOrd="0" presId="urn:microsoft.com/office/officeart/2005/8/layout/orgChart1"/>
    <dgm:cxn modelId="{58C22ED9-51D7-524F-BA1D-8C0008F5F56B}" type="presParOf" srcId="{A5F0076D-DBE4-AA41-A0CD-117791E1970B}" destId="{B7E9C5CF-B86A-194E-BAA3-5391C69273E5}" srcOrd="1" destOrd="0" presId="urn:microsoft.com/office/officeart/2005/8/layout/orgChart1"/>
    <dgm:cxn modelId="{608BB607-2C95-494B-8D81-29DE8322EA28}" type="presParOf" srcId="{16BDB882-C25D-2145-B04B-4EDBDF6FF16D}" destId="{0E0B9038-E144-4542-B68D-7E7E8AD2FAF2}" srcOrd="1" destOrd="0" presId="urn:microsoft.com/office/officeart/2005/8/layout/orgChart1"/>
    <dgm:cxn modelId="{64CFFA29-1CD4-5241-8459-1CD5E957D458}" type="presParOf" srcId="{16BDB882-C25D-2145-B04B-4EDBDF6FF16D}" destId="{6FCC3364-8E5A-174A-8DC6-83C3406FD93A}" srcOrd="2" destOrd="0" presId="urn:microsoft.com/office/officeart/2005/8/layout/orgChart1"/>
    <dgm:cxn modelId="{16ED411E-B49C-614F-B9EE-8C65E542CEDB}" type="presParOf" srcId="{B79B5A65-0E0D-9146-84D5-9A1BBB544B92}" destId="{25688B63-5901-474F-9471-5E87BFD469BD}" srcOrd="4" destOrd="0" presId="urn:microsoft.com/office/officeart/2005/8/layout/orgChart1"/>
    <dgm:cxn modelId="{21CEDEE8-B1A3-4740-A306-4AC40671FD1A}" type="presParOf" srcId="{B79B5A65-0E0D-9146-84D5-9A1BBB544B92}" destId="{55B25D9F-3A4E-134F-89B4-D96A5D82A439}" srcOrd="5" destOrd="0" presId="urn:microsoft.com/office/officeart/2005/8/layout/orgChart1"/>
    <dgm:cxn modelId="{A9F41F8F-BC42-CF43-A32A-F9E75355E244}" type="presParOf" srcId="{55B25D9F-3A4E-134F-89B4-D96A5D82A439}" destId="{A0A75462-0CC6-8148-8FE5-9D081261DDD1}" srcOrd="0" destOrd="0" presId="urn:microsoft.com/office/officeart/2005/8/layout/orgChart1"/>
    <dgm:cxn modelId="{0020C6F1-CC13-8645-93B5-7E2BA85CEE78}" type="presParOf" srcId="{A0A75462-0CC6-8148-8FE5-9D081261DDD1}" destId="{8C30094E-00D6-A747-B722-6F8A95AF17BC}" srcOrd="0" destOrd="0" presId="urn:microsoft.com/office/officeart/2005/8/layout/orgChart1"/>
    <dgm:cxn modelId="{50792538-6E63-594E-BEB9-874EB7DC4A73}" type="presParOf" srcId="{A0A75462-0CC6-8148-8FE5-9D081261DDD1}" destId="{6A600771-EDBF-A64B-86E2-83FA9E987CE9}" srcOrd="1" destOrd="0" presId="urn:microsoft.com/office/officeart/2005/8/layout/orgChart1"/>
    <dgm:cxn modelId="{12669A6F-E478-974A-BBD5-FAE9EAE4E3B2}" type="presParOf" srcId="{55B25D9F-3A4E-134F-89B4-D96A5D82A439}" destId="{FD7C1723-4579-F340-A6E0-349BB4459A57}" srcOrd="1" destOrd="0" presId="urn:microsoft.com/office/officeart/2005/8/layout/orgChart1"/>
    <dgm:cxn modelId="{DF69D912-4090-F447-A0FC-819D1F588818}" type="presParOf" srcId="{55B25D9F-3A4E-134F-89B4-D96A5D82A439}" destId="{A7C510FD-8A86-6E4E-8917-0AB4306CF98C}" srcOrd="2" destOrd="0" presId="urn:microsoft.com/office/officeart/2005/8/layout/orgChart1"/>
    <dgm:cxn modelId="{20BB0184-9F0F-F14A-896A-51DB052D0B04}" type="presParOf" srcId="{3FF4BCC6-DA5D-B74E-A541-7C5504CE16A8}" destId="{024B8963-B447-C847-8A5A-A811398E1BEA}" srcOrd="2" destOrd="0" presId="urn:microsoft.com/office/officeart/2005/8/layout/orgChart1"/>
    <dgm:cxn modelId="{1A99B200-35C3-F448-B120-8E722A94A498}" type="presParOf" srcId="{024B8963-B447-C847-8A5A-A811398E1BEA}" destId="{6A61B0E3-4EED-EB45-B1FB-6CA9C909F893}" srcOrd="0" destOrd="0" presId="urn:microsoft.com/office/officeart/2005/8/layout/orgChart1"/>
    <dgm:cxn modelId="{CB73DF2A-37C8-0F4C-A69B-7908FA605CD0}" type="presParOf" srcId="{024B8963-B447-C847-8A5A-A811398E1BEA}" destId="{2C44940E-7DAE-3B4C-80C9-9452A1C9FADB}" srcOrd="1" destOrd="0" presId="urn:microsoft.com/office/officeart/2005/8/layout/orgChart1"/>
    <dgm:cxn modelId="{7B725C5B-A17D-8A48-B937-CE63A7D54FC3}" type="presParOf" srcId="{2C44940E-7DAE-3B4C-80C9-9452A1C9FADB}" destId="{7C5D1E05-7E2C-9048-9C0C-D3D257557769}" srcOrd="0" destOrd="0" presId="urn:microsoft.com/office/officeart/2005/8/layout/orgChart1"/>
    <dgm:cxn modelId="{E3909425-5C2C-454C-9CFD-45C2605E660F}" type="presParOf" srcId="{7C5D1E05-7E2C-9048-9C0C-D3D257557769}" destId="{D8BDBBB7-97BA-4646-8856-241DACAFFCF5}" srcOrd="0" destOrd="0" presId="urn:microsoft.com/office/officeart/2005/8/layout/orgChart1"/>
    <dgm:cxn modelId="{0FB1AF98-7B8D-5E41-A25B-CE01BA625190}" type="presParOf" srcId="{7C5D1E05-7E2C-9048-9C0C-D3D257557769}" destId="{D8211322-6AD8-B643-A23A-E97282D7DCCA}" srcOrd="1" destOrd="0" presId="urn:microsoft.com/office/officeart/2005/8/layout/orgChart1"/>
    <dgm:cxn modelId="{BBFC4CEC-2C52-E44D-9FC5-1BC59A85CBEC}" type="presParOf" srcId="{2C44940E-7DAE-3B4C-80C9-9452A1C9FADB}" destId="{740E404E-C244-1E4E-99BB-E51986155E75}" srcOrd="1" destOrd="0" presId="urn:microsoft.com/office/officeart/2005/8/layout/orgChart1"/>
    <dgm:cxn modelId="{8998F1F5-0E51-2248-825E-BE753164B07A}" type="presParOf" srcId="{2C44940E-7DAE-3B4C-80C9-9452A1C9FADB}" destId="{224D3589-45C3-C648-91D3-9228F07DDA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1FEEA5-0C71-1C43-8652-0CD462E062EA}" type="doc">
      <dgm:prSet loTypeId="urn:microsoft.com/office/officeart/2005/8/layout/hierarchy5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203CEC6-9284-8142-B41C-1C0655679432}">
      <dgm:prSet phldrT="[Text]" custT="1"/>
      <dgm:spPr/>
      <dgm:t>
        <a:bodyPr/>
        <a:lstStyle/>
        <a:p>
          <a:r>
            <a:rPr lang="en-US" sz="1400" dirty="0">
              <a:latin typeface="Garamond" panose="02020404030301010803" pitchFamily="18" charset="0"/>
            </a:rPr>
            <a:t>Computer Technology</a:t>
          </a:r>
        </a:p>
      </dgm:t>
    </dgm:pt>
    <dgm:pt modelId="{429DE7BA-7129-1541-AFA5-72B4CA7F0E0B}" type="parTrans" cxnId="{179E1FA2-8E00-5F42-9BA1-5F959BE7734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0341A4E-30A8-6949-8F89-3FBC174D2F15}" type="sibTrans" cxnId="{179E1FA2-8E00-5F42-9BA1-5F959BE7734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4466DEC-CAF0-9B46-A439-10E2F8D89814}">
      <dgm:prSet phldrT="[Text]" custT="1"/>
      <dgm:spPr/>
      <dgm:t>
        <a:bodyPr/>
        <a:lstStyle/>
        <a:p>
          <a:r>
            <a:rPr lang="en-US" sz="1200" dirty="0">
              <a:latin typeface="Garamond" panose="02020404030301010803" pitchFamily="18" charset="0"/>
            </a:rPr>
            <a:t>Inevitable development of technology </a:t>
          </a:r>
        </a:p>
      </dgm:t>
    </dgm:pt>
    <dgm:pt modelId="{493B9C0C-657A-CE41-A982-10224DD230D0}" type="parTrans" cxnId="{FEFE9AC9-72DE-EF45-9812-E11A051CC2BB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94A9994-512A-6C47-9011-D66469E5CF4E}" type="sibTrans" cxnId="{FEFE9AC9-72DE-EF45-9812-E11A051CC2BB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9E0925A-61AE-6049-A6F6-30BBBA2A8D1A}">
      <dgm:prSet phldrT="[Text]" custT="1"/>
      <dgm:spPr/>
      <dgm:t>
        <a:bodyPr/>
        <a:lstStyle/>
        <a:p>
          <a:r>
            <a:rPr lang="en-US" sz="1200" dirty="0">
              <a:latin typeface="Garamond" panose="02020404030301010803" pitchFamily="18" charset="0"/>
            </a:rPr>
            <a:t>No Computers</a:t>
          </a:r>
        </a:p>
      </dgm:t>
    </dgm:pt>
    <dgm:pt modelId="{20776C43-7DA6-BD4A-9BE3-FC052F5CD4E2}" type="parTrans" cxnId="{DCF81658-4EE8-F843-8A3B-F8C7F681527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243C094-94F3-7944-8B63-2C0F952DC88E}" type="sibTrans" cxnId="{DCF81658-4EE8-F843-8A3B-F8C7F6815276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D94F5B9-01B9-344F-A214-60109A3EF7D4}">
      <dgm:prSet phldrT="[Text]" custT="1"/>
      <dgm:spPr/>
      <dgm:t>
        <a:bodyPr/>
        <a:lstStyle/>
        <a:p>
          <a:r>
            <a:rPr lang="en-US" sz="1200" dirty="0">
              <a:latin typeface="Garamond" panose="02020404030301010803" pitchFamily="18" charset="0"/>
            </a:rPr>
            <a:t>Computers overtake humanity</a:t>
          </a:r>
        </a:p>
      </dgm:t>
    </dgm:pt>
    <dgm:pt modelId="{D1AB927C-0305-994E-B26E-0C5D3D867447}" type="parTrans" cxnId="{BAFD0A90-8FA6-AA42-BEBE-EBD438EA541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4859FF6-AB84-0B45-928F-1FA0C788AA34}" type="sibTrans" cxnId="{BAFD0A90-8FA6-AA42-BEBE-EBD438EA541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DF55C85-3069-3446-939E-222D41AF6A79}">
      <dgm:prSet phldrT="[Text]" custT="1"/>
      <dgm:spPr/>
      <dgm:t>
        <a:bodyPr/>
        <a:lstStyle/>
        <a:p>
          <a:r>
            <a:rPr lang="en-US" sz="1200" dirty="0">
              <a:latin typeface="Garamond" panose="02020404030301010803" pitchFamily="18" charset="0"/>
            </a:rPr>
            <a:t>Iterations to Improve User Experience</a:t>
          </a:r>
        </a:p>
      </dgm:t>
    </dgm:pt>
    <dgm:pt modelId="{4F8A308A-9D72-8E4C-9922-D9685A944929}" type="parTrans" cxnId="{836E8214-2631-974B-90AE-D48BB4CFD7D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E5822EE-898C-314F-BA75-3761675AFB22}" type="sibTrans" cxnId="{836E8214-2631-974B-90AE-D48BB4CFD7D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A693220-304D-C543-8BA5-917438D36758}">
      <dgm:prSet phldrT="[Text]" custT="1"/>
      <dgm:spPr/>
      <dgm:t>
        <a:bodyPr/>
        <a:lstStyle/>
        <a:p>
          <a:r>
            <a:rPr lang="en-US" sz="1200" dirty="0">
              <a:latin typeface="Garamond" panose="02020404030301010803" pitchFamily="18" charset="0"/>
            </a:rPr>
            <a:t>Cannibalized for faster innovation</a:t>
          </a:r>
        </a:p>
      </dgm:t>
    </dgm:pt>
    <dgm:pt modelId="{B7DC62F4-36C6-8742-8942-54D76EF614B3}" type="parTrans" cxnId="{2B65897C-F7E2-4B4B-B49D-4C728928E79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67874D9-7A63-FF4A-B73D-992504D74BAC}" type="sibTrans" cxnId="{2B65897C-F7E2-4B4B-B49D-4C728928E79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6D2A8D0-2E0A-B742-A983-09D2C92080C8}" type="pres">
      <dgm:prSet presAssocID="{5E1FEEA5-0C71-1C43-8652-0CD462E062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19CE15-774B-0045-89D4-680D4AA5765E}" type="pres">
      <dgm:prSet presAssocID="{5E1FEEA5-0C71-1C43-8652-0CD462E062EA}" presName="hierFlow" presStyleCnt="0"/>
      <dgm:spPr/>
    </dgm:pt>
    <dgm:pt modelId="{82D6EE9D-5199-8148-A156-8A5084EF0E36}" type="pres">
      <dgm:prSet presAssocID="{5E1FEEA5-0C71-1C43-8652-0CD462E062E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53EA31A-92BC-EB4B-B9D1-5B0F5438899D}" type="pres">
      <dgm:prSet presAssocID="{6203CEC6-9284-8142-B41C-1C0655679432}" presName="Name17" presStyleCnt="0"/>
      <dgm:spPr/>
    </dgm:pt>
    <dgm:pt modelId="{4E53CF02-1CD5-0446-9F3A-AD021BFFD5F8}" type="pres">
      <dgm:prSet presAssocID="{6203CEC6-9284-8142-B41C-1C0655679432}" presName="level1Shape" presStyleLbl="node0" presStyleIdx="0" presStyleCnt="1">
        <dgm:presLayoutVars>
          <dgm:chPref val="3"/>
        </dgm:presLayoutVars>
      </dgm:prSet>
      <dgm:spPr/>
    </dgm:pt>
    <dgm:pt modelId="{985E057C-4E5E-B44A-8E40-5B7F43023E97}" type="pres">
      <dgm:prSet presAssocID="{6203CEC6-9284-8142-B41C-1C0655679432}" presName="hierChild2" presStyleCnt="0"/>
      <dgm:spPr/>
    </dgm:pt>
    <dgm:pt modelId="{68498039-B1C0-0B4B-9563-C4A124A6CE27}" type="pres">
      <dgm:prSet presAssocID="{493B9C0C-657A-CE41-A982-10224DD230D0}" presName="Name25" presStyleLbl="parChTrans1D2" presStyleIdx="0" presStyleCnt="2"/>
      <dgm:spPr/>
    </dgm:pt>
    <dgm:pt modelId="{0571D82D-5054-C24D-8AD5-0FB117E53B03}" type="pres">
      <dgm:prSet presAssocID="{493B9C0C-657A-CE41-A982-10224DD230D0}" presName="connTx" presStyleLbl="parChTrans1D2" presStyleIdx="0" presStyleCnt="2"/>
      <dgm:spPr/>
    </dgm:pt>
    <dgm:pt modelId="{5B2EBF70-C8F6-6C4A-92A8-96238F9C0A0B}" type="pres">
      <dgm:prSet presAssocID="{04466DEC-CAF0-9B46-A439-10E2F8D89814}" presName="Name30" presStyleCnt="0"/>
      <dgm:spPr/>
    </dgm:pt>
    <dgm:pt modelId="{E9C19AC7-DEDD-B349-A601-EA185BDEF114}" type="pres">
      <dgm:prSet presAssocID="{04466DEC-CAF0-9B46-A439-10E2F8D89814}" presName="level2Shape" presStyleLbl="node2" presStyleIdx="0" presStyleCnt="2"/>
      <dgm:spPr/>
    </dgm:pt>
    <dgm:pt modelId="{6309423A-0BC7-B744-8BB7-FFEFDCDDFAA3}" type="pres">
      <dgm:prSet presAssocID="{04466DEC-CAF0-9B46-A439-10E2F8D89814}" presName="hierChild3" presStyleCnt="0"/>
      <dgm:spPr/>
    </dgm:pt>
    <dgm:pt modelId="{DBE02624-0FEA-634A-8E68-685D0A46FC4E}" type="pres">
      <dgm:prSet presAssocID="{20776C43-7DA6-BD4A-9BE3-FC052F5CD4E2}" presName="Name25" presStyleLbl="parChTrans1D3" presStyleIdx="0" presStyleCnt="3"/>
      <dgm:spPr/>
    </dgm:pt>
    <dgm:pt modelId="{2756E73C-B6C9-EA4A-8B5A-E7C64613E418}" type="pres">
      <dgm:prSet presAssocID="{20776C43-7DA6-BD4A-9BE3-FC052F5CD4E2}" presName="connTx" presStyleLbl="parChTrans1D3" presStyleIdx="0" presStyleCnt="3"/>
      <dgm:spPr/>
    </dgm:pt>
    <dgm:pt modelId="{A763CE4C-CA70-9F46-AC9C-8AB57B1D0794}" type="pres">
      <dgm:prSet presAssocID="{89E0925A-61AE-6049-A6F6-30BBBA2A8D1A}" presName="Name30" presStyleCnt="0"/>
      <dgm:spPr/>
    </dgm:pt>
    <dgm:pt modelId="{DB2E4682-9EE8-5440-9B9B-6C41D555F0B9}" type="pres">
      <dgm:prSet presAssocID="{89E0925A-61AE-6049-A6F6-30BBBA2A8D1A}" presName="level2Shape" presStyleLbl="node3" presStyleIdx="0" presStyleCnt="3"/>
      <dgm:spPr/>
    </dgm:pt>
    <dgm:pt modelId="{4CBD9CAA-8B05-664F-AC78-411E2C3E3C12}" type="pres">
      <dgm:prSet presAssocID="{89E0925A-61AE-6049-A6F6-30BBBA2A8D1A}" presName="hierChild3" presStyleCnt="0"/>
      <dgm:spPr/>
    </dgm:pt>
    <dgm:pt modelId="{41C9718F-65FC-994C-A8F3-5D505E97E57E}" type="pres">
      <dgm:prSet presAssocID="{D1AB927C-0305-994E-B26E-0C5D3D867447}" presName="Name25" presStyleLbl="parChTrans1D3" presStyleIdx="1" presStyleCnt="3"/>
      <dgm:spPr/>
    </dgm:pt>
    <dgm:pt modelId="{1CCBF465-0F79-B34D-8BDC-5B6231E0B01B}" type="pres">
      <dgm:prSet presAssocID="{D1AB927C-0305-994E-B26E-0C5D3D867447}" presName="connTx" presStyleLbl="parChTrans1D3" presStyleIdx="1" presStyleCnt="3"/>
      <dgm:spPr/>
    </dgm:pt>
    <dgm:pt modelId="{0F9ABC70-2A33-0045-8FFB-207147AD0A09}" type="pres">
      <dgm:prSet presAssocID="{8D94F5B9-01B9-344F-A214-60109A3EF7D4}" presName="Name30" presStyleCnt="0"/>
      <dgm:spPr/>
    </dgm:pt>
    <dgm:pt modelId="{DBFD7D69-A56A-0B4C-8A3B-E8EE98C0464A}" type="pres">
      <dgm:prSet presAssocID="{8D94F5B9-01B9-344F-A214-60109A3EF7D4}" presName="level2Shape" presStyleLbl="node3" presStyleIdx="1" presStyleCnt="3"/>
      <dgm:spPr/>
    </dgm:pt>
    <dgm:pt modelId="{45C63102-9AD4-9E4A-A0F0-2EED83F86AA6}" type="pres">
      <dgm:prSet presAssocID="{8D94F5B9-01B9-344F-A214-60109A3EF7D4}" presName="hierChild3" presStyleCnt="0"/>
      <dgm:spPr/>
    </dgm:pt>
    <dgm:pt modelId="{CA7B9F6F-5B22-3945-9A84-98CD2161546D}" type="pres">
      <dgm:prSet presAssocID="{4F8A308A-9D72-8E4C-9922-D9685A944929}" presName="Name25" presStyleLbl="parChTrans1D2" presStyleIdx="1" presStyleCnt="2"/>
      <dgm:spPr/>
    </dgm:pt>
    <dgm:pt modelId="{6C7BAAF8-2719-5B47-9BA3-2B0866A35101}" type="pres">
      <dgm:prSet presAssocID="{4F8A308A-9D72-8E4C-9922-D9685A944929}" presName="connTx" presStyleLbl="parChTrans1D2" presStyleIdx="1" presStyleCnt="2"/>
      <dgm:spPr/>
    </dgm:pt>
    <dgm:pt modelId="{50DD0C0D-D13A-7444-BB6B-2BE36D2F2D6C}" type="pres">
      <dgm:prSet presAssocID="{8DF55C85-3069-3446-939E-222D41AF6A79}" presName="Name30" presStyleCnt="0"/>
      <dgm:spPr/>
    </dgm:pt>
    <dgm:pt modelId="{B133E6B9-F137-EF42-8B25-A722CD0D50EE}" type="pres">
      <dgm:prSet presAssocID="{8DF55C85-3069-3446-939E-222D41AF6A79}" presName="level2Shape" presStyleLbl="node2" presStyleIdx="1" presStyleCnt="2"/>
      <dgm:spPr/>
    </dgm:pt>
    <dgm:pt modelId="{87B9C511-47C5-3A4D-B37D-7252DE815CD8}" type="pres">
      <dgm:prSet presAssocID="{8DF55C85-3069-3446-939E-222D41AF6A79}" presName="hierChild3" presStyleCnt="0"/>
      <dgm:spPr/>
    </dgm:pt>
    <dgm:pt modelId="{76EE232A-252A-8D4A-BD29-BF3BC75D22D7}" type="pres">
      <dgm:prSet presAssocID="{B7DC62F4-36C6-8742-8942-54D76EF614B3}" presName="Name25" presStyleLbl="parChTrans1D3" presStyleIdx="2" presStyleCnt="3"/>
      <dgm:spPr/>
    </dgm:pt>
    <dgm:pt modelId="{81ACBE8C-78A7-FF43-B3A9-ACE0A4FFA27D}" type="pres">
      <dgm:prSet presAssocID="{B7DC62F4-36C6-8742-8942-54D76EF614B3}" presName="connTx" presStyleLbl="parChTrans1D3" presStyleIdx="2" presStyleCnt="3"/>
      <dgm:spPr/>
    </dgm:pt>
    <dgm:pt modelId="{5D771787-1884-EA42-B37B-9FBA47815CBE}" type="pres">
      <dgm:prSet presAssocID="{8A693220-304D-C543-8BA5-917438D36758}" presName="Name30" presStyleCnt="0"/>
      <dgm:spPr/>
    </dgm:pt>
    <dgm:pt modelId="{A64B204D-047D-9442-A639-86FC5C2BE280}" type="pres">
      <dgm:prSet presAssocID="{8A693220-304D-C543-8BA5-917438D36758}" presName="level2Shape" presStyleLbl="node3" presStyleIdx="2" presStyleCnt="3"/>
      <dgm:spPr/>
    </dgm:pt>
    <dgm:pt modelId="{B34F2C83-6A69-7C4E-A336-74EBA754140C}" type="pres">
      <dgm:prSet presAssocID="{8A693220-304D-C543-8BA5-917438D36758}" presName="hierChild3" presStyleCnt="0"/>
      <dgm:spPr/>
    </dgm:pt>
    <dgm:pt modelId="{30FAF260-64DB-A74B-8F14-78B44C7FEE41}" type="pres">
      <dgm:prSet presAssocID="{5E1FEEA5-0C71-1C43-8652-0CD462E062EA}" presName="bgShapesFlow" presStyleCnt="0"/>
      <dgm:spPr/>
    </dgm:pt>
  </dgm:ptLst>
  <dgm:cxnLst>
    <dgm:cxn modelId="{836E8214-2631-974B-90AE-D48BB4CFD7DE}" srcId="{6203CEC6-9284-8142-B41C-1C0655679432}" destId="{8DF55C85-3069-3446-939E-222D41AF6A79}" srcOrd="1" destOrd="0" parTransId="{4F8A308A-9D72-8E4C-9922-D9685A944929}" sibTransId="{0E5822EE-898C-314F-BA75-3761675AFB22}"/>
    <dgm:cxn modelId="{D350F017-E44E-C047-A480-99E293A1146F}" type="presOf" srcId="{20776C43-7DA6-BD4A-9BE3-FC052F5CD4E2}" destId="{2756E73C-B6C9-EA4A-8B5A-E7C64613E418}" srcOrd="1" destOrd="0" presId="urn:microsoft.com/office/officeart/2005/8/layout/hierarchy5"/>
    <dgm:cxn modelId="{B9518B1E-7DE7-194F-AB41-3DC9FD896AB5}" type="presOf" srcId="{8DF55C85-3069-3446-939E-222D41AF6A79}" destId="{B133E6B9-F137-EF42-8B25-A722CD0D50EE}" srcOrd="0" destOrd="0" presId="urn:microsoft.com/office/officeart/2005/8/layout/hierarchy5"/>
    <dgm:cxn modelId="{148D7924-B1AC-0345-B2C2-93B796294913}" type="presOf" srcId="{493B9C0C-657A-CE41-A982-10224DD230D0}" destId="{0571D82D-5054-C24D-8AD5-0FB117E53B03}" srcOrd="1" destOrd="0" presId="urn:microsoft.com/office/officeart/2005/8/layout/hierarchy5"/>
    <dgm:cxn modelId="{F36E862E-90F7-BE46-891D-FF7670A9270C}" type="presOf" srcId="{B7DC62F4-36C6-8742-8942-54D76EF614B3}" destId="{81ACBE8C-78A7-FF43-B3A9-ACE0A4FFA27D}" srcOrd="1" destOrd="0" presId="urn:microsoft.com/office/officeart/2005/8/layout/hierarchy5"/>
    <dgm:cxn modelId="{09F2C650-1485-304E-AC9E-E931E2C9AD84}" type="presOf" srcId="{D1AB927C-0305-994E-B26E-0C5D3D867447}" destId="{1CCBF465-0F79-B34D-8BDC-5B6231E0B01B}" srcOrd="1" destOrd="0" presId="urn:microsoft.com/office/officeart/2005/8/layout/hierarchy5"/>
    <dgm:cxn modelId="{B53E7952-9FD5-F74D-8AEF-E1B1A767A3E7}" type="presOf" srcId="{04466DEC-CAF0-9B46-A439-10E2F8D89814}" destId="{E9C19AC7-DEDD-B349-A601-EA185BDEF114}" srcOrd="0" destOrd="0" presId="urn:microsoft.com/office/officeart/2005/8/layout/hierarchy5"/>
    <dgm:cxn modelId="{DCF81658-4EE8-F843-8A3B-F8C7F6815276}" srcId="{04466DEC-CAF0-9B46-A439-10E2F8D89814}" destId="{89E0925A-61AE-6049-A6F6-30BBBA2A8D1A}" srcOrd="0" destOrd="0" parTransId="{20776C43-7DA6-BD4A-9BE3-FC052F5CD4E2}" sibTransId="{0243C094-94F3-7944-8B63-2C0F952DC88E}"/>
    <dgm:cxn modelId="{BEA22C5A-238B-6541-864D-8D17E22BF6FB}" type="presOf" srcId="{B7DC62F4-36C6-8742-8942-54D76EF614B3}" destId="{76EE232A-252A-8D4A-BD29-BF3BC75D22D7}" srcOrd="0" destOrd="0" presId="urn:microsoft.com/office/officeart/2005/8/layout/hierarchy5"/>
    <dgm:cxn modelId="{DF860062-2071-674D-A600-0BAD69D62AC6}" type="presOf" srcId="{89E0925A-61AE-6049-A6F6-30BBBA2A8D1A}" destId="{DB2E4682-9EE8-5440-9B9B-6C41D555F0B9}" srcOrd="0" destOrd="0" presId="urn:microsoft.com/office/officeart/2005/8/layout/hierarchy5"/>
    <dgm:cxn modelId="{C1264C79-5305-4E4C-99CB-52A31E36AC89}" type="presOf" srcId="{20776C43-7DA6-BD4A-9BE3-FC052F5CD4E2}" destId="{DBE02624-0FEA-634A-8E68-685D0A46FC4E}" srcOrd="0" destOrd="0" presId="urn:microsoft.com/office/officeart/2005/8/layout/hierarchy5"/>
    <dgm:cxn modelId="{2B65897C-F7E2-4B4B-B49D-4C728928E797}" srcId="{8DF55C85-3069-3446-939E-222D41AF6A79}" destId="{8A693220-304D-C543-8BA5-917438D36758}" srcOrd="0" destOrd="0" parTransId="{B7DC62F4-36C6-8742-8942-54D76EF614B3}" sibTransId="{967874D9-7A63-FF4A-B73D-992504D74BAC}"/>
    <dgm:cxn modelId="{BAFD0A90-8FA6-AA42-BEBE-EBD438EA5412}" srcId="{04466DEC-CAF0-9B46-A439-10E2F8D89814}" destId="{8D94F5B9-01B9-344F-A214-60109A3EF7D4}" srcOrd="1" destOrd="0" parTransId="{D1AB927C-0305-994E-B26E-0C5D3D867447}" sibTransId="{84859FF6-AB84-0B45-928F-1FA0C788AA34}"/>
    <dgm:cxn modelId="{8BF40E91-853F-F84B-A6B4-949FD1E635A1}" type="presOf" srcId="{D1AB927C-0305-994E-B26E-0C5D3D867447}" destId="{41C9718F-65FC-994C-A8F3-5D505E97E57E}" srcOrd="0" destOrd="0" presId="urn:microsoft.com/office/officeart/2005/8/layout/hierarchy5"/>
    <dgm:cxn modelId="{ECD64D9C-C646-7B4B-83BE-9887D28D9078}" type="presOf" srcId="{4F8A308A-9D72-8E4C-9922-D9685A944929}" destId="{CA7B9F6F-5B22-3945-9A84-98CD2161546D}" srcOrd="0" destOrd="0" presId="urn:microsoft.com/office/officeart/2005/8/layout/hierarchy5"/>
    <dgm:cxn modelId="{179E1FA2-8E00-5F42-9BA1-5F959BE77342}" srcId="{5E1FEEA5-0C71-1C43-8652-0CD462E062EA}" destId="{6203CEC6-9284-8142-B41C-1C0655679432}" srcOrd="0" destOrd="0" parTransId="{429DE7BA-7129-1541-AFA5-72B4CA7F0E0B}" sibTransId="{00341A4E-30A8-6949-8F89-3FBC174D2F15}"/>
    <dgm:cxn modelId="{06D5ADAB-33E0-4744-BF24-887638A7F257}" type="presOf" srcId="{493B9C0C-657A-CE41-A982-10224DD230D0}" destId="{68498039-B1C0-0B4B-9563-C4A124A6CE27}" srcOrd="0" destOrd="0" presId="urn:microsoft.com/office/officeart/2005/8/layout/hierarchy5"/>
    <dgm:cxn modelId="{10B86FAD-7717-CF43-930F-8F779A2AD476}" type="presOf" srcId="{8A693220-304D-C543-8BA5-917438D36758}" destId="{A64B204D-047D-9442-A639-86FC5C2BE280}" srcOrd="0" destOrd="0" presId="urn:microsoft.com/office/officeart/2005/8/layout/hierarchy5"/>
    <dgm:cxn modelId="{FEFE9AC9-72DE-EF45-9812-E11A051CC2BB}" srcId="{6203CEC6-9284-8142-B41C-1C0655679432}" destId="{04466DEC-CAF0-9B46-A439-10E2F8D89814}" srcOrd="0" destOrd="0" parTransId="{493B9C0C-657A-CE41-A982-10224DD230D0}" sibTransId="{194A9994-512A-6C47-9011-D66469E5CF4E}"/>
    <dgm:cxn modelId="{8C298BCA-66B7-3B49-9289-B3B417A0581C}" type="presOf" srcId="{6203CEC6-9284-8142-B41C-1C0655679432}" destId="{4E53CF02-1CD5-0446-9F3A-AD021BFFD5F8}" srcOrd="0" destOrd="0" presId="urn:microsoft.com/office/officeart/2005/8/layout/hierarchy5"/>
    <dgm:cxn modelId="{045C07CB-6F1A-0D47-BEFC-60CEC91823AE}" type="presOf" srcId="{4F8A308A-9D72-8E4C-9922-D9685A944929}" destId="{6C7BAAF8-2719-5B47-9BA3-2B0866A35101}" srcOrd="1" destOrd="0" presId="urn:microsoft.com/office/officeart/2005/8/layout/hierarchy5"/>
    <dgm:cxn modelId="{0C0007D4-CA4C-C941-A253-988614D6633D}" type="presOf" srcId="{5E1FEEA5-0C71-1C43-8652-0CD462E062EA}" destId="{86D2A8D0-2E0A-B742-A983-09D2C92080C8}" srcOrd="0" destOrd="0" presId="urn:microsoft.com/office/officeart/2005/8/layout/hierarchy5"/>
    <dgm:cxn modelId="{309CD5DC-7BF3-D040-AA84-9FC6C5B558A5}" type="presOf" srcId="{8D94F5B9-01B9-344F-A214-60109A3EF7D4}" destId="{DBFD7D69-A56A-0B4C-8A3B-E8EE98C0464A}" srcOrd="0" destOrd="0" presId="urn:microsoft.com/office/officeart/2005/8/layout/hierarchy5"/>
    <dgm:cxn modelId="{FCCF7E81-BE58-6647-8830-9FFB1F0B5C94}" type="presParOf" srcId="{86D2A8D0-2E0A-B742-A983-09D2C92080C8}" destId="{B019CE15-774B-0045-89D4-680D4AA5765E}" srcOrd="0" destOrd="0" presId="urn:microsoft.com/office/officeart/2005/8/layout/hierarchy5"/>
    <dgm:cxn modelId="{2B3F42F5-3E85-1044-B41F-58776BCF6F6A}" type="presParOf" srcId="{B019CE15-774B-0045-89D4-680D4AA5765E}" destId="{82D6EE9D-5199-8148-A156-8A5084EF0E36}" srcOrd="0" destOrd="0" presId="urn:microsoft.com/office/officeart/2005/8/layout/hierarchy5"/>
    <dgm:cxn modelId="{6BA3C961-8C3F-3E4E-B316-BCA8BBE8FB34}" type="presParOf" srcId="{82D6EE9D-5199-8148-A156-8A5084EF0E36}" destId="{F53EA31A-92BC-EB4B-B9D1-5B0F5438899D}" srcOrd="0" destOrd="0" presId="urn:microsoft.com/office/officeart/2005/8/layout/hierarchy5"/>
    <dgm:cxn modelId="{65235557-5C54-684C-A741-9C9F04A5C731}" type="presParOf" srcId="{F53EA31A-92BC-EB4B-B9D1-5B0F5438899D}" destId="{4E53CF02-1CD5-0446-9F3A-AD021BFFD5F8}" srcOrd="0" destOrd="0" presId="urn:microsoft.com/office/officeart/2005/8/layout/hierarchy5"/>
    <dgm:cxn modelId="{8948B50C-7CB6-7E47-BDDA-258A5C21D38A}" type="presParOf" srcId="{F53EA31A-92BC-EB4B-B9D1-5B0F5438899D}" destId="{985E057C-4E5E-B44A-8E40-5B7F43023E97}" srcOrd="1" destOrd="0" presId="urn:microsoft.com/office/officeart/2005/8/layout/hierarchy5"/>
    <dgm:cxn modelId="{93B4EC33-79F9-D142-AA97-5E8C7C060201}" type="presParOf" srcId="{985E057C-4E5E-B44A-8E40-5B7F43023E97}" destId="{68498039-B1C0-0B4B-9563-C4A124A6CE27}" srcOrd="0" destOrd="0" presId="urn:microsoft.com/office/officeart/2005/8/layout/hierarchy5"/>
    <dgm:cxn modelId="{B7EBB98A-4F71-654E-8114-3B8ACB3E0E0C}" type="presParOf" srcId="{68498039-B1C0-0B4B-9563-C4A124A6CE27}" destId="{0571D82D-5054-C24D-8AD5-0FB117E53B03}" srcOrd="0" destOrd="0" presId="urn:microsoft.com/office/officeart/2005/8/layout/hierarchy5"/>
    <dgm:cxn modelId="{BC8B2675-0E07-FD4B-834A-031BC07F2358}" type="presParOf" srcId="{985E057C-4E5E-B44A-8E40-5B7F43023E97}" destId="{5B2EBF70-C8F6-6C4A-92A8-96238F9C0A0B}" srcOrd="1" destOrd="0" presId="urn:microsoft.com/office/officeart/2005/8/layout/hierarchy5"/>
    <dgm:cxn modelId="{0F32A42A-7FA6-3446-9E70-9640FB044760}" type="presParOf" srcId="{5B2EBF70-C8F6-6C4A-92A8-96238F9C0A0B}" destId="{E9C19AC7-DEDD-B349-A601-EA185BDEF114}" srcOrd="0" destOrd="0" presId="urn:microsoft.com/office/officeart/2005/8/layout/hierarchy5"/>
    <dgm:cxn modelId="{245D3E53-FBC8-7643-9E4D-48FE7A102CD3}" type="presParOf" srcId="{5B2EBF70-C8F6-6C4A-92A8-96238F9C0A0B}" destId="{6309423A-0BC7-B744-8BB7-FFEFDCDDFAA3}" srcOrd="1" destOrd="0" presId="urn:microsoft.com/office/officeart/2005/8/layout/hierarchy5"/>
    <dgm:cxn modelId="{CFC1E47A-31B5-7144-A1D1-393669BF180F}" type="presParOf" srcId="{6309423A-0BC7-B744-8BB7-FFEFDCDDFAA3}" destId="{DBE02624-0FEA-634A-8E68-685D0A46FC4E}" srcOrd="0" destOrd="0" presId="urn:microsoft.com/office/officeart/2005/8/layout/hierarchy5"/>
    <dgm:cxn modelId="{9CF3D84F-BDEA-0B41-9C57-53B71C4C3491}" type="presParOf" srcId="{DBE02624-0FEA-634A-8E68-685D0A46FC4E}" destId="{2756E73C-B6C9-EA4A-8B5A-E7C64613E418}" srcOrd="0" destOrd="0" presId="urn:microsoft.com/office/officeart/2005/8/layout/hierarchy5"/>
    <dgm:cxn modelId="{9C13D7DE-FFDB-814D-9088-C598825392E8}" type="presParOf" srcId="{6309423A-0BC7-B744-8BB7-FFEFDCDDFAA3}" destId="{A763CE4C-CA70-9F46-AC9C-8AB57B1D0794}" srcOrd="1" destOrd="0" presId="urn:microsoft.com/office/officeart/2005/8/layout/hierarchy5"/>
    <dgm:cxn modelId="{44BDB1FF-CC53-644A-8AEF-2CC0680AD7C6}" type="presParOf" srcId="{A763CE4C-CA70-9F46-AC9C-8AB57B1D0794}" destId="{DB2E4682-9EE8-5440-9B9B-6C41D555F0B9}" srcOrd="0" destOrd="0" presId="urn:microsoft.com/office/officeart/2005/8/layout/hierarchy5"/>
    <dgm:cxn modelId="{619F6F27-86A7-D549-AA16-6031CBF3EAD3}" type="presParOf" srcId="{A763CE4C-CA70-9F46-AC9C-8AB57B1D0794}" destId="{4CBD9CAA-8B05-664F-AC78-411E2C3E3C12}" srcOrd="1" destOrd="0" presId="urn:microsoft.com/office/officeart/2005/8/layout/hierarchy5"/>
    <dgm:cxn modelId="{A3437CA9-E6DA-0842-A9E3-03C9B26AEA39}" type="presParOf" srcId="{6309423A-0BC7-B744-8BB7-FFEFDCDDFAA3}" destId="{41C9718F-65FC-994C-A8F3-5D505E97E57E}" srcOrd="2" destOrd="0" presId="urn:microsoft.com/office/officeart/2005/8/layout/hierarchy5"/>
    <dgm:cxn modelId="{160E5E5F-FBF8-1D46-A60D-D2B69B87F480}" type="presParOf" srcId="{41C9718F-65FC-994C-A8F3-5D505E97E57E}" destId="{1CCBF465-0F79-B34D-8BDC-5B6231E0B01B}" srcOrd="0" destOrd="0" presId="urn:microsoft.com/office/officeart/2005/8/layout/hierarchy5"/>
    <dgm:cxn modelId="{71ABAFD2-3631-874B-8842-B906133DAE54}" type="presParOf" srcId="{6309423A-0BC7-B744-8BB7-FFEFDCDDFAA3}" destId="{0F9ABC70-2A33-0045-8FFB-207147AD0A09}" srcOrd="3" destOrd="0" presId="urn:microsoft.com/office/officeart/2005/8/layout/hierarchy5"/>
    <dgm:cxn modelId="{F3542395-9EF5-7A4B-B811-2DDCA40198B6}" type="presParOf" srcId="{0F9ABC70-2A33-0045-8FFB-207147AD0A09}" destId="{DBFD7D69-A56A-0B4C-8A3B-E8EE98C0464A}" srcOrd="0" destOrd="0" presId="urn:microsoft.com/office/officeart/2005/8/layout/hierarchy5"/>
    <dgm:cxn modelId="{26C41DCF-9C24-0446-9037-38D5D74F814E}" type="presParOf" srcId="{0F9ABC70-2A33-0045-8FFB-207147AD0A09}" destId="{45C63102-9AD4-9E4A-A0F0-2EED83F86AA6}" srcOrd="1" destOrd="0" presId="urn:microsoft.com/office/officeart/2005/8/layout/hierarchy5"/>
    <dgm:cxn modelId="{A039E612-79D9-FC44-AB03-8A5487B18980}" type="presParOf" srcId="{985E057C-4E5E-B44A-8E40-5B7F43023E97}" destId="{CA7B9F6F-5B22-3945-9A84-98CD2161546D}" srcOrd="2" destOrd="0" presId="urn:microsoft.com/office/officeart/2005/8/layout/hierarchy5"/>
    <dgm:cxn modelId="{44034176-77B1-5E40-981A-0FA5CD6112D5}" type="presParOf" srcId="{CA7B9F6F-5B22-3945-9A84-98CD2161546D}" destId="{6C7BAAF8-2719-5B47-9BA3-2B0866A35101}" srcOrd="0" destOrd="0" presId="urn:microsoft.com/office/officeart/2005/8/layout/hierarchy5"/>
    <dgm:cxn modelId="{B21A0A6E-6C67-5E4C-8545-0FC8BF15F836}" type="presParOf" srcId="{985E057C-4E5E-B44A-8E40-5B7F43023E97}" destId="{50DD0C0D-D13A-7444-BB6B-2BE36D2F2D6C}" srcOrd="3" destOrd="0" presId="urn:microsoft.com/office/officeart/2005/8/layout/hierarchy5"/>
    <dgm:cxn modelId="{447F3DC3-9AD9-5141-A1C5-4421F19F8402}" type="presParOf" srcId="{50DD0C0D-D13A-7444-BB6B-2BE36D2F2D6C}" destId="{B133E6B9-F137-EF42-8B25-A722CD0D50EE}" srcOrd="0" destOrd="0" presId="urn:microsoft.com/office/officeart/2005/8/layout/hierarchy5"/>
    <dgm:cxn modelId="{73DD6DB7-63EB-7040-9107-18C53FCEB4B4}" type="presParOf" srcId="{50DD0C0D-D13A-7444-BB6B-2BE36D2F2D6C}" destId="{87B9C511-47C5-3A4D-B37D-7252DE815CD8}" srcOrd="1" destOrd="0" presId="urn:microsoft.com/office/officeart/2005/8/layout/hierarchy5"/>
    <dgm:cxn modelId="{0E892E09-AEC1-1C48-A3D0-55DC4F45AEA9}" type="presParOf" srcId="{87B9C511-47C5-3A4D-B37D-7252DE815CD8}" destId="{76EE232A-252A-8D4A-BD29-BF3BC75D22D7}" srcOrd="0" destOrd="0" presId="urn:microsoft.com/office/officeart/2005/8/layout/hierarchy5"/>
    <dgm:cxn modelId="{380D3C8C-E1D7-A148-8DCA-94CE5F97E488}" type="presParOf" srcId="{76EE232A-252A-8D4A-BD29-BF3BC75D22D7}" destId="{81ACBE8C-78A7-FF43-B3A9-ACE0A4FFA27D}" srcOrd="0" destOrd="0" presId="urn:microsoft.com/office/officeart/2005/8/layout/hierarchy5"/>
    <dgm:cxn modelId="{4B11A96D-CCBA-3346-9942-7E2FDEBEB8FD}" type="presParOf" srcId="{87B9C511-47C5-3A4D-B37D-7252DE815CD8}" destId="{5D771787-1884-EA42-B37B-9FBA47815CBE}" srcOrd="1" destOrd="0" presId="urn:microsoft.com/office/officeart/2005/8/layout/hierarchy5"/>
    <dgm:cxn modelId="{4D00B745-40CD-7D48-8796-D104CF952F31}" type="presParOf" srcId="{5D771787-1884-EA42-B37B-9FBA47815CBE}" destId="{A64B204D-047D-9442-A639-86FC5C2BE280}" srcOrd="0" destOrd="0" presId="urn:microsoft.com/office/officeart/2005/8/layout/hierarchy5"/>
    <dgm:cxn modelId="{C165D931-9A64-4D4B-9DE2-CD34F369A56C}" type="presParOf" srcId="{5D771787-1884-EA42-B37B-9FBA47815CBE}" destId="{B34F2C83-6A69-7C4E-A336-74EBA754140C}" srcOrd="1" destOrd="0" presId="urn:microsoft.com/office/officeart/2005/8/layout/hierarchy5"/>
    <dgm:cxn modelId="{C6A92405-28E4-9C42-A032-223EABCE477D}" type="presParOf" srcId="{86D2A8D0-2E0A-B742-A983-09D2C92080C8}" destId="{30FAF260-64DB-A74B-8F14-78B44C7FEE4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0B3DCA-CDA1-584A-BC4A-7A87AABF9BBC}" type="doc">
      <dgm:prSet loTypeId="urn:microsoft.com/office/officeart/2008/layout/RadialCluster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526092E-1EFC-F540-B18E-DBE0E4032A5D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Clean Energy Solutions</a:t>
          </a:r>
        </a:p>
      </dgm:t>
    </dgm:pt>
    <dgm:pt modelId="{EEE7BC9E-A4E6-024C-9166-7A13878CD8E6}" type="parTrans" cxnId="{4B0E866D-6A57-E446-BDFA-993CD19D7D6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50E97B9-AC9C-B444-BE8B-E44C381FDDEA}" type="sibTrans" cxnId="{4B0E866D-6A57-E446-BDFA-993CD19D7D6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1B1AADE-7629-2A4B-BA36-ADC0FA6ED230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Wind Energy</a:t>
          </a:r>
        </a:p>
      </dgm:t>
    </dgm:pt>
    <dgm:pt modelId="{D2FC90FF-8B8A-C740-82EA-AF1F65B4729E}" type="parTrans" cxnId="{6A4EBB2A-2CD3-AE4D-96FD-EBBEBFE3FA0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A8E0257-72D3-CB46-AFA2-1FA44F3BEFA2}" type="sibTrans" cxnId="{6A4EBB2A-2CD3-AE4D-96FD-EBBEBFE3FA0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C39EB9C-2AF8-404F-AF8C-E07F5C0FB303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Nuclear Power</a:t>
          </a:r>
        </a:p>
      </dgm:t>
    </dgm:pt>
    <dgm:pt modelId="{4F0ECCF1-604A-9142-8953-46CA0E162FD6}" type="parTrans" cxnId="{A8A4E923-D6AD-F945-9547-DA99C596A3C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1E4A8D8-9867-4B4C-81EB-EAE736A93854}" type="sibTrans" cxnId="{A8A4E923-D6AD-F945-9547-DA99C596A3C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144AE9F-976D-794F-BF3B-14D27EAD706C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Solar Energy</a:t>
          </a:r>
        </a:p>
      </dgm:t>
    </dgm:pt>
    <dgm:pt modelId="{DAA8B02C-F18E-094C-B78C-CE40D50B2DCF}" type="parTrans" cxnId="{23F5F48C-648E-514B-A362-7E56F35A35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C04E80E-5EAD-8549-A1D3-A75282A9896F}" type="sibTrans" cxnId="{23F5F48C-648E-514B-A362-7E56F35A35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0B066DB-EA45-0D4B-AC9E-512C79BEFD75}">
      <dgm:prSet phldrT="[Text]"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Natural Gas</a:t>
          </a:r>
        </a:p>
      </dgm:t>
    </dgm:pt>
    <dgm:pt modelId="{BC694ED6-FF9D-8A43-9485-82D8142B61CB}" type="parTrans" cxnId="{F3820A87-0DBE-6E47-8F8F-EA448D0457E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E478F4B-C3BD-5744-82C5-43199AF6286B}" type="sibTrans" cxnId="{F3820A87-0DBE-6E47-8F8F-EA448D0457E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18928F5-866D-FB48-93D7-E86955F074A1}">
      <dgm:prSet phldrT="[Text]" custT="1"/>
      <dgm:spPr/>
      <dgm:t>
        <a:bodyPr/>
        <a:lstStyle/>
        <a:p>
          <a:r>
            <a:rPr lang="en-US" sz="900" dirty="0">
              <a:latin typeface="Garamond" panose="02020404030301010803" pitchFamily="18" charset="0"/>
            </a:rPr>
            <a:t>Specific Use Case Alternatives</a:t>
          </a:r>
        </a:p>
      </dgm:t>
    </dgm:pt>
    <dgm:pt modelId="{C0F2567A-BC40-684A-9499-08B1F995EF99}" type="parTrans" cxnId="{AC87A9E3-4D1B-324A-8CED-9B17EAF8810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3145A8D-BDB1-154D-A6C3-2574D6529910}" type="sibTrans" cxnId="{AC87A9E3-4D1B-324A-8CED-9B17EAF8810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45EF957-D8C1-264F-BD17-A38028956205}">
      <dgm:prSet phldrT="[Text]" custT="1"/>
      <dgm:spPr/>
      <dgm:t>
        <a:bodyPr/>
        <a:lstStyle/>
        <a:p>
          <a:r>
            <a:rPr lang="en-US" sz="1100" dirty="0">
              <a:latin typeface="Garamond" panose="02020404030301010803" pitchFamily="18" charset="0"/>
            </a:rPr>
            <a:t>Energy Conservation?</a:t>
          </a:r>
        </a:p>
      </dgm:t>
    </dgm:pt>
    <dgm:pt modelId="{B690A8D7-10B8-E640-A588-019AD7F6B1FD}" type="parTrans" cxnId="{20D6858E-0BF1-0D43-B3FF-DC44093B6042}">
      <dgm:prSet/>
      <dgm:spPr/>
      <dgm:t>
        <a:bodyPr/>
        <a:lstStyle/>
        <a:p>
          <a:endParaRPr lang="en-US"/>
        </a:p>
      </dgm:t>
    </dgm:pt>
    <dgm:pt modelId="{FF501C99-4143-6648-88F6-ADAAE6E49FF2}" type="sibTrans" cxnId="{20D6858E-0BF1-0D43-B3FF-DC44093B6042}">
      <dgm:prSet/>
      <dgm:spPr/>
      <dgm:t>
        <a:bodyPr/>
        <a:lstStyle/>
        <a:p>
          <a:endParaRPr lang="en-US"/>
        </a:p>
      </dgm:t>
    </dgm:pt>
    <dgm:pt modelId="{22B154AE-B4FC-6242-8DA1-FE13FA5E0BD7}" type="pres">
      <dgm:prSet presAssocID="{640B3DCA-CDA1-584A-BC4A-7A87AABF9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4293159-E9E3-194A-A0B2-8D812C2BEF50}" type="pres">
      <dgm:prSet presAssocID="{B526092E-1EFC-F540-B18E-DBE0E4032A5D}" presName="singleCycle" presStyleCnt="0"/>
      <dgm:spPr/>
    </dgm:pt>
    <dgm:pt modelId="{361C51FA-8979-6D48-A05D-08A0F3DADF28}" type="pres">
      <dgm:prSet presAssocID="{B526092E-1EFC-F540-B18E-DBE0E4032A5D}" presName="singleCenter" presStyleLbl="node1" presStyleIdx="0" presStyleCnt="7">
        <dgm:presLayoutVars>
          <dgm:chMax val="7"/>
          <dgm:chPref val="7"/>
        </dgm:presLayoutVars>
      </dgm:prSet>
      <dgm:spPr/>
    </dgm:pt>
    <dgm:pt modelId="{64E6725E-3B72-E64B-BCDA-AB657D75C274}" type="pres">
      <dgm:prSet presAssocID="{D2FC90FF-8B8A-C740-82EA-AF1F65B4729E}" presName="Name56" presStyleLbl="parChTrans1D2" presStyleIdx="0" presStyleCnt="6"/>
      <dgm:spPr/>
    </dgm:pt>
    <dgm:pt modelId="{DBEFC28F-1988-1D47-8BEC-7D83CA378872}" type="pres">
      <dgm:prSet presAssocID="{E1B1AADE-7629-2A4B-BA36-ADC0FA6ED230}" presName="text0" presStyleLbl="node1" presStyleIdx="1" presStyleCnt="7">
        <dgm:presLayoutVars>
          <dgm:bulletEnabled val="1"/>
        </dgm:presLayoutVars>
      </dgm:prSet>
      <dgm:spPr/>
    </dgm:pt>
    <dgm:pt modelId="{76C0293B-647C-0E45-BD96-D40077A2D5EA}" type="pres">
      <dgm:prSet presAssocID="{4F0ECCF1-604A-9142-8953-46CA0E162FD6}" presName="Name56" presStyleLbl="parChTrans1D2" presStyleIdx="1" presStyleCnt="6"/>
      <dgm:spPr/>
    </dgm:pt>
    <dgm:pt modelId="{41F43BE8-22E3-4144-A11A-B41AD7ADBB9E}" type="pres">
      <dgm:prSet presAssocID="{6C39EB9C-2AF8-404F-AF8C-E07F5C0FB303}" presName="text0" presStyleLbl="node1" presStyleIdx="2" presStyleCnt="7">
        <dgm:presLayoutVars>
          <dgm:bulletEnabled val="1"/>
        </dgm:presLayoutVars>
      </dgm:prSet>
      <dgm:spPr/>
    </dgm:pt>
    <dgm:pt modelId="{66718701-0568-D240-8254-F64F47D455D9}" type="pres">
      <dgm:prSet presAssocID="{DAA8B02C-F18E-094C-B78C-CE40D50B2DCF}" presName="Name56" presStyleLbl="parChTrans1D2" presStyleIdx="2" presStyleCnt="6"/>
      <dgm:spPr/>
    </dgm:pt>
    <dgm:pt modelId="{F1689B68-5FA8-7F43-857B-A2E810B2F942}" type="pres">
      <dgm:prSet presAssocID="{A144AE9F-976D-794F-BF3B-14D27EAD706C}" presName="text0" presStyleLbl="node1" presStyleIdx="3" presStyleCnt="7">
        <dgm:presLayoutVars>
          <dgm:bulletEnabled val="1"/>
        </dgm:presLayoutVars>
      </dgm:prSet>
      <dgm:spPr/>
    </dgm:pt>
    <dgm:pt modelId="{F2E20787-66BD-9E47-BBE5-7B9F711369DF}" type="pres">
      <dgm:prSet presAssocID="{BC694ED6-FF9D-8A43-9485-82D8142B61CB}" presName="Name56" presStyleLbl="parChTrans1D2" presStyleIdx="3" presStyleCnt="6"/>
      <dgm:spPr/>
    </dgm:pt>
    <dgm:pt modelId="{CB499CED-253B-7D45-BBA7-81730BF19267}" type="pres">
      <dgm:prSet presAssocID="{A0B066DB-EA45-0D4B-AC9E-512C79BEFD75}" presName="text0" presStyleLbl="node1" presStyleIdx="4" presStyleCnt="7">
        <dgm:presLayoutVars>
          <dgm:bulletEnabled val="1"/>
        </dgm:presLayoutVars>
      </dgm:prSet>
      <dgm:spPr/>
    </dgm:pt>
    <dgm:pt modelId="{4611FE45-7E92-0140-95E9-7E66A9647A31}" type="pres">
      <dgm:prSet presAssocID="{C0F2567A-BC40-684A-9499-08B1F995EF99}" presName="Name56" presStyleLbl="parChTrans1D2" presStyleIdx="4" presStyleCnt="6"/>
      <dgm:spPr/>
    </dgm:pt>
    <dgm:pt modelId="{7698D555-6D84-594D-A819-1116ED64D49E}" type="pres">
      <dgm:prSet presAssocID="{A18928F5-866D-FB48-93D7-E86955F074A1}" presName="text0" presStyleLbl="node1" presStyleIdx="5" presStyleCnt="7">
        <dgm:presLayoutVars>
          <dgm:bulletEnabled val="1"/>
        </dgm:presLayoutVars>
      </dgm:prSet>
      <dgm:spPr/>
    </dgm:pt>
    <dgm:pt modelId="{CBD4C0A6-6E25-434F-BA99-5440C7B8BB33}" type="pres">
      <dgm:prSet presAssocID="{B690A8D7-10B8-E640-A588-019AD7F6B1FD}" presName="Name56" presStyleLbl="parChTrans1D2" presStyleIdx="5" presStyleCnt="6"/>
      <dgm:spPr/>
    </dgm:pt>
    <dgm:pt modelId="{5D1FBD74-DFCF-1E4F-964E-76E0E153A0CF}" type="pres">
      <dgm:prSet presAssocID="{C45EF957-D8C1-264F-BD17-A38028956205}" presName="text0" presStyleLbl="node1" presStyleIdx="6" presStyleCnt="7">
        <dgm:presLayoutVars>
          <dgm:bulletEnabled val="1"/>
        </dgm:presLayoutVars>
      </dgm:prSet>
      <dgm:spPr/>
    </dgm:pt>
  </dgm:ptLst>
  <dgm:cxnLst>
    <dgm:cxn modelId="{8985820B-49F0-BB4A-A713-9541386B09A2}" type="presOf" srcId="{E1B1AADE-7629-2A4B-BA36-ADC0FA6ED230}" destId="{DBEFC28F-1988-1D47-8BEC-7D83CA378872}" srcOrd="0" destOrd="0" presId="urn:microsoft.com/office/officeart/2008/layout/RadialCluster"/>
    <dgm:cxn modelId="{A8A4E923-D6AD-F945-9547-DA99C596A3CF}" srcId="{B526092E-1EFC-F540-B18E-DBE0E4032A5D}" destId="{6C39EB9C-2AF8-404F-AF8C-E07F5C0FB303}" srcOrd="1" destOrd="0" parTransId="{4F0ECCF1-604A-9142-8953-46CA0E162FD6}" sibTransId="{A1E4A8D8-9867-4B4C-81EB-EAE736A93854}"/>
    <dgm:cxn modelId="{2B679B27-6963-7142-A5CB-2B99F3F9B37E}" type="presOf" srcId="{4F0ECCF1-604A-9142-8953-46CA0E162FD6}" destId="{76C0293B-647C-0E45-BD96-D40077A2D5EA}" srcOrd="0" destOrd="0" presId="urn:microsoft.com/office/officeart/2008/layout/RadialCluster"/>
    <dgm:cxn modelId="{6A4EBB2A-2CD3-AE4D-96FD-EBBEBFE3FA07}" srcId="{B526092E-1EFC-F540-B18E-DBE0E4032A5D}" destId="{E1B1AADE-7629-2A4B-BA36-ADC0FA6ED230}" srcOrd="0" destOrd="0" parTransId="{D2FC90FF-8B8A-C740-82EA-AF1F65B4729E}" sibTransId="{1A8E0257-72D3-CB46-AFA2-1FA44F3BEFA2}"/>
    <dgm:cxn modelId="{5B35D146-2CB4-9E47-A574-7D23E7038538}" type="presOf" srcId="{640B3DCA-CDA1-584A-BC4A-7A87AABF9BBC}" destId="{22B154AE-B4FC-6242-8DA1-FE13FA5E0BD7}" srcOrd="0" destOrd="0" presId="urn:microsoft.com/office/officeart/2008/layout/RadialCluster"/>
    <dgm:cxn modelId="{9C659A47-AC19-504F-8CF1-FF4E8225E292}" type="presOf" srcId="{A0B066DB-EA45-0D4B-AC9E-512C79BEFD75}" destId="{CB499CED-253B-7D45-BBA7-81730BF19267}" srcOrd="0" destOrd="0" presId="urn:microsoft.com/office/officeart/2008/layout/RadialCluster"/>
    <dgm:cxn modelId="{B8B2214A-9208-C74E-8D0F-ED9D471B5E19}" type="presOf" srcId="{A144AE9F-976D-794F-BF3B-14D27EAD706C}" destId="{F1689B68-5FA8-7F43-857B-A2E810B2F942}" srcOrd="0" destOrd="0" presId="urn:microsoft.com/office/officeart/2008/layout/RadialCluster"/>
    <dgm:cxn modelId="{85090255-6A8B-7C49-96BC-81390FEEBA9D}" type="presOf" srcId="{B690A8D7-10B8-E640-A588-019AD7F6B1FD}" destId="{CBD4C0A6-6E25-434F-BA99-5440C7B8BB33}" srcOrd="0" destOrd="0" presId="urn:microsoft.com/office/officeart/2008/layout/RadialCluster"/>
    <dgm:cxn modelId="{4B0E866D-6A57-E446-BDFA-993CD19D7D63}" srcId="{640B3DCA-CDA1-584A-BC4A-7A87AABF9BBC}" destId="{B526092E-1EFC-F540-B18E-DBE0E4032A5D}" srcOrd="0" destOrd="0" parTransId="{EEE7BC9E-A4E6-024C-9166-7A13878CD8E6}" sibTransId="{E50E97B9-AC9C-B444-BE8B-E44C381FDDEA}"/>
    <dgm:cxn modelId="{4B4CDE84-1245-1147-B7C6-CA178708532F}" type="presOf" srcId="{C45EF957-D8C1-264F-BD17-A38028956205}" destId="{5D1FBD74-DFCF-1E4F-964E-76E0E153A0CF}" srcOrd="0" destOrd="0" presId="urn:microsoft.com/office/officeart/2008/layout/RadialCluster"/>
    <dgm:cxn modelId="{C4D95585-AFD6-4D43-855B-441DAE1203F6}" type="presOf" srcId="{B526092E-1EFC-F540-B18E-DBE0E4032A5D}" destId="{361C51FA-8979-6D48-A05D-08A0F3DADF28}" srcOrd="0" destOrd="0" presId="urn:microsoft.com/office/officeart/2008/layout/RadialCluster"/>
    <dgm:cxn modelId="{F3820A87-0DBE-6E47-8F8F-EA448D0457E5}" srcId="{B526092E-1EFC-F540-B18E-DBE0E4032A5D}" destId="{A0B066DB-EA45-0D4B-AC9E-512C79BEFD75}" srcOrd="3" destOrd="0" parTransId="{BC694ED6-FF9D-8A43-9485-82D8142B61CB}" sibTransId="{0E478F4B-C3BD-5744-82C5-43199AF6286B}"/>
    <dgm:cxn modelId="{D299B58A-FDBB-8F4D-9A57-CCA250EDD93D}" type="presOf" srcId="{BC694ED6-FF9D-8A43-9485-82D8142B61CB}" destId="{F2E20787-66BD-9E47-BBE5-7B9F711369DF}" srcOrd="0" destOrd="0" presId="urn:microsoft.com/office/officeart/2008/layout/RadialCluster"/>
    <dgm:cxn modelId="{23F5F48C-648E-514B-A362-7E56F35A35DC}" srcId="{B526092E-1EFC-F540-B18E-DBE0E4032A5D}" destId="{A144AE9F-976D-794F-BF3B-14D27EAD706C}" srcOrd="2" destOrd="0" parTransId="{DAA8B02C-F18E-094C-B78C-CE40D50B2DCF}" sibTransId="{1C04E80E-5EAD-8549-A1D3-A75282A9896F}"/>
    <dgm:cxn modelId="{20D6858E-0BF1-0D43-B3FF-DC44093B6042}" srcId="{B526092E-1EFC-F540-B18E-DBE0E4032A5D}" destId="{C45EF957-D8C1-264F-BD17-A38028956205}" srcOrd="5" destOrd="0" parTransId="{B690A8D7-10B8-E640-A588-019AD7F6B1FD}" sibTransId="{FF501C99-4143-6648-88F6-ADAAE6E49FF2}"/>
    <dgm:cxn modelId="{C6F52EA6-3C8A-7243-828A-B695BE1EF35B}" type="presOf" srcId="{C0F2567A-BC40-684A-9499-08B1F995EF99}" destId="{4611FE45-7E92-0140-95E9-7E66A9647A31}" srcOrd="0" destOrd="0" presId="urn:microsoft.com/office/officeart/2008/layout/RadialCluster"/>
    <dgm:cxn modelId="{B798F7BF-C95B-EC40-BC32-23ABAC74C15F}" type="presOf" srcId="{A18928F5-866D-FB48-93D7-E86955F074A1}" destId="{7698D555-6D84-594D-A819-1116ED64D49E}" srcOrd="0" destOrd="0" presId="urn:microsoft.com/office/officeart/2008/layout/RadialCluster"/>
    <dgm:cxn modelId="{D1777ADF-147C-8C4A-B489-F8C3B12AFF94}" type="presOf" srcId="{6C39EB9C-2AF8-404F-AF8C-E07F5C0FB303}" destId="{41F43BE8-22E3-4144-A11A-B41AD7ADBB9E}" srcOrd="0" destOrd="0" presId="urn:microsoft.com/office/officeart/2008/layout/RadialCluster"/>
    <dgm:cxn modelId="{AC87A9E3-4D1B-324A-8CED-9B17EAF88101}" srcId="{B526092E-1EFC-F540-B18E-DBE0E4032A5D}" destId="{A18928F5-866D-FB48-93D7-E86955F074A1}" srcOrd="4" destOrd="0" parTransId="{C0F2567A-BC40-684A-9499-08B1F995EF99}" sibTransId="{D3145A8D-BDB1-154D-A6C3-2574D6529910}"/>
    <dgm:cxn modelId="{4A940BE4-E38F-0A4F-9CE6-25FC7CCC682A}" type="presOf" srcId="{D2FC90FF-8B8A-C740-82EA-AF1F65B4729E}" destId="{64E6725E-3B72-E64B-BCDA-AB657D75C274}" srcOrd="0" destOrd="0" presId="urn:microsoft.com/office/officeart/2008/layout/RadialCluster"/>
    <dgm:cxn modelId="{0FAEDCE4-087C-3A45-B77F-FF0B29FA0FFC}" type="presOf" srcId="{DAA8B02C-F18E-094C-B78C-CE40D50B2DCF}" destId="{66718701-0568-D240-8254-F64F47D455D9}" srcOrd="0" destOrd="0" presId="urn:microsoft.com/office/officeart/2008/layout/RadialCluster"/>
    <dgm:cxn modelId="{09982D60-7AA0-4C45-848C-469E329B5582}" type="presParOf" srcId="{22B154AE-B4FC-6242-8DA1-FE13FA5E0BD7}" destId="{B4293159-E9E3-194A-A0B2-8D812C2BEF50}" srcOrd="0" destOrd="0" presId="urn:microsoft.com/office/officeart/2008/layout/RadialCluster"/>
    <dgm:cxn modelId="{673BC569-2220-E948-8A2C-AEAA9A8436DE}" type="presParOf" srcId="{B4293159-E9E3-194A-A0B2-8D812C2BEF50}" destId="{361C51FA-8979-6D48-A05D-08A0F3DADF28}" srcOrd="0" destOrd="0" presId="urn:microsoft.com/office/officeart/2008/layout/RadialCluster"/>
    <dgm:cxn modelId="{8B78D7F0-EBDB-9748-86D2-A3347F6DF794}" type="presParOf" srcId="{B4293159-E9E3-194A-A0B2-8D812C2BEF50}" destId="{64E6725E-3B72-E64B-BCDA-AB657D75C274}" srcOrd="1" destOrd="0" presId="urn:microsoft.com/office/officeart/2008/layout/RadialCluster"/>
    <dgm:cxn modelId="{C09077FE-9D3E-5444-8F57-A9DEF8A77F53}" type="presParOf" srcId="{B4293159-E9E3-194A-A0B2-8D812C2BEF50}" destId="{DBEFC28F-1988-1D47-8BEC-7D83CA378872}" srcOrd="2" destOrd="0" presId="urn:microsoft.com/office/officeart/2008/layout/RadialCluster"/>
    <dgm:cxn modelId="{89417054-0A69-D34E-8962-EA4EB0D7A050}" type="presParOf" srcId="{B4293159-E9E3-194A-A0B2-8D812C2BEF50}" destId="{76C0293B-647C-0E45-BD96-D40077A2D5EA}" srcOrd="3" destOrd="0" presId="urn:microsoft.com/office/officeart/2008/layout/RadialCluster"/>
    <dgm:cxn modelId="{63B52B39-E626-964B-B9CC-788844077750}" type="presParOf" srcId="{B4293159-E9E3-194A-A0B2-8D812C2BEF50}" destId="{41F43BE8-22E3-4144-A11A-B41AD7ADBB9E}" srcOrd="4" destOrd="0" presId="urn:microsoft.com/office/officeart/2008/layout/RadialCluster"/>
    <dgm:cxn modelId="{82700BF6-8B5E-9343-9ABD-D3C18EF5DB0E}" type="presParOf" srcId="{B4293159-E9E3-194A-A0B2-8D812C2BEF50}" destId="{66718701-0568-D240-8254-F64F47D455D9}" srcOrd="5" destOrd="0" presId="urn:microsoft.com/office/officeart/2008/layout/RadialCluster"/>
    <dgm:cxn modelId="{61C7327F-3A1D-7242-8CDD-3B173670F572}" type="presParOf" srcId="{B4293159-E9E3-194A-A0B2-8D812C2BEF50}" destId="{F1689B68-5FA8-7F43-857B-A2E810B2F942}" srcOrd="6" destOrd="0" presId="urn:microsoft.com/office/officeart/2008/layout/RadialCluster"/>
    <dgm:cxn modelId="{8D5B2DF8-112D-AC4D-A272-CAABC4CEF45F}" type="presParOf" srcId="{B4293159-E9E3-194A-A0B2-8D812C2BEF50}" destId="{F2E20787-66BD-9E47-BBE5-7B9F711369DF}" srcOrd="7" destOrd="0" presId="urn:microsoft.com/office/officeart/2008/layout/RadialCluster"/>
    <dgm:cxn modelId="{A7A16F04-27F0-1E4E-A617-EB58E1829BAC}" type="presParOf" srcId="{B4293159-E9E3-194A-A0B2-8D812C2BEF50}" destId="{CB499CED-253B-7D45-BBA7-81730BF19267}" srcOrd="8" destOrd="0" presId="urn:microsoft.com/office/officeart/2008/layout/RadialCluster"/>
    <dgm:cxn modelId="{08938F33-9C84-CA44-8C78-DE8608035D00}" type="presParOf" srcId="{B4293159-E9E3-194A-A0B2-8D812C2BEF50}" destId="{4611FE45-7E92-0140-95E9-7E66A9647A31}" srcOrd="9" destOrd="0" presId="urn:microsoft.com/office/officeart/2008/layout/RadialCluster"/>
    <dgm:cxn modelId="{AD0C4A1D-B5AC-1040-983D-4978E40D68D8}" type="presParOf" srcId="{B4293159-E9E3-194A-A0B2-8D812C2BEF50}" destId="{7698D555-6D84-594D-A819-1116ED64D49E}" srcOrd="10" destOrd="0" presId="urn:microsoft.com/office/officeart/2008/layout/RadialCluster"/>
    <dgm:cxn modelId="{7ADBD410-B80B-574F-95C3-CC02C9EE70A1}" type="presParOf" srcId="{B4293159-E9E3-194A-A0B2-8D812C2BEF50}" destId="{CBD4C0A6-6E25-434F-BA99-5440C7B8BB33}" srcOrd="11" destOrd="0" presId="urn:microsoft.com/office/officeart/2008/layout/RadialCluster"/>
    <dgm:cxn modelId="{9343744D-929E-BA45-B350-D0223BA9EC14}" type="presParOf" srcId="{B4293159-E9E3-194A-A0B2-8D812C2BEF50}" destId="{5D1FBD74-DFCF-1E4F-964E-76E0E153A0C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E5FF6-B930-584D-AF47-E3E63DAA3D62}">
      <dsp:nvSpPr>
        <dsp:cNvPr id="0" name=""/>
        <dsp:cNvSpPr/>
      </dsp:nvSpPr>
      <dsp:spPr>
        <a:xfrm>
          <a:off x="922062" y="17078"/>
          <a:ext cx="1595703" cy="15959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0D730-E3DA-8041-8998-6A702782C30A}">
      <dsp:nvSpPr>
        <dsp:cNvPr id="0" name=""/>
        <dsp:cNvSpPr/>
      </dsp:nvSpPr>
      <dsp:spPr>
        <a:xfrm>
          <a:off x="1274765" y="593263"/>
          <a:ext cx="886701" cy="44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  <a:latin typeface="Garamond" panose="02020404030301010803" pitchFamily="18" charset="0"/>
            </a:rPr>
            <a:t>New Technology Introduced</a:t>
          </a:r>
          <a:endParaRPr lang="en-US" sz="10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1274765" y="593263"/>
        <a:ext cx="886701" cy="443244"/>
      </dsp:txXfrm>
    </dsp:sp>
    <dsp:sp modelId="{CD561697-E3B4-8A4B-9952-B5D641920AED}">
      <dsp:nvSpPr>
        <dsp:cNvPr id="0" name=""/>
        <dsp:cNvSpPr/>
      </dsp:nvSpPr>
      <dsp:spPr>
        <a:xfrm>
          <a:off x="478860" y="934068"/>
          <a:ext cx="1595703" cy="15959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E689D-9CFD-8D4B-BD1A-EF968C4C70C5}">
      <dsp:nvSpPr>
        <dsp:cNvPr id="0" name=""/>
        <dsp:cNvSpPr/>
      </dsp:nvSpPr>
      <dsp:spPr>
        <a:xfrm>
          <a:off x="833361" y="1515557"/>
          <a:ext cx="886701" cy="44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  <a:latin typeface="Garamond" panose="02020404030301010803" pitchFamily="18" charset="0"/>
            </a:rPr>
            <a:t>Positive and Negative Effects</a:t>
          </a:r>
          <a:endParaRPr lang="en-US" sz="10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833361" y="1515557"/>
        <a:ext cx="886701" cy="443244"/>
      </dsp:txXfrm>
    </dsp:sp>
    <dsp:sp modelId="{14D38C6A-A48A-8248-8312-D0EAF5D49F65}">
      <dsp:nvSpPr>
        <dsp:cNvPr id="0" name=""/>
        <dsp:cNvSpPr/>
      </dsp:nvSpPr>
      <dsp:spPr>
        <a:xfrm>
          <a:off x="1035634" y="1960791"/>
          <a:ext cx="1370956" cy="13715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tx2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EDB26-8308-0B4B-8CDA-3601AFB85008}">
      <dsp:nvSpPr>
        <dsp:cNvPr id="0" name=""/>
        <dsp:cNvSpPr/>
      </dsp:nvSpPr>
      <dsp:spPr>
        <a:xfrm>
          <a:off x="1276862" y="2439178"/>
          <a:ext cx="886701" cy="443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bg1"/>
              </a:solidFill>
              <a:latin typeface="Garamond" panose="02020404030301010803" pitchFamily="18" charset="0"/>
            </a:rPr>
            <a:t>Mitigate Negative Effects at Policy Level</a:t>
          </a:r>
          <a:endParaRPr lang="en-US" sz="1000" kern="1200" dirty="0">
            <a:solidFill>
              <a:schemeClr val="bg1"/>
            </a:solidFill>
            <a:latin typeface="Garamond" panose="02020404030301010803" pitchFamily="18" charset="0"/>
          </a:endParaRPr>
        </a:p>
      </dsp:txBody>
      <dsp:txXfrm>
        <a:off x="1276862" y="2439178"/>
        <a:ext cx="886701" cy="4432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82C46-C305-6148-B084-F2EDC6007ABA}">
      <dsp:nvSpPr>
        <dsp:cNvPr id="0" name=""/>
        <dsp:cNvSpPr/>
      </dsp:nvSpPr>
      <dsp:spPr>
        <a:xfrm>
          <a:off x="1099634" y="1443659"/>
          <a:ext cx="930924" cy="9309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aramond" panose="02020404030301010803" pitchFamily="18" charset="0"/>
            </a:rPr>
            <a:t>Modeling Tech: What Should Be Included</a:t>
          </a:r>
        </a:p>
      </dsp:txBody>
      <dsp:txXfrm>
        <a:off x="1145078" y="1489103"/>
        <a:ext cx="840036" cy="840036"/>
      </dsp:txXfrm>
    </dsp:sp>
    <dsp:sp modelId="{E1DEDD3B-7745-8745-99B6-B9C8C76088A3}">
      <dsp:nvSpPr>
        <dsp:cNvPr id="0" name=""/>
        <dsp:cNvSpPr/>
      </dsp:nvSpPr>
      <dsp:spPr>
        <a:xfrm rot="16200000">
          <a:off x="1238594" y="1117157"/>
          <a:ext cx="653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004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DB477-9BF8-FB4B-90FD-A33CD1EA1CEC}">
      <dsp:nvSpPr>
        <dsp:cNvPr id="0" name=""/>
        <dsp:cNvSpPr/>
      </dsp:nvSpPr>
      <dsp:spPr>
        <a:xfrm>
          <a:off x="1253236" y="166936"/>
          <a:ext cx="623719" cy="62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Integral Factor (Yes)</a:t>
          </a:r>
        </a:p>
      </dsp:txBody>
      <dsp:txXfrm>
        <a:off x="1283683" y="197383"/>
        <a:ext cx="562825" cy="562825"/>
      </dsp:txXfrm>
    </dsp:sp>
    <dsp:sp modelId="{029DD13F-B260-154D-9184-9C4E1A75C50A}">
      <dsp:nvSpPr>
        <dsp:cNvPr id="0" name=""/>
        <dsp:cNvSpPr/>
      </dsp:nvSpPr>
      <dsp:spPr>
        <a:xfrm rot="1800000">
          <a:off x="1994870" y="2311044"/>
          <a:ext cx="532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752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BB846-A429-4642-AA55-146EA0B9D4DF}">
      <dsp:nvSpPr>
        <dsp:cNvPr id="0" name=""/>
        <dsp:cNvSpPr/>
      </dsp:nvSpPr>
      <dsp:spPr>
        <a:xfrm>
          <a:off x="2491935" y="2312425"/>
          <a:ext cx="623719" cy="62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Garamond" panose="02020404030301010803" pitchFamily="18" charset="0"/>
            </a:rPr>
            <a:t>Not Important (No)</a:t>
          </a:r>
        </a:p>
      </dsp:txBody>
      <dsp:txXfrm>
        <a:off x="2522382" y="2342872"/>
        <a:ext cx="562825" cy="562825"/>
      </dsp:txXfrm>
    </dsp:sp>
    <dsp:sp modelId="{E5C9D3DC-13F7-4B45-858B-6C89C1A7CA23}">
      <dsp:nvSpPr>
        <dsp:cNvPr id="0" name=""/>
        <dsp:cNvSpPr/>
      </dsp:nvSpPr>
      <dsp:spPr>
        <a:xfrm rot="9000000">
          <a:off x="602569" y="2311044"/>
          <a:ext cx="532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752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0F3CD-C9A9-BF47-9756-252AA6B2CC6F}">
      <dsp:nvSpPr>
        <dsp:cNvPr id="0" name=""/>
        <dsp:cNvSpPr/>
      </dsp:nvSpPr>
      <dsp:spPr>
        <a:xfrm>
          <a:off x="14537" y="2312425"/>
          <a:ext cx="623719" cy="623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Garamond" panose="02020404030301010803" pitchFamily="18" charset="0"/>
            </a:rPr>
            <a:t>Don't Understand (No)</a:t>
          </a:r>
        </a:p>
      </dsp:txBody>
      <dsp:txXfrm>
        <a:off x="44984" y="2342872"/>
        <a:ext cx="562825" cy="562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1B0E3-4EED-EB45-B1FB-6CA9C909F893}">
      <dsp:nvSpPr>
        <dsp:cNvPr id="0" name=""/>
        <dsp:cNvSpPr/>
      </dsp:nvSpPr>
      <dsp:spPr>
        <a:xfrm>
          <a:off x="1737415" y="704197"/>
          <a:ext cx="113646" cy="497879"/>
        </a:xfrm>
        <a:custGeom>
          <a:avLst/>
          <a:gdLst/>
          <a:ahLst/>
          <a:cxnLst/>
          <a:rect l="0" t="0" r="0" b="0"/>
          <a:pathLst>
            <a:path>
              <a:moveTo>
                <a:pt x="113646" y="0"/>
              </a:moveTo>
              <a:lnTo>
                <a:pt x="113646" y="497879"/>
              </a:lnTo>
              <a:lnTo>
                <a:pt x="0" y="497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88B63-5901-474F-9471-5E87BFD469BD}">
      <dsp:nvSpPr>
        <dsp:cNvPr id="0" name=""/>
        <dsp:cNvSpPr/>
      </dsp:nvSpPr>
      <dsp:spPr>
        <a:xfrm>
          <a:off x="1851061" y="704197"/>
          <a:ext cx="1309639" cy="99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112"/>
              </a:lnTo>
              <a:lnTo>
                <a:pt x="1309639" y="882112"/>
              </a:lnTo>
              <a:lnTo>
                <a:pt x="1309639" y="995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48322-9D53-9D48-BCC7-F8480D9FB08C}">
      <dsp:nvSpPr>
        <dsp:cNvPr id="0" name=""/>
        <dsp:cNvSpPr/>
      </dsp:nvSpPr>
      <dsp:spPr>
        <a:xfrm>
          <a:off x="1805341" y="704197"/>
          <a:ext cx="91440" cy="995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53222-8AE5-2E47-9090-B5EF2E31AC9F}">
      <dsp:nvSpPr>
        <dsp:cNvPr id="0" name=""/>
        <dsp:cNvSpPr/>
      </dsp:nvSpPr>
      <dsp:spPr>
        <a:xfrm>
          <a:off x="541421" y="704197"/>
          <a:ext cx="1309639" cy="995759"/>
        </a:xfrm>
        <a:custGeom>
          <a:avLst/>
          <a:gdLst/>
          <a:ahLst/>
          <a:cxnLst/>
          <a:rect l="0" t="0" r="0" b="0"/>
          <a:pathLst>
            <a:path>
              <a:moveTo>
                <a:pt x="1309639" y="0"/>
              </a:moveTo>
              <a:lnTo>
                <a:pt x="1309639" y="882112"/>
              </a:lnTo>
              <a:lnTo>
                <a:pt x="0" y="882112"/>
              </a:lnTo>
              <a:lnTo>
                <a:pt x="0" y="995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D8A1C-903F-E64E-855C-005BACEC3EC4}">
      <dsp:nvSpPr>
        <dsp:cNvPr id="0" name=""/>
        <dsp:cNvSpPr/>
      </dsp:nvSpPr>
      <dsp:spPr>
        <a:xfrm>
          <a:off x="1309888" y="163024"/>
          <a:ext cx="1082346" cy="54117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aramond" panose="02020404030301010803" pitchFamily="18" charset="0"/>
            </a:rPr>
            <a:t>Solving Lapses in Complex Systems</a:t>
          </a:r>
        </a:p>
      </dsp:txBody>
      <dsp:txXfrm>
        <a:off x="1309888" y="163024"/>
        <a:ext cx="1082346" cy="541173"/>
      </dsp:txXfrm>
    </dsp:sp>
    <dsp:sp modelId="{14026BCE-66C6-E745-891A-66B4F325D9F5}">
      <dsp:nvSpPr>
        <dsp:cNvPr id="0" name=""/>
        <dsp:cNvSpPr/>
      </dsp:nvSpPr>
      <dsp:spPr>
        <a:xfrm>
          <a:off x="248" y="1699956"/>
          <a:ext cx="1082346" cy="54117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aramond" panose="02020404030301010803" pitchFamily="18" charset="0"/>
            </a:rPr>
            <a:t>Modeling Systems</a:t>
          </a:r>
        </a:p>
      </dsp:txBody>
      <dsp:txXfrm>
        <a:off x="248" y="1699956"/>
        <a:ext cx="1082346" cy="541173"/>
      </dsp:txXfrm>
    </dsp:sp>
    <dsp:sp modelId="{811B0E01-6EC2-0045-80DE-684C5B3F7D8E}">
      <dsp:nvSpPr>
        <dsp:cNvPr id="0" name=""/>
        <dsp:cNvSpPr/>
      </dsp:nvSpPr>
      <dsp:spPr>
        <a:xfrm>
          <a:off x="1309888" y="1699956"/>
          <a:ext cx="1082346" cy="54117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aramond" panose="02020404030301010803" pitchFamily="18" charset="0"/>
            </a:rPr>
            <a:t>Testing models and experimenting</a:t>
          </a:r>
        </a:p>
      </dsp:txBody>
      <dsp:txXfrm>
        <a:off x="1309888" y="1699956"/>
        <a:ext cx="1082346" cy="541173"/>
      </dsp:txXfrm>
    </dsp:sp>
    <dsp:sp modelId="{8C30094E-00D6-A747-B722-6F8A95AF17BC}">
      <dsp:nvSpPr>
        <dsp:cNvPr id="0" name=""/>
        <dsp:cNvSpPr/>
      </dsp:nvSpPr>
      <dsp:spPr>
        <a:xfrm>
          <a:off x="2619527" y="1699956"/>
          <a:ext cx="1082346" cy="54117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aramond" panose="02020404030301010803" pitchFamily="18" charset="0"/>
            </a:rPr>
            <a:t>Allowing for sufficient testing innovation time </a:t>
          </a:r>
        </a:p>
      </dsp:txBody>
      <dsp:txXfrm>
        <a:off x="2619527" y="1699956"/>
        <a:ext cx="1082346" cy="541173"/>
      </dsp:txXfrm>
    </dsp:sp>
    <dsp:sp modelId="{D8BDBBB7-97BA-4646-8856-241DACAFFCF5}">
      <dsp:nvSpPr>
        <dsp:cNvPr id="0" name=""/>
        <dsp:cNvSpPr/>
      </dsp:nvSpPr>
      <dsp:spPr>
        <a:xfrm>
          <a:off x="655068" y="931490"/>
          <a:ext cx="1082346" cy="541173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Garamond" panose="02020404030301010803" pitchFamily="18" charset="0"/>
            </a:rPr>
            <a:t>Decentralization</a:t>
          </a:r>
        </a:p>
      </dsp:txBody>
      <dsp:txXfrm>
        <a:off x="655068" y="931490"/>
        <a:ext cx="1082346" cy="541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3CF02-1CD5-0446-9F3A-AD021BFFD5F8}">
      <dsp:nvSpPr>
        <dsp:cNvPr id="0" name=""/>
        <dsp:cNvSpPr/>
      </dsp:nvSpPr>
      <dsp:spPr>
        <a:xfrm>
          <a:off x="2254" y="119059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Computer Technology</a:t>
          </a:r>
        </a:p>
      </dsp:txBody>
      <dsp:txXfrm>
        <a:off x="20115" y="1208454"/>
        <a:ext cx="1183895" cy="574086"/>
      </dsp:txXfrm>
    </dsp:sp>
    <dsp:sp modelId="{68498039-B1C0-0B4B-9563-C4A124A6CE27}">
      <dsp:nvSpPr>
        <dsp:cNvPr id="0" name=""/>
        <dsp:cNvSpPr/>
      </dsp:nvSpPr>
      <dsp:spPr>
        <a:xfrm rot="18770822">
          <a:off x="1107107" y="1211731"/>
          <a:ext cx="717376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717376" y="207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1447861" y="1214583"/>
        <a:ext cx="35868" cy="35868"/>
      </dsp:txXfrm>
    </dsp:sp>
    <dsp:sp modelId="{E9C19AC7-DEDD-B349-A601-EA185BDEF114}">
      <dsp:nvSpPr>
        <dsp:cNvPr id="0" name=""/>
        <dsp:cNvSpPr/>
      </dsp:nvSpPr>
      <dsp:spPr>
        <a:xfrm>
          <a:off x="1709719" y="66463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Inevitable development of technology </a:t>
          </a:r>
        </a:p>
      </dsp:txBody>
      <dsp:txXfrm>
        <a:off x="1727580" y="682494"/>
        <a:ext cx="1183895" cy="574086"/>
      </dsp:txXfrm>
    </dsp:sp>
    <dsp:sp modelId="{DBE02624-0FEA-634A-8E68-685D0A46FC4E}">
      <dsp:nvSpPr>
        <dsp:cNvPr id="0" name=""/>
        <dsp:cNvSpPr/>
      </dsp:nvSpPr>
      <dsp:spPr>
        <a:xfrm rot="19457599">
          <a:off x="2872867" y="773431"/>
          <a:ext cx="600785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600785" y="2078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3158240" y="779198"/>
        <a:ext cx="30039" cy="30039"/>
      </dsp:txXfrm>
    </dsp:sp>
    <dsp:sp modelId="{DB2E4682-9EE8-5440-9B9B-6C41D555F0B9}">
      <dsp:nvSpPr>
        <dsp:cNvPr id="0" name=""/>
        <dsp:cNvSpPr/>
      </dsp:nvSpPr>
      <dsp:spPr>
        <a:xfrm>
          <a:off x="3417183" y="31399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No Computers</a:t>
          </a:r>
        </a:p>
      </dsp:txBody>
      <dsp:txXfrm>
        <a:off x="3435044" y="331854"/>
        <a:ext cx="1183895" cy="574086"/>
      </dsp:txXfrm>
    </dsp:sp>
    <dsp:sp modelId="{41C9718F-65FC-994C-A8F3-5D505E97E57E}">
      <dsp:nvSpPr>
        <dsp:cNvPr id="0" name=""/>
        <dsp:cNvSpPr/>
      </dsp:nvSpPr>
      <dsp:spPr>
        <a:xfrm rot="2142401">
          <a:off x="2872867" y="1124071"/>
          <a:ext cx="600785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600785" y="2078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3158240" y="1129838"/>
        <a:ext cx="30039" cy="30039"/>
      </dsp:txXfrm>
    </dsp:sp>
    <dsp:sp modelId="{DBFD7D69-A56A-0B4C-8A3B-E8EE98C0464A}">
      <dsp:nvSpPr>
        <dsp:cNvPr id="0" name=""/>
        <dsp:cNvSpPr/>
      </dsp:nvSpPr>
      <dsp:spPr>
        <a:xfrm>
          <a:off x="3417183" y="101527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Computers overtake humanity</a:t>
          </a:r>
        </a:p>
      </dsp:txBody>
      <dsp:txXfrm>
        <a:off x="3435044" y="1033134"/>
        <a:ext cx="1183895" cy="574086"/>
      </dsp:txXfrm>
    </dsp:sp>
    <dsp:sp modelId="{CA7B9F6F-5B22-3945-9A84-98CD2161546D}">
      <dsp:nvSpPr>
        <dsp:cNvPr id="0" name=""/>
        <dsp:cNvSpPr/>
      </dsp:nvSpPr>
      <dsp:spPr>
        <a:xfrm rot="2829178">
          <a:off x="1107107" y="1737691"/>
          <a:ext cx="717376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717376" y="207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1447861" y="1740543"/>
        <a:ext cx="35868" cy="35868"/>
      </dsp:txXfrm>
    </dsp:sp>
    <dsp:sp modelId="{B133E6B9-F137-EF42-8B25-A722CD0D50EE}">
      <dsp:nvSpPr>
        <dsp:cNvPr id="0" name=""/>
        <dsp:cNvSpPr/>
      </dsp:nvSpPr>
      <dsp:spPr>
        <a:xfrm>
          <a:off x="1709719" y="171655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Iterations to Improve User Experience</a:t>
          </a:r>
        </a:p>
      </dsp:txBody>
      <dsp:txXfrm>
        <a:off x="1727580" y="1734414"/>
        <a:ext cx="1183895" cy="574086"/>
      </dsp:txXfrm>
    </dsp:sp>
    <dsp:sp modelId="{76EE232A-252A-8D4A-BD29-BF3BC75D22D7}">
      <dsp:nvSpPr>
        <dsp:cNvPr id="0" name=""/>
        <dsp:cNvSpPr/>
      </dsp:nvSpPr>
      <dsp:spPr>
        <a:xfrm>
          <a:off x="2929336" y="2000671"/>
          <a:ext cx="487847" cy="41572"/>
        </a:xfrm>
        <a:custGeom>
          <a:avLst/>
          <a:gdLst/>
          <a:ahLst/>
          <a:cxnLst/>
          <a:rect l="0" t="0" r="0" b="0"/>
          <a:pathLst>
            <a:path>
              <a:moveTo>
                <a:pt x="0" y="20786"/>
              </a:moveTo>
              <a:lnTo>
                <a:pt x="487847" y="2078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3161064" y="2009261"/>
        <a:ext cx="24392" cy="24392"/>
      </dsp:txXfrm>
    </dsp:sp>
    <dsp:sp modelId="{A64B204D-047D-9442-A639-86FC5C2BE280}">
      <dsp:nvSpPr>
        <dsp:cNvPr id="0" name=""/>
        <dsp:cNvSpPr/>
      </dsp:nvSpPr>
      <dsp:spPr>
        <a:xfrm>
          <a:off x="3417183" y="1716553"/>
          <a:ext cx="1219617" cy="609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aramond" panose="02020404030301010803" pitchFamily="18" charset="0"/>
            </a:rPr>
            <a:t>Cannibalized for faster innovation</a:t>
          </a:r>
        </a:p>
      </dsp:txBody>
      <dsp:txXfrm>
        <a:off x="3435044" y="1734414"/>
        <a:ext cx="1183895" cy="574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C51FA-8979-6D48-A05D-08A0F3DADF28}">
      <dsp:nvSpPr>
        <dsp:cNvPr id="0" name=""/>
        <dsp:cNvSpPr/>
      </dsp:nvSpPr>
      <dsp:spPr>
        <a:xfrm>
          <a:off x="2646121" y="937717"/>
          <a:ext cx="803757" cy="8037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aramond" panose="02020404030301010803" pitchFamily="18" charset="0"/>
            </a:rPr>
            <a:t>Clean Energy Solutions</a:t>
          </a:r>
        </a:p>
      </dsp:txBody>
      <dsp:txXfrm>
        <a:off x="2685357" y="976953"/>
        <a:ext cx="725285" cy="725285"/>
      </dsp:txXfrm>
    </dsp:sp>
    <dsp:sp modelId="{64E6725E-3B72-E64B-BCDA-AB657D75C274}">
      <dsp:nvSpPr>
        <dsp:cNvPr id="0" name=""/>
        <dsp:cNvSpPr/>
      </dsp:nvSpPr>
      <dsp:spPr>
        <a:xfrm rot="16200000">
          <a:off x="2848515" y="738232"/>
          <a:ext cx="398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96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FC28F-1988-1D47-8BEC-7D83CA378872}">
      <dsp:nvSpPr>
        <dsp:cNvPr id="0" name=""/>
        <dsp:cNvSpPr/>
      </dsp:nvSpPr>
      <dsp:spPr>
        <a:xfrm>
          <a:off x="2778741" y="230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Wind Energy</a:t>
          </a:r>
        </a:p>
      </dsp:txBody>
      <dsp:txXfrm>
        <a:off x="2805029" y="26518"/>
        <a:ext cx="485941" cy="485941"/>
      </dsp:txXfrm>
    </dsp:sp>
    <dsp:sp modelId="{76C0293B-647C-0E45-BD96-D40077A2D5EA}">
      <dsp:nvSpPr>
        <dsp:cNvPr id="0" name=""/>
        <dsp:cNvSpPr/>
      </dsp:nvSpPr>
      <dsp:spPr>
        <a:xfrm rot="19800000">
          <a:off x="3430107" y="1033785"/>
          <a:ext cx="2951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4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43BE8-22E3-4144-A11A-B41AD7ADBB9E}">
      <dsp:nvSpPr>
        <dsp:cNvPr id="0" name=""/>
        <dsp:cNvSpPr/>
      </dsp:nvSpPr>
      <dsp:spPr>
        <a:xfrm>
          <a:off x="3705481" y="535283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Nuclear Power</a:t>
          </a:r>
        </a:p>
      </dsp:txBody>
      <dsp:txXfrm>
        <a:off x="3731769" y="561571"/>
        <a:ext cx="485941" cy="485941"/>
      </dsp:txXfrm>
    </dsp:sp>
    <dsp:sp modelId="{66718701-0568-D240-8254-F64F47D455D9}">
      <dsp:nvSpPr>
        <dsp:cNvPr id="0" name=""/>
        <dsp:cNvSpPr/>
      </dsp:nvSpPr>
      <dsp:spPr>
        <a:xfrm rot="1800000">
          <a:off x="3430107" y="1645406"/>
          <a:ext cx="2951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4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89B68-5FA8-7F43-857B-A2E810B2F942}">
      <dsp:nvSpPr>
        <dsp:cNvPr id="0" name=""/>
        <dsp:cNvSpPr/>
      </dsp:nvSpPr>
      <dsp:spPr>
        <a:xfrm>
          <a:off x="3705481" y="1605390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Solar Energy</a:t>
          </a:r>
        </a:p>
      </dsp:txBody>
      <dsp:txXfrm>
        <a:off x="3731769" y="1631678"/>
        <a:ext cx="485941" cy="485941"/>
      </dsp:txXfrm>
    </dsp:sp>
    <dsp:sp modelId="{F2E20787-66BD-9E47-BBE5-7B9F711369DF}">
      <dsp:nvSpPr>
        <dsp:cNvPr id="0" name=""/>
        <dsp:cNvSpPr/>
      </dsp:nvSpPr>
      <dsp:spPr>
        <a:xfrm rot="5400000">
          <a:off x="2848515" y="1940959"/>
          <a:ext cx="398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969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99CED-253B-7D45-BBA7-81730BF19267}">
      <dsp:nvSpPr>
        <dsp:cNvPr id="0" name=""/>
        <dsp:cNvSpPr/>
      </dsp:nvSpPr>
      <dsp:spPr>
        <a:xfrm>
          <a:off x="2778741" y="2140444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Natural Gas</a:t>
          </a:r>
        </a:p>
      </dsp:txBody>
      <dsp:txXfrm>
        <a:off x="2805029" y="2166732"/>
        <a:ext cx="485941" cy="485941"/>
      </dsp:txXfrm>
    </dsp:sp>
    <dsp:sp modelId="{4611FE45-7E92-0140-95E9-7E66A9647A31}">
      <dsp:nvSpPr>
        <dsp:cNvPr id="0" name=""/>
        <dsp:cNvSpPr/>
      </dsp:nvSpPr>
      <dsp:spPr>
        <a:xfrm rot="9000000">
          <a:off x="2370748" y="1645406"/>
          <a:ext cx="2951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4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8D555-6D84-594D-A819-1116ED64D49E}">
      <dsp:nvSpPr>
        <dsp:cNvPr id="0" name=""/>
        <dsp:cNvSpPr/>
      </dsp:nvSpPr>
      <dsp:spPr>
        <a:xfrm>
          <a:off x="1852001" y="1605390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Garamond" panose="02020404030301010803" pitchFamily="18" charset="0"/>
            </a:rPr>
            <a:t>Specific Use Case Alternatives</a:t>
          </a:r>
        </a:p>
      </dsp:txBody>
      <dsp:txXfrm>
        <a:off x="1878289" y="1631678"/>
        <a:ext cx="485941" cy="485941"/>
      </dsp:txXfrm>
    </dsp:sp>
    <dsp:sp modelId="{CBD4C0A6-6E25-434F-BA99-5440C7B8BB33}">
      <dsp:nvSpPr>
        <dsp:cNvPr id="0" name=""/>
        <dsp:cNvSpPr/>
      </dsp:nvSpPr>
      <dsp:spPr>
        <a:xfrm rot="12600000">
          <a:off x="2370748" y="1033785"/>
          <a:ext cx="2951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144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FBD74-DFCF-1E4F-964E-76E0E153A0CF}">
      <dsp:nvSpPr>
        <dsp:cNvPr id="0" name=""/>
        <dsp:cNvSpPr/>
      </dsp:nvSpPr>
      <dsp:spPr>
        <a:xfrm>
          <a:off x="1852001" y="535283"/>
          <a:ext cx="538517" cy="5385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aramond" panose="02020404030301010803" pitchFamily="18" charset="0"/>
            </a:rPr>
            <a:t>Energy Conservation?</a:t>
          </a:r>
        </a:p>
      </dsp:txBody>
      <dsp:txXfrm>
        <a:off x="1878289" y="561571"/>
        <a:ext cx="485941" cy="48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/>
        </p:nvSpPr>
        <p:spPr>
          <a:xfrm>
            <a:off x="0" y="4487201"/>
            <a:ext cx="9144000" cy="175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1817" y="780439"/>
            <a:ext cx="2135758" cy="215953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/>
          <p:nvPr/>
        </p:nvSpPr>
        <p:spPr>
          <a:xfrm>
            <a:off x="0" y="3933257"/>
            <a:ext cx="9144000" cy="5666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4"/>
          <p:cNvSpPr txBox="1"/>
          <p:nvPr/>
        </p:nvSpPr>
        <p:spPr>
          <a:xfrm>
            <a:off x="3669175" y="1041961"/>
            <a:ext cx="3935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</a:t>
            </a:r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3669175" y="1625879"/>
            <a:ext cx="3935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</a:t>
            </a:r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3669175" y="2209798"/>
            <a:ext cx="3935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 COUNCIL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7"/>
          <p:cNvPicPr preferRelativeResize="0"/>
          <p:nvPr/>
        </p:nvPicPr>
        <p:blipFill rotWithShape="1">
          <a:blip r:embed="rId2">
            <a:alphaModFix/>
          </a:blip>
          <a:srcRect l="45139"/>
          <a:stretch/>
        </p:blipFill>
        <p:spPr>
          <a:xfrm>
            <a:off x="0" y="385708"/>
            <a:ext cx="1959440" cy="361139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7"/>
          <p:cNvSpPr/>
          <p:nvPr/>
        </p:nvSpPr>
        <p:spPr>
          <a:xfrm>
            <a:off x="0" y="4213183"/>
            <a:ext cx="9144000" cy="9229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1744161" y="4392526"/>
            <a:ext cx="6771189" cy="56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entury Gothic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 (Dark Blue)">
  <p:cSld name="Logo Page (Dark Blue)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 l="45139"/>
          <a:stretch/>
        </p:blipFill>
        <p:spPr>
          <a:xfrm>
            <a:off x="0" y="1623302"/>
            <a:ext cx="1959440" cy="361139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1959440" y="683178"/>
            <a:ext cx="6555910" cy="6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 (White)">
  <p:cSld name="Logo Page (White)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 l="45660"/>
          <a:stretch/>
        </p:blipFill>
        <p:spPr>
          <a:xfrm>
            <a:off x="-1" y="2047733"/>
            <a:ext cx="1462229" cy="264001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1959440" y="683178"/>
            <a:ext cx="6555910" cy="64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(Dark Blue)">
  <p:cSld name="Blank Page (Dark Blue)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age (White)">
  <p:cSld name="Blank Page (White)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7FFFF-1C08-F14F-AD5C-677ACFEBDD06}"/>
              </a:ext>
            </a:extLst>
          </p:cNvPr>
          <p:cNvSpPr txBox="1"/>
          <p:nvPr/>
        </p:nvSpPr>
        <p:spPr>
          <a:xfrm>
            <a:off x="0" y="6369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Tools for How We Should Understand Technological Change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Complexity, Pace of Change, and Tradeoffs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DCA9A-8AC4-CD47-BB0A-56B6FCBD7514}"/>
              </a:ext>
            </a:extLst>
          </p:cNvPr>
          <p:cNvSpPr txBox="1"/>
          <p:nvPr/>
        </p:nvSpPr>
        <p:spPr>
          <a:xfrm>
            <a:off x="446923" y="1785971"/>
            <a:ext cx="5856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Complexity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	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Technology: A tool for humanity that is not human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Chaos Theory vs. Complexity Science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Tipping Points -&gt; Complex Systems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Disasters Arise for 4 Reasons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Flash Crash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Decoupling and Modularity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Human Body: Biomarkers</a:t>
            </a:r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D75825-4603-1E44-9EF1-4F02787C7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996777"/>
              </p:ext>
            </p:extLst>
          </p:nvPr>
        </p:nvGraphicFramePr>
        <p:xfrm>
          <a:off x="6133680" y="1806767"/>
          <a:ext cx="2996627" cy="334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2CA7E8-0A5A-BC49-B77D-99C9681409CB}"/>
              </a:ext>
            </a:extLst>
          </p:cNvPr>
          <p:cNvSpPr txBox="1"/>
          <p:nvPr/>
        </p:nvSpPr>
        <p:spPr>
          <a:xfrm>
            <a:off x="6207311" y="1616694"/>
            <a:ext cx="284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Reactionary Innovation Cycle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704B18-DFE7-8F4E-B362-692EEAA5B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020074"/>
              </p:ext>
            </p:extLst>
          </p:nvPr>
        </p:nvGraphicFramePr>
        <p:xfrm>
          <a:off x="4642214" y="3689765"/>
          <a:ext cx="3130193" cy="310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4AF0EB-98EB-C94D-998B-E4F6DCC07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709618"/>
              </p:ext>
            </p:extLst>
          </p:nvPr>
        </p:nvGraphicFramePr>
        <p:xfrm>
          <a:off x="705489" y="4366517"/>
          <a:ext cx="3702123" cy="240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4003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7FFFF-1C08-F14F-AD5C-677ACFEBDD06}"/>
              </a:ext>
            </a:extLst>
          </p:cNvPr>
          <p:cNvSpPr txBox="1"/>
          <p:nvPr/>
        </p:nvSpPr>
        <p:spPr>
          <a:xfrm>
            <a:off x="0" y="6369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Tools for How We Should Understand Technological Change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Complexity, Pace of Change, and Tradeoffs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DCA9A-8AC4-CD47-BB0A-56B6FCBD7514}"/>
              </a:ext>
            </a:extLst>
          </p:cNvPr>
          <p:cNvSpPr txBox="1"/>
          <p:nvPr/>
        </p:nvSpPr>
        <p:spPr>
          <a:xfrm>
            <a:off x="452062" y="1849348"/>
            <a:ext cx="86919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Pace of Change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Pacing Problem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3D Printing Guns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Information Age: Before Internet → After Internet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Technological Singularity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Turing Test: Are computers capable of thinking?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The Law of Accelerating Returns – Inevitability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000" dirty="0" err="1">
                <a:solidFill>
                  <a:schemeClr val="bg1"/>
                </a:solidFill>
                <a:latin typeface="Garamond" panose="02020404030301010803" pitchFamily="18" charset="0"/>
              </a:rPr>
              <a:t>Collingridge</a:t>
            </a:r>
            <a:r>
              <a:rPr lang="en-US" sz="2000" dirty="0">
                <a:solidFill>
                  <a:schemeClr val="bg1"/>
                </a:solidFill>
                <a:latin typeface="Garamond" panose="02020404030301010803" pitchFamily="18" charset="0"/>
              </a:rPr>
              <a:t> Dilemma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13E24C-BFA0-E142-9BEB-77AC23708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254169"/>
              </p:ext>
            </p:extLst>
          </p:nvPr>
        </p:nvGraphicFramePr>
        <p:xfrm>
          <a:off x="4343400" y="3130527"/>
          <a:ext cx="4639056" cy="264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collingridge dilemma">
            <a:extLst>
              <a:ext uri="{FF2B5EF4-FFF2-40B4-BE49-F238E27FC236}">
                <a16:creationId xmlns:a16="http://schemas.microsoft.com/office/drawing/2014/main" id="{629ADD98-697F-944D-A1E8-D7EC87BB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9" y="4846802"/>
            <a:ext cx="3937555" cy="176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7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47FFFF-1C08-F14F-AD5C-677ACFEBDD06}"/>
              </a:ext>
            </a:extLst>
          </p:cNvPr>
          <p:cNvSpPr txBox="1"/>
          <p:nvPr/>
        </p:nvSpPr>
        <p:spPr>
          <a:xfrm>
            <a:off x="0" y="6369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The Tools for How We Should Understand Technological Change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Complexity, Pace of Change, and Tradeoffs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DCA9A-8AC4-CD47-BB0A-56B6FCBD7514}"/>
              </a:ext>
            </a:extLst>
          </p:cNvPr>
          <p:cNvSpPr txBox="1"/>
          <p:nvPr/>
        </p:nvSpPr>
        <p:spPr>
          <a:xfrm>
            <a:off x="452062" y="1849348"/>
            <a:ext cx="8691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Tradeoffs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Positive and Negative Applications for Technology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Geoengineering – Ethics and Politics vs. Economics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Nanotechnology – Safety vs. Speed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Societal Costs of Technology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aramond" panose="02020404030301010803" pitchFamily="18" charset="0"/>
              </a:rPr>
              <a:t>Nuclear Power – Existential Risks vs. Environmental Solutions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457200" lvl="8" indent="-457200">
              <a:buClr>
                <a:schemeClr val="bg1"/>
              </a:buClr>
              <a:buAutoNum type="arabicPeriod"/>
            </a:pPr>
            <a:endParaRPr lang="en-US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F18FC1-54F5-3941-928D-D206CF8D8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924666"/>
              </p:ext>
            </p:extLst>
          </p:nvPr>
        </p:nvGraphicFramePr>
        <p:xfrm>
          <a:off x="3352800" y="4105656"/>
          <a:ext cx="6096000" cy="2679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facebook logo">
            <a:extLst>
              <a:ext uri="{FF2B5EF4-FFF2-40B4-BE49-F238E27FC236}">
                <a16:creationId xmlns:a16="http://schemas.microsoft.com/office/drawing/2014/main" id="{002DE6EA-6FF5-274F-A330-AECDE817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6" y="4084182"/>
            <a:ext cx="1672771" cy="11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transparent google logo">
            <a:extLst>
              <a:ext uri="{FF2B5EF4-FFF2-40B4-BE49-F238E27FC236}">
                <a16:creationId xmlns:a16="http://schemas.microsoft.com/office/drawing/2014/main" id="{CD96C7C0-BB2E-D641-BB74-98A202D5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2" y="4119096"/>
            <a:ext cx="1179576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apple logo transparent">
            <a:extLst>
              <a:ext uri="{FF2B5EF4-FFF2-40B4-BE49-F238E27FC236}">
                <a16:creationId xmlns:a16="http://schemas.microsoft.com/office/drawing/2014/main" id="{5F70DEE8-1FA7-844D-AF98-12F4A6AC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9" y="5255122"/>
            <a:ext cx="119786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amazon logo">
            <a:extLst>
              <a:ext uri="{FF2B5EF4-FFF2-40B4-BE49-F238E27FC236}">
                <a16:creationId xmlns:a16="http://schemas.microsoft.com/office/drawing/2014/main" id="{755D5849-A3F5-4349-B321-74A6234A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48" y="5545771"/>
            <a:ext cx="1474503" cy="8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15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IBC 2">
      <a:dk1>
        <a:srgbClr val="000000"/>
      </a:dk1>
      <a:lt1>
        <a:srgbClr val="FFFFFF"/>
      </a:lt1>
      <a:dk2>
        <a:srgbClr val="011634"/>
      </a:dk2>
      <a:lt2>
        <a:srgbClr val="BFBFBF"/>
      </a:lt2>
      <a:accent1>
        <a:srgbClr val="1F59A1"/>
      </a:accent1>
      <a:accent2>
        <a:srgbClr val="08A5FF"/>
      </a:accent2>
      <a:accent3>
        <a:srgbClr val="696969"/>
      </a:accent3>
      <a:accent4>
        <a:srgbClr val="BFBFBF"/>
      </a:accent4>
      <a:accent5>
        <a:srgbClr val="92D050"/>
      </a:accent5>
      <a:accent6>
        <a:srgbClr val="BAD87B"/>
      </a:accent6>
      <a:hlink>
        <a:srgbClr val="0852F4"/>
      </a:hlink>
      <a:folHlink>
        <a:srgbClr val="FF00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BC Template 2020" id="{254635BD-D412-A54D-B904-55576E56C65D}" vid="{C3EEDA52-2A17-6344-8A30-AE52443F8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742</TotalTime>
  <Words>252</Words>
  <Application>Microsoft Macintosh PowerPoint</Application>
  <PresentationFormat>On-screen Show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Garamond</vt:lpstr>
      <vt:lpstr>Arial</vt:lpstr>
      <vt:lpstr>Century Gothic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Coletta</dc:creator>
  <cp:lastModifiedBy>Christian Coletta</cp:lastModifiedBy>
  <cp:revision>5</cp:revision>
  <dcterms:created xsi:type="dcterms:W3CDTF">2021-02-11T02:43:30Z</dcterms:created>
  <dcterms:modified xsi:type="dcterms:W3CDTF">2021-02-11T15:05:48Z</dcterms:modified>
</cp:coreProperties>
</file>