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6.jpg" ContentType="image/png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68" r:id="rId15"/>
    <p:sldId id="267" r:id="rId16"/>
    <p:sldId id="269" r:id="rId17"/>
    <p:sldId id="272" r:id="rId18"/>
    <p:sldId id="274" r:id="rId19"/>
    <p:sldId id="283" r:id="rId20"/>
    <p:sldId id="282" r:id="rId21"/>
    <p:sldId id="276" r:id="rId22"/>
    <p:sldId id="271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opincomes.g-mond.parisschoolofeconomics.eu/" TargetMode="External"/><Relationship Id="rId4" Type="http://schemas.openxmlformats.org/officeDocument/2006/relationships/hyperlink" Target="http://research.stlouisfed.org/fred2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xeu.org/article/tale-two-depressions-redu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6639" y="978181"/>
            <a:ext cx="6572954" cy="817927"/>
          </a:xfrm>
        </p:spPr>
        <p:txBody>
          <a:bodyPr/>
          <a:lstStyle/>
          <a:p>
            <a:r>
              <a:rPr lang="en-US" sz="4800" dirty="0" smtClean="0"/>
              <a:t>A Tale of Two Depressions</a:t>
            </a:r>
            <a:endParaRPr lang="en-US" sz="4800" dirty="0"/>
          </a:p>
        </p:txBody>
      </p:sp>
      <p:pic>
        <p:nvPicPr>
          <p:cNvPr id="4" name="Picture 3" descr="2009-bad-economy-cartoon-wall-street-comic-strip-02lr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01" y="3509444"/>
            <a:ext cx="3403831" cy="225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8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dgrap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2" y="1826805"/>
            <a:ext cx="8620419" cy="332122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08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Great Depression</a:t>
            </a:r>
            <a:endParaRPr lang="en-US" dirty="0"/>
          </a:p>
        </p:txBody>
      </p:sp>
      <p:pic>
        <p:nvPicPr>
          <p:cNvPr id="4" name="Picture 3" descr="2008-collap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44" y="1718181"/>
            <a:ext cx="6286448" cy="39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4" y="136371"/>
            <a:ext cx="7129003" cy="661935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18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dgraph (1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2" y="1227344"/>
            <a:ext cx="8731029" cy="470482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20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dgraph (2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2" y="1698957"/>
            <a:ext cx="8487683" cy="327008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66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lobs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1" y="231675"/>
            <a:ext cx="5473647" cy="3638151"/>
          </a:xfrm>
          <a:prstGeom prst="rect">
            <a:avLst/>
          </a:prstGeom>
        </p:spPr>
      </p:pic>
      <p:pic>
        <p:nvPicPr>
          <p:cNvPr id="3" name="Picture 2" descr="fredgraph (3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62" y="3290246"/>
            <a:ext cx="7432431" cy="339196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40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centUnemployMay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6" y="758567"/>
            <a:ext cx="8517713" cy="543781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5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1x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8" y="1277151"/>
            <a:ext cx="6446402" cy="421180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76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dgraph (4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9" y="1375075"/>
            <a:ext cx="8863766" cy="471050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14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al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64" y="1291607"/>
            <a:ext cx="5949696" cy="413308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85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World: Then and Now</a:t>
            </a:r>
            <a:endParaRPr lang="en-US" dirty="0"/>
          </a:p>
        </p:txBody>
      </p:sp>
      <p:pic>
        <p:nvPicPr>
          <p:cNvPr id="6" name="Picture 5" descr="world industrial produc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85310"/>
            <a:ext cx="3097698" cy="3129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world trad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73" y="2185310"/>
            <a:ext cx="3052314" cy="3129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world equity market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03" y="2185310"/>
            <a:ext cx="2983497" cy="3129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47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dgraph (5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1" y="897774"/>
            <a:ext cx="8813699" cy="482983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23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dgraph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2" y="59663"/>
            <a:ext cx="5762148" cy="382709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fredgraph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67" y="2990523"/>
            <a:ext cx="5724631" cy="380218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82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dgraph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8" y="1434738"/>
            <a:ext cx="8465561" cy="453151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45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Barry </a:t>
            </a:r>
            <a:r>
              <a:rPr lang="en-US" dirty="0" err="1"/>
              <a:t>Eichengreen</a:t>
            </a:r>
            <a:r>
              <a:rPr lang="en-US" dirty="0"/>
              <a:t>, Kevin </a:t>
            </a:r>
            <a:r>
              <a:rPr lang="en-US" dirty="0" err="1"/>
              <a:t>Hjortshøj</a:t>
            </a:r>
            <a:r>
              <a:rPr lang="en-US" dirty="0"/>
              <a:t> O’Rourke, “A Tale of Two Depressions </a:t>
            </a:r>
            <a:r>
              <a:rPr lang="en-US" dirty="0" err="1" smtClean="0"/>
              <a:t>Redux</a:t>
            </a:r>
            <a:r>
              <a:rPr lang="en-US" dirty="0" smtClean="0"/>
              <a:t>” </a:t>
            </a:r>
            <a:r>
              <a:rPr lang="en-US" dirty="0"/>
              <a:t>(6 March 2012</a:t>
            </a:r>
            <a:r>
              <a:rPr lang="en-US" dirty="0" smtClean="0"/>
              <a:t>)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://www.voxeu.org/article/tale-two-depressions-redux</a:t>
            </a:r>
            <a:endParaRPr lang="en-US" dirty="0"/>
          </a:p>
          <a:p>
            <a:r>
              <a:rPr lang="en-US" dirty="0" smtClean="0"/>
              <a:t>World </a:t>
            </a:r>
            <a:r>
              <a:rPr lang="en-US" dirty="0"/>
              <a:t>Top Incomes </a:t>
            </a:r>
            <a:r>
              <a:rPr lang="en-US" dirty="0" err="1" smtClean="0"/>
              <a:t>Database</a:t>
            </a:r>
            <a:r>
              <a:rPr lang="en-US" u="sng" dirty="0" err="1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://topincomes.g-mond.parisschoolofeconomics.eu/</a:t>
            </a:r>
            <a:endParaRPr lang="en-US" dirty="0"/>
          </a:p>
          <a:p>
            <a:r>
              <a:rPr lang="en-US" dirty="0" smtClean="0"/>
              <a:t>Federal </a:t>
            </a:r>
            <a:r>
              <a:rPr lang="en-US" dirty="0"/>
              <a:t>Reserve Economic Data (St. Louis Fed</a:t>
            </a:r>
            <a:r>
              <a:rPr lang="en-US" dirty="0" smtClean="0"/>
              <a:t>)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://research.stlouisfed.org/fred2</a:t>
            </a:r>
            <a:r>
              <a:rPr lang="en-US" u="sng" dirty="0" smtClean="0">
                <a:hlinkClick r:id="rId4"/>
              </a:rPr>
              <a:t>/</a:t>
            </a:r>
            <a:endParaRPr lang="en-US" u="sng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7767" y="995344"/>
            <a:ext cx="88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Sources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2084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States: Then and Now</a:t>
            </a:r>
            <a:endParaRPr lang="en-US" dirty="0"/>
          </a:p>
        </p:txBody>
      </p:sp>
      <p:pic>
        <p:nvPicPr>
          <p:cNvPr id="4" name="Picture 3" descr="graph_d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9" y="1542533"/>
            <a:ext cx="7876072" cy="51143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81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_dl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6" y="826753"/>
            <a:ext cx="8912395" cy="578726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19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-Individual-and-Corp-Income-Tax-Receipts-as-a-percent-of-total-receipts-from-1934-1200x6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" y="1283228"/>
            <a:ext cx="8899827" cy="4486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60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k-failu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1" y="171611"/>
            <a:ext cx="4865767" cy="3269187"/>
          </a:xfrm>
          <a:prstGeom prst="rect">
            <a:avLst/>
          </a:prstGeom>
        </p:spPr>
      </p:pic>
      <p:pic>
        <p:nvPicPr>
          <p:cNvPr id="5" name="Picture 4" descr="f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2" y="2720032"/>
            <a:ext cx="5097702" cy="39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5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Great Depression</a:t>
            </a:r>
            <a:endParaRPr lang="en-US" dirty="0"/>
          </a:p>
        </p:txBody>
      </p:sp>
      <p:pic>
        <p:nvPicPr>
          <p:cNvPr id="6" name="Picture 5" descr="stock-market-crash-19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64" y="1724689"/>
            <a:ext cx="6372341" cy="44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29-stock-market-crash-stock-chart-dji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" y="1340494"/>
            <a:ext cx="6979882" cy="391937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41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at-depression-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1" y="223095"/>
            <a:ext cx="4076440" cy="3003190"/>
          </a:xfrm>
          <a:prstGeom prst="rect">
            <a:avLst/>
          </a:prstGeom>
        </p:spPr>
      </p:pic>
      <p:pic>
        <p:nvPicPr>
          <p:cNvPr id="5" name="Picture 4" descr="082112unemployment-600x3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77" y="2838475"/>
            <a:ext cx="6088531" cy="36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6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248</TotalTime>
  <Words>87</Words>
  <Application>Microsoft Macintosh PowerPoint</Application>
  <PresentationFormat>On-screen Show (4:3)</PresentationFormat>
  <Paragraphs>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Inkwell</vt:lpstr>
      <vt:lpstr>A Tale of Two Depressions</vt:lpstr>
      <vt:lpstr>World: Then and Now</vt:lpstr>
      <vt:lpstr>United States: Then and Now</vt:lpstr>
      <vt:lpstr>PowerPoint Presentation</vt:lpstr>
      <vt:lpstr>PowerPoint Presentation</vt:lpstr>
      <vt:lpstr>PowerPoint Presentation</vt:lpstr>
      <vt:lpstr>First Great Depression</vt:lpstr>
      <vt:lpstr>PowerPoint Presentation</vt:lpstr>
      <vt:lpstr>PowerPoint Presentation</vt:lpstr>
      <vt:lpstr>PowerPoint Presentation</vt:lpstr>
      <vt:lpstr>Second Great Depression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Two Depressions</dc:title>
  <dc:creator>David Ruccio</dc:creator>
  <cp:lastModifiedBy>David Ruccio</cp:lastModifiedBy>
  <cp:revision>18</cp:revision>
  <dcterms:created xsi:type="dcterms:W3CDTF">2014-04-05T21:48:08Z</dcterms:created>
  <dcterms:modified xsi:type="dcterms:W3CDTF">2017-04-26T20:19:53Z</dcterms:modified>
</cp:coreProperties>
</file>