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86" r:id="rId5"/>
    <p:sldId id="284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9" r:id="rId29"/>
    <p:sldId id="288" r:id="rId30"/>
    <p:sldId id="290" r:id="rId31"/>
    <p:sldId id="291" r:id="rId32"/>
    <p:sldId id="292" r:id="rId33"/>
    <p:sldId id="293" r:id="rId34"/>
    <p:sldId id="295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1:45.7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CC053B-2FED-4C92-935B-6B38F81294FD}" emma:medium="tactile" emma:mode="ink">
          <msink:context xmlns:msink="http://schemas.microsoft.com/ink/2010/main" type="inkDrawing" rotatedBoundingBox="4839,5893 20580,5844 20595,10494 4853,10543" hotPoints="20393,5993 20385,10465 4943,10437 4951,5965" semanticType="enclosure" shapeName="Rectangle"/>
        </emma:interpretation>
      </emma:emma>
    </inkml:annotationXML>
    <inkml:trace contextRef="#ctx0" brushRef="#br0">15 0 38,'0'0'31,"5"24"2,-5-24 1,-21 7-17,26 13-2,-5-20-1,0 31-4,0-31-2,6 43-2,-8-19 0,11 11-2,-8-5 1,6 12-1,-1-3 0,1 8-1,-9-1 1,6 5-1,-6-3 0,4 8-1,-1-2 0,1 2 0,-5 1-1,1 4 0,2-1 0,0 1 0,0 1 0,2-1 1,-1-3-2,6 2 0,-5-2 0,3 4 0,1-1 0,1 2 0,-2-1 0,0 5 0,-3-1 0,-2 7 0,0-1 0,4 0 0,-1 5 0,1 0 0,1 2 0,2 0 0,-2 2 0,1 0 0,1 2 0,2-4 0,-6 0 0,1 0 0,-4 0 0,-2 0 0,4-2 0,-2-3 0,1 0 0,3 0 0,-2-6 0,-2-1 0,3-2 0,3-5 0,1 1 0,0-1 0,0-2 0,-5-2 0,-4-3 0,5-2 0,1 0 0,1-4 0,-3-1 0,-2-2 0,0-4 0,0-1 0,5-2 0,0 0 0,-3-4 0,0-1 0,-4-6 0,2-5 0,2 2 0,0-7 0,-2-16 0,-2 26 0,2-26 0,-2 25 0,2-25 0,0 24 0,0-24 0,4 29 0,-4-29 0,3 28 0,-3-28 0,0 16 0,0-16 0,0 0 0,25-9-29,-25 9-13,12-20-2,-12 20 1</inkml:trace>
    <inkml:trace contextRef="#ctx0" brushRef="#br0" timeOffset="5651.3232">77 19 12,'0'0'24,"-25"-2"2,25 2-6,0 0 0,0 0-4,0 0-1,0 0-2,0 0-2,0 0-2,23-7-1,-23 7-3,42-7 0,-15 0-1,12 2-1,1 0-1,13 1 1,-3-1-1,10 1 0,-2-3 0,11 4 0,-4-2 0,9 3 0,4-2 0,8 6-1,1-5 0,10 3 0,2 0 0,3-2-1,4 0 1,0 0-1,0 1 0,-2-3 1,-3 2-1,-3 2 1,-2 2 0,-1 2 0,4-3-1,5 3 1,-3-1 0,1-1-1,6 0 1,5-4-1,3 0 1,6 1-1,-4-1 0,8-2 0,1 3 1,5-1-1,4 2 0,0 2 1,0-2 0,2 1-1,1 1 0,2 0 1,2 1-1,0-1 0,0 2 0,5-1 0,1-1 0,4 0 0,1-2 1,5 1-1,-6-2 1,4-1-1,2-2 0,-5 1 0,1-1 0,0-1 0,-1 2 1,-2-3-1,0 1 0,1 0 0,1-2-1,3 0 1,4 0 0,3 0 0,0 0 0,2 1 0,7 1-1,-4 0 1,8 0 0,3 1 0,-4 2 0,-1 1 0,5-1 0,-3-2 0,1 2 1,9-1-1,-7 1 0,0-3 1,-2 0-1,-3 1 0,-7-1 0,1 0 0,-3 1 1,-7-1-1,-4 0 0,-4-1 0,-1 1 1,-4 0-1,1-2 1,-3 3-1,3-1 1,1 1-1,0-1 1,1 2-1,2-3 1,5 5-1,1-3 1,2 1-1,0-1 1,-6 2-1,1-1 0,-6 1 1,-10 0-1,-6 2 0,-15-1 1,-10 2-1,-13-1 0,-8 0 1,-8 0-1,-7 0 0,-4 2 0,-2-2 0,-3 2 0,-9-2 1,-4 2-1,-3-1 0,-4 1 0,-3 2 1,-9-1-1,-1-1 0,-5 0 1,3 1-1,-1-1 0,1 1 1,-1 1-1,6-2 0,3-1 1,-1 3-1,-1-2 0,3 1 0,-6-1 0,-4 1 0,-3-3 0,-5 4 0,-2-4 0,-1 0 0,-15 0 1,23 0-1,-23 0 0,25 0 0,-25 0 0,20-4 0,-20 4 0,0 0 1,17 0-1,-17 0 0,0 0 0,0 0 0,0 0 0,16 2 0,-16-2 0,0 0 0,0 0 0,0 0 1,20 4-1,-20-4 0,0 0 0,0 0 0,0 0 1,0 0-1,15 19 0,-15-19 0,0 0 0,20 23 0,-20-23 0,12 21 0,-12-21 0,13 25 1,-13-25-1,14 28 0,-11-12 0,1 1 0,1 2 0,-3 3 1,3 2-1,-1 1 0,1 3 0,-3 0 1,-2 4-1,5 3 0,-7 2 2,2 0-2,0-1 0,2 5 0,-6 1 0,1 2 0,3 2 0,-7 1 0,5 2 0,2 2 0,-7 4 0,2 3 0,-4 3 0,0 1 0,-3-1 0,5 2 0,-4-1 0,-1 1 0,-1 0 0,1-3 0,1-2 0,3 4 0,-1-1 0,0 1 0,-2 3 0,4 1-2,0 3 2,-2 1 0,6 1-1,1-1 2,-3-2-1,5 1 0,-2-2 0,-2-4 2,-1-3-2,2-2 0,-3-2 0,-2-5 0,0 5 0,-4-1 0,2-3 0,1 1 0,0-2 0,4 2 0,-2-1 0,1 3 0,1-6 0,1 0 0,1-1 0,5 1 0,-6 0 0,1 0 0,1-1 0,-3-3 0,1-1 0,2 0 0,-5 0 0,2-5 0,3 1 0,-1-3 0,1 0 0,0 0 0,4-5 0,-2 1 0,5-3 0,-3 0 0,0-2 0,-2-3 0,3-3 0,1-1 0,-4 1 0,0-3 0,-2 0 0,0 1 0,2-1 0,0-2 0,0-1 0,-2 0 0,4 0 0,0 0 0,-2-16 0,3 28 0,-3-28 0,6 30 0,-4-15 0,1 1 0,-1 2 0,-2-1 0,0-17 0,7 30 0,-7-30 0,7 27 0,-7-27 0,2 24 0,-2-24 0,5 20 0,-5-20 0,7 15 0,-7-15 0,4 18 0,-4-18 0,0 0 0,3 19 0,-3-19 0,0 0 0,5 21 0,-5-21 0,0 0 0,4 18 0,-4-18 0,0 0 0,7 21 0,-7-21 0,4 16 0,-4-16 0,0 0 0,5 17 0,-5-17 0,0 0 0,5 20 0,-5-20 0,0 0 0,5 21 0,-5-21 0,0 0 0,4 16 0,-4-16 0,0 0 0,0 0 0,0 0 0,9 17 0,-9-17 0,0 0 0,0 0 0,0 0 0,0 18 0,0-18 0,0 0 0,0 0 0,0 0 0,0 0 0,0 0 0,0 0 0,0 0 0,0 0 0,0 0 0,0 0 0,-28 5 0,12-5 0,-7 2 0,-9 0 0,-5-1 0,-2 5 0,-2-3 0,-1 4 0,1-5 0,10 14-2,-12-13-39,13-3-1,-3-2-2,1-3 0</inkml:trace>
    <inkml:trace contextRef="#ctx0" brushRef="#br0" timeOffset="2016.1153">246 4205 14,'0'0'23,"0"0"-1,16 1-3,0 1 1,0-4-1,1-3-2,12 5-2,-6-7-4,8 11-3,-6-8 0,14 9-4,-9-6 0,12 4-2,2 1 1,6 1-1,1 0 1,7 4-2,4 2 1,3-3 0,2 5-1,4 1 0,1 0 0,6 2-1,3-2 1,2 0-1,0-4 0,9 1 1,2-4-1,1 0 0,0 0 0,2-2 0,0-3 0,4 1 1,7-1-1,-4 2 1,7-3 0,2 3 0,5-4 0,9 4 0,6-4 0,8 1 0,4-1-1,8 2 1,3 0-1,4 0 0,-3-2 1,6 3-1,-4-3 0,5 2 1,-7 0 0,4-1-1,-3-1 1,5 0-1,1-1 1,5-3-1,-1 2 1,0 1-1,0-5 1,-1 5-1,-1-5 1,5 3 0,-1-3-1,-1 5 1,-1-5-1,1 1 0,1 2 0,5-3 0,3-1 0,2 4 0,-5-2 0,3 1 0,-3-1 1,0 1-1,1 1 0,2 1 1,-5 2-1,-1 0 0,2 0 0,-1 2 1,7-2-1,0 2 1,-3-1-1,-1 3 0,-3-2 1,-1-1-1,-6 1 1,-1 0-1,1 0 1,0-1-1,-7 1 1,4 2-1,-10-4 0,6 1 0,3 1 1,1 0-1,-8-2 1,-1 0-1,-6 0 1,-1 0 0,-3-2-1,-6 0 1,-6 1-1,-5-1 1,-7-2-1,-1 1 1,-3-2-1,-5 1 1,-3-3 0,-4 2-1,-3 1 1,-6-1 0,-3 0-1,-7 1 1,-1-1-1,-4 1 0,-6 1 0,-2-1 1,-12 1-1,0-1 0,-5 1 0,-5-1 1,-10 1-1,-5 1 0,-6 0 0,-8 0 0,2 1 1,-23 1-1,23-2 0,-23 2 1,0 0-1,0 0-1,16 2-2,-16-2-2,0 0-10,0 0-25,0 0-1,0 0 0,10-20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06.9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178 27 104,'0'0'37,"0"0"4,0 0-2,-8-29-26,8 29-3,0 0-1,12 25-7,-12-25-2,3 35 0,-4-7 0,6 13 0,-5 10 0,2 5 0,-2 5 0,0 8 0,0-2 0,0 0 0,0-2 0,0-6 0,0-6 0,0-6 0,0-8 0,0-11 0,-2-8 0,2-20 0,0 0 0,-16 7 0,5-23 0,-3-5 0,-2-7 0,-3-4 0,0 2 0,-1 2 0,6 3 0,-2 6 0,16 19 0,-25-14 0,25 14 0,-14 16 0,14-16 0,-3 28 0,3-11 0,0-17 0,12 27 0,-12-27 0,32 9 0,-7-9 0,-1-6 0,6 1 0,0-4 0,2 2 0,2 2 0,-4 0 0,-2 8 0,-9-15 0,15 10-25,-18-3-18,-16 5 0,17-18 0</inkml:trace>
  <inkml:trace contextRef="#ctx0" brushRef="#br0" timeOffset="690.0395">191-476 106,'0'0'38,"0"0"3,0 0-2,-16-10-24,16 10-4,0 0-6,0 0-5,0 0 0,0 0 0,0 0 0,0 0 0,0 0 0,0 0-39,0 0-2,-14-23 0,14 23 0</inkml:trace>
  <inkml:trace contextRef="#ctx0" brushRef="#br0" timeOffset="884.0506">134-729 93,'-10'-19'31,"10"19"-1,-7-21-3,7 21-33,0 0-14,8-34-10,10 32-1,-16-15-1,14 13 1</inkml:trace>
  <inkml:trace contextRef="#ctx0" brushRef="#br0" timeOffset="1134.0647">140-1014 99,'0'0'39,"0"0"0,0 0 0,0 0-23,-11-21-5,11 21-8,0 0-11,0 0-28,0 0-3,5-19 1,-5 19-1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2:54.5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A92FC5-BDF6-4FC9-A5AC-204B4A493182}" emma:medium="tactile" emma:mode="ink">
          <msink:context xmlns:msink="http://schemas.microsoft.com/ink/2010/main" type="writingRegion" rotatedBoundingBox="2231,3997 21205,3750 21250,7195 2276,7442"/>
        </emma:interpretation>
      </emma:emma>
    </inkml:annotationXML>
    <inkml:traceGroup>
      <inkml:annotationXML>
        <emma:emma xmlns:emma="http://www.w3.org/2003/04/emma" version="1.0">
          <emma:interpretation id="{2BDE1898-6EFF-456A-9D0B-5401D7D036DD}" emma:medium="tactile" emma:mode="ink">
            <msink:context xmlns:msink="http://schemas.microsoft.com/ink/2010/main" type="paragraph" rotatedBoundingBox="2245,3913 8918,3961 8911,4870 2238,4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0B9C8-2562-4BD9-8A8B-D9BA60416C55}" emma:medium="tactile" emma:mode="ink">
              <msink:context xmlns:msink="http://schemas.microsoft.com/ink/2010/main" type="line" rotatedBoundingBox="2245,3913 8918,3961 8911,4870 2238,4822">
                <msink:destinationLink direction="with" ref="{9378F9DD-D920-4FFE-8256-C17C5BF0629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2888B04-4E78-414B-80B5-587ED43559BF}" emma:medium="tactile" emma:mode="ink">
                <msink:context xmlns:msink="http://schemas.microsoft.com/ink/2010/main" type="inkWord" rotatedBoundingBox="2244,3990 4967,4010 4961,4791 2239,4771"/>
              </emma:interpretation>
              <emma:one-of disjunction-type="recognition" id="oneOf0">
                <emma:interpretation id="interp0" emma:lang="en-US" emma:confidence="0.5">
                  <emma:literal>throne</emma:literal>
                </emma:interpretation>
                <emma:interpretation id="interp1" emma:lang="en-US" emma:confidence="0">
                  <emma:literal>Aron-em</emma:literal>
                </emma:interpretation>
                <emma:interpretation id="interp2" emma:lang="en-US" emma:confidence="0">
                  <emma:literal>thrones</emma:literal>
                </emma:interpretation>
                <emma:interpretation id="interp3" emma:lang="en-US" emma:confidence="0">
                  <emma:literal>Aaron-em</emma:literal>
                </emma:interpretation>
                <emma:interpretation id="interp4" emma:lang="en-US" emma:confidence="0">
                  <emma:literal>Air-one</emma:literal>
                </emma:interpretation>
              </emma:one-of>
            </emma:emma>
          </inkml:annotationXML>
          <inkml:trace contextRef="#ctx0" brushRef="#br0">275 50 85,'0'0'35,"14"-16"0,-14 16-2,7-23-16,11 27 0,-20-20-4,2 16-3,0 0 0,16 9-10,-16-9 0,-21 26 0,5-5 0,4 13 0,-2 1 0,-6 12 0,-3 2 0,-3 4 0,1 7 0,-1-4 0,3 2 0,-2-4 0,0-4 0,6-6 0,1-7 0,4-9 0,5-4 0,9-24 0,-12 25 0,12-25 0,0 0 0,-7-34 0,7 34-23,18-45-20,-11 10 0,0-6 1,0-3-1</inkml:trace>
          <inkml:trace contextRef="#ctx0" brushRef="#br0" timeOffset="577.201">60 408 76,'0'0'37,"0"0"-2,23 4 2,-2 6-11,2-10-16,16 14-3,-6-7-3,8 2-6,5 9-11,2-11-22,-13-9-2,2 6 1,-7-10-1</inkml:trace>
          <inkml:trace contextRef="#ctx0" brushRef="#br0" timeOffset="374.4006">277 4 79,'0'0'37,"0"0"0,5 16 3,-5-16-11,11 26-17,-11-10-2,16 18-2,-9-5-5,11 10-3,-4 0 0,2 3 0,-2 2 0,7 5 0,-3 0 0,-1 4 0,-3-4 0,0 2 0,-1-7 0,1-4 0,5-6 0,-6-10 0,-3-4 0,-10-20 0,20 10 0,-31-31-6,11 21-36,-21-40 0,-6 13 0,-8-6 0</inkml:trace>
          <inkml:trace contextRef="#ctx0" brushRef="#br0" timeOffset="967.2017">729 523 103,'0'0'36,"7"24"3,-7-24-2,-4 16-23,15 7-4,-11-23-3,5 28-3,-5-28 1,7 19-5,-7-19 0,6 16 0,-6-16 0,0 0 0,0 0 0,17-25 0,-10 1 0,4-4 0,3-4 0,0-1 0,2 1 0,-2 2 0,-1 7 0,1 6 0,2 10 0,-16 7 0,26 3 0,-26-3 0,32 21-24,-11-12-16,-2 2-1,1-2 1,-4-1-2</inkml:trace>
          <inkml:trace contextRef="#ctx0" brushRef="#br0" timeOffset="1326.0023">1121 519 80,'0'0'37,"0"0"0,0 0 1,0 0-16,0 33-7,0-33-4,-13 27-4,5-11-2,9 6-2,-1-4-3,6 3 0,1-3 0,3-2 0,-10-16 0,32 17 0,-5-15 0,-1-7 0,4-6 0,-3-5 0,-4-5 0,-6-3 0,-3-3 0,-10 1 0,-11 3 0,-13 4 0,-8 3 0,-5 7 0,-3 6 0,-1 6 0,5 8 0,2-3 0,20 15-2,-6-9-37,16-14-1,14 23-2,2-14 2</inkml:trace>
          <inkml:trace contextRef="#ctx0" brushRef="#br0" timeOffset="1716.003">1435 535 121,'14'17'40,"-14"-17"1,-12 30-1,21-7-29,-9-23-9,-4 28-2,4-28 0,4 18 0,-4-18 0,17 5 0,-17-5 0,36-19 0,-10-2 0,2-4 0,1-5 0,2 2 0,1 0 0,-4 5 0,1 9 0,-8 11 0,-21 3 0,9 29 0,-11 3 0,-7 5 0,0 5 0,-1 0 0,1 1 0,-4-10 0,12-1 0,1-32 0,7 35 0,-7-35-42,19-14 1,-12-7-2,4-1 2</inkml:trace>
          <inkml:trace contextRef="#ctx0" brushRef="#br0" timeOffset="2059.2036">1898 617 103,'15'6'36,"7"-5"3,-5-4-1,-17 3-26,46-16-2,-28-1-3,8 3-2,-10-11 0,2 6-5,-11-6 0,-4 7 0,-8 1 0,5 17 0,-26-12 0,3 19 0,-6 7 0,-1 10 0,6 6 0,3 5 0,1 2 0,15 0 0,7-5 0,8-4 0,13-5 0,12-9 0,4-6 0,4-11 0,11 14-2,-13-17-40,0 3-1,-15-3 0,-7 5 0</inkml:trace>
          <inkml:trace contextRef="#ctx0" brushRef="#br0" timeOffset="2277.604">2364 493 109,'24'17'40,"-4"-13"1,8 1 0,2 9-19,-2-17-20,13-3-2,17-1-35,-12 2-4,-7-7-2,0-1 0</inkml:trace>
        </inkml:traceGroup>
        <inkml:traceGroup>
          <inkml:annotationXML>
            <emma:emma xmlns:emma="http://www.w3.org/2003/04/emma" version="1.0">
              <emma:interpretation id="{64A3ACD4-0EB8-49D9-B248-E3BDEADC3397}" emma:medium="tactile" emma:mode="ink">
                <msink:context xmlns:msink="http://schemas.microsoft.com/ink/2010/main" type="inkWord" rotatedBoundingBox="5422,3936 8918,3961 8911,4870 5415,4844"/>
              </emma:interpretation>
              <emma:one-of disjunction-type="recognition" id="oneOf1">
                <emma:interpretation id="interp5" emma:lang="en-US" emma:confidence="0">
                  <emma:literal>Mahowald</emma:literal>
                </emma:interpretation>
                <emma:interpretation id="interp6" emma:lang="en-US" emma:confidence="0">
                  <emma:literal>Mahoweld</emma:literal>
                </emma:interpretation>
                <emma:interpretation id="interp7" emma:lang="en-US" emma:confidence="0">
                  <emma:literal>Mwhowald</emma:literal>
                </emma:interpretation>
                <emma:interpretation id="interp8" emma:lang="en-US" emma:confidence="0">
                  <emma:literal>Mahowdd</emma:literal>
                </emma:interpretation>
                <emma:interpretation id="interp9" emma:lang="en-US" emma:confidence="0">
                  <emma:literal>Mahon-old</emma:literal>
                </emma:interpretation>
              </emma:one-of>
            </emma:emma>
          </inkml:annotationXML>
          <inkml:trace contextRef="#ctx0" brushRef="#br0" timeOffset="3276.0058">3186 233 81,'0'0'40,"0"0"0,11-18 2,-11 18-11,0 0-15,0 0-11,0 0-5,3 25 0,-6-2 0,3 12 0,-4 5 0,-1 13 0,1 7 0,-1 5 0,0 1 0,5-2 0,-4-6 0,4-7 0,0-9 0,4-9 0,-2-12 0,-2-21 0,0 0 0,22-16 0,-14-17 0,2-16 0,-3-13 0,4-12 0,1-3 0,-3-2 0,-2 9 0,-5 7 0,1 13 0,-3 13 0,7 16 0,-7 21 0,0 0 0,-8 16 0,4 9 0,9 6 0,2 5 0,6 2 0,-1 1 0,2-6 0,9-5 0,-2-10 0,8-9 0,1-13 0,3-12 0,-1-8 0,0-11 0,-1-8 0,1 0 0,-4 0 0,-3 5 0,-4 6 0,-10 9 0,-11 23 0,16-2 0,-14 24 0,-1 9 0,5 13 0,-3 5 0,1 9 0,1 0 0,-1 2 0,-1-2 0,4-5 0,-2-4 0,1-9 0,-3-8 0,-1-9 0,7-6 0,-9-17 0,23 2 0,-29-18-24,14-5-20,-8-12-1,5 1 2</inkml:trace>
          <inkml:trace contextRef="#ctx0" brushRef="#br0" timeOffset="3728.4066">4067 544 103,'0'0'40,"19"-2"2,-19 2 0,0 0-20,0 0-16,-35 12-6,16 6 0,-10-4 0,5 3 0,-5 1 0,12 0 0,4 1 0,8-3 0,5-16 0,12 21 0,8-19 0,5-6 0,6-1 0,-1-9 0,2-6 0,2 1 0,-6-4 0,-7 6 0,-5 3 0,-16 14 0,0 0 0,0 0 0,9 28 0,-13 0 0,-5 0 0,4 4 0,5 1 0,2-5 0,3-5 0,-5-23 0,16 21 0,-16-21 0,27-23-24,-20 0-20,0-8 0,-4-13 1</inkml:trace>
          <inkml:trace contextRef="#ctx0" brushRef="#br0" timeOffset="4149.6073">4386-38 110,'16'-11'41,"-16"11"1,27 18 0,-17 19-26,-11-11-12,13 20-4,-10 0 0,5 13 0,-7 1 0,0 5 0,-2 0 0,-1 2 0,-3-6 0,3-1 0,1-7 0,0-9 0,2-9 0,0-12 0,0-23 0,0 0 0,25-5 0,-4-24 0,6-7 0,1-7 0,4-1 0,-2 2 0,-4 7 0,-5 12 0,-5 13 0,-16 10 0,7 21 0,-16 5 0,2 6 0,-2 1 0,4 4 0,2-5 0,4-4 0,-1-28 0,9 33 0,-9-33-5,0 0-37,20-19-2,-10 3 2,1-7 0</inkml:trace>
          <inkml:trace contextRef="#ctx0" brushRef="#br0" timeOffset="4414.8077">4815 540 116,'0'0'41,"16"30"2,-10-5-2,-12-10-27,20 19-14,-12-15 0,18 6 0,-20-25 0,40 19 0,-10-19 0,-2-10 0,2-8 0,2-7 0,-9-6 0,-11-4 0,-12 1 0,-12 3 0,-11 4 0,-5 11 0,-6 8 0,-8 6 0,5 12 0,-2-1 0,18 18 0,-11-13-24,23 3-18,9-17-1,-1 20 2,1-20-1</inkml:trace>
          <inkml:trace contextRef="#ctx0" brushRef="#br0" timeOffset="4882.8086">5126 480 118,'0'0'40,"0"0"1,16 27 0,-13-3-31,-10-8-5,14 14-5,-8-5 0,6 3 0,-1-4 0,4 1 0,-8-25 0,14 25 0,-14-25 0,27-7 0,-9-8 0,-1-7 0,3-6 0,-3-6 0,-1 3 0,-2 1 0,-3 9 0,-11 21 0,11-18 0,-11 18 0,1 25 0,1-4 0,2 3 0,4 3 0,3-3 0,5-4 0,3-8 0,8-10 0,-1-9 0,2-7 0,1-9 0,-3-5 0,-3-2 0,-2-4 0,-3 4 0,-11 1 0,-7 29 0,2-23-20,-2 23-23,0 0-1,0 0 2</inkml:trace>
          <inkml:trace contextRef="#ctx0" brushRef="#br0" timeOffset="5241.6092">5724 549 120,'23'-23'40,"-23"23"2,13-26-1,-13 26-29,0 0-12,0 0 0,-34 5 0,11 13 0,-3-1 0,3 4 0,2 0 0,8-1 0,10-3 0,3-17 0,21 11 0,0-17 0,2-1 0,5-3 0,-5-1 0,0 3 0,-5 1 0,-18 7 0,0 0 0,9 21 0,-15 0 0,1 2 0,3 1 0,-3-1 0,7-2 0,-2-21 0,17 23 0,-17-23 0,30-19-32,-21-2-10,2-8-1,-2-15 3</inkml:trace>
          <inkml:trace contextRef="#ctx0" brushRef="#br0" timeOffset="5475.6096">6060-17 140,'21'0'45,"-21"30"-2,-9 16-16,-14 8-27,9 22 0,-4 3 0,4 7 0,6-4 0,0 1 0,5-7 0,1-11 0,6-7 0,-1-16 0,10-5 0,-13-37 0,8 17-31,-8-17-12,30-26-2,-8-4 2</inkml:trace>
          <inkml:trace contextRef="#ctx0" brushRef="#br0" timeOffset="5912.4104">6489 417 85,'-20'-7'38,"1"7"1,-4 5 2,-2 16-10,-14-14-17,20 25-7,-13-6-7,13 13 0,-1-7 0,8 3 0,3-3 0,7-4 0,8-7 0,-6-21 0,30 12 0,-7-21 0,5-10 0,2-14 0,5-11 0,8-14 0,-1-11 0,-1-12 0,-3-8 0,-4 1 0,-6 7 0,-3 14 0,-11 14 0,-10 27 0,-4 26 0,-18 18 0,0 26 0,1 21 0,-1 10 0,7 11 0,3 2 0,6 0 0,12-7 0,-3-7 0,8-9 0,-1-14 0,0-7 0,-14-44 0,9 33-19,-9-33-26,-23-4 0,0-17 0</inkml:trace>
        </inkml:traceGroup>
      </inkml:traceGroup>
    </inkml:traceGroup>
    <inkml:traceGroup>
      <inkml:annotationXML>
        <emma:emma xmlns:emma="http://www.w3.org/2003/04/emma" version="1.0">
          <emma:interpretation id="{2462C2E6-3E5D-4409-A428-85C3DD748C5D}" emma:medium="tactile" emma:mode="ink">
            <msink:context xmlns:msink="http://schemas.microsoft.com/ink/2010/main" type="paragraph" rotatedBoundingBox="3462,5946 21230,5714 21250,7195 3481,74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1132D6-A284-474A-9570-14DD08CB143A}" emma:medium="tactile" emma:mode="ink">
              <msink:context xmlns:msink="http://schemas.microsoft.com/ink/2010/main" type="inkBullet" rotatedBoundingBox="3468,6414 3655,6412 3657,6537 3470,6539"/>
            </emma:interpretation>
            <emma:one-of disjunction-type="recognition" id="oneOf2">
              <emma:interpretation id="interp10" emma:lang="en-US" emma:confidence="0">
                <emma:literal>•</emma:literal>
              </emma:interpretation>
            </emma:one-of>
          </emma:emma>
        </inkml:annotationXML>
        <inkml:trace contextRef="#ctx0" brushRef="#br1" timeOffset="39842.47">1225 2464 100,'16'-12'39,"-16"12"0,0 0 0,0 0-26,0 0-3,0 0-3,0 0-3,2 23 0,-2-23-4,7 19 0,-7-19 0,21 18 0,-21-18 0,35 7 0,-15-9 0,-1-5 0,2-4 0,-21 11 0,23-26 0,-23 26 0,5-28 0,-5 28 0,-24-18 0,3 18 0,-4 2 0,2 5 0,-2 5 0,4 2 0,5 4 0,5 0 0,6-3 0,5-15 0,14 25 0,6-18 0,3-7 0,5-7 0,-5-3 0,0-6 0,-2-2 0,-2 1 0,-8-5 0,-7 5 0,-4 17 0,-18-18 0,-2 17 0,1 8 0,3 5 0,-3-2 0,15 20-6,-1-14-35,5-16-2,16 16 1,12-20-2</inkml:trace>
      </inkml:traceGroup>
      <inkml:traceGroup>
        <inkml:annotationXML>
          <emma:emma xmlns:emma="http://www.w3.org/2003/04/emma" version="1.0">
            <emma:interpretation id="{B25CB8CC-88A6-4B77-87EE-B6A288F03005}" emma:medium="tactile" emma:mode="ink">
              <msink:context xmlns:msink="http://schemas.microsoft.com/ink/2010/main" type="line" rotatedBoundingBox="4706,5929 21230,5714 21250,7195 4725,7411"/>
            </emma:interpretation>
          </emma:emma>
        </inkml:annotationXML>
        <inkml:traceGroup>
          <inkml:annotationXML>
            <emma:emma xmlns:emma="http://www.w3.org/2003/04/emma" version="1.0">
              <emma:interpretation id="{F0F0E89D-0324-4BE6-B3C6-6ABFE7813260}" emma:medium="tactile" emma:mode="ink">
                <msink:context xmlns:msink="http://schemas.microsoft.com/ink/2010/main" type="inkWord" rotatedBoundingBox="4709,5832 9886,5874 9874,7348 4697,7307"/>
              </emma:interpretation>
              <emma:one-of disjunction-type="recognition" id="oneOf3">
                <emma:interpretation id="interp11" emma:lang="en-US" emma:confidence="0">
                  <emma:literal>Decides</emma:literal>
                </emma:interpretation>
                <emma:interpretation id="interp12" emma:lang="en-US" emma:confidence="0">
                  <emma:literal>Daedalus</emma:literal>
                </emma:interpretation>
                <emma:interpretation id="interp13" emma:lang="en-US" emma:confidence="0">
                  <emma:literal>Deciduas</emma:literal>
                </emma:interpretation>
                <emma:interpretation id="interp14" emma:lang="en-US" emma:confidence="0">
                  <emma:literal>Paladins</emma:literal>
                </emma:interpretation>
                <emma:interpretation id="interp15" emma:lang="en-US" emma:confidence="0">
                  <emma:literal>Ducktails</emma:literal>
                </emma:interpretation>
              </emma:one-of>
            </emma:emma>
          </inkml:annotationXML>
          <inkml:trace contextRef="#ctx0" brushRef="#br1" timeOffset="33165.6583">4032 2076 83,'0'0'38,"-16"-11"-1,16 11 2,-23-15-24,23 15-1,0 0-4,0 0-2,-30 12-1,30-12-3,-28 24-4,12-2 0,-6 0 0,0 8 0,-1 11 0,0 6 0,1 4 0,3 7 0,0 2 0,1 5 0,11 2 0,5 1 0,2-6 0,11-6 0,-4-7 0,7-7 0,5-7 0,4-5 0,0-5 0,-2-8 0,1-1 0,-7-9 0,8 9 0,-23-16-10,27-5-32,-27 5-1,26-20 1,-15-1-1</inkml:trace>
          <inkml:trace contextRef="#ctx0" brushRef="#br1" timeOffset="33696.0592">4090 2294 119,'0'0'40,"0"0"-1,0 0 1,23-14-34,7 10-1,5-6-1,11 1-2,0-3-2,3 3 0,-3 2 0,-3 2 0,1 10-6,-20-10-14,-2 12-19,-6 5-2,-16-12 2,7 33-2</inkml:trace>
          <inkml:trace contextRef="#ctx0" brushRef="#br1" timeOffset="33930.0596">4169 2723 90,'0'0'35,"-7"29"1,7-29 0,0 0-26,0 0-2,23 11-2,-2-11-4,4-5-1,3-8-4,8 12-17,1-6-16,-11-6 0,2 10 0,-10-8-1</inkml:trace>
          <inkml:trace contextRef="#ctx0" brushRef="#br1" timeOffset="33477.6588">4261 2239 94,'20'-7'38,"-20"7"3,1 25 0,-6 7-20,-13-10-10,18 24-2,-10-7-9,10 10 0,-7-3 0,7 3 0,0-9 0,3-5 0,1-1 0,-1-10 0,3-3 0,-6-21 0,0 0-35,0 0-7,0-15-1,-11-10 2</inkml:trace>
          <inkml:trace contextRef="#ctx0" brushRef="#br1" timeOffset="34507.2605">4639 2601 107,'0'0'38,"-28"-3"2,6 8-1,22-5-28,-40 19-3,27-1-3,-4-6-1,6 9-1,1-3-3,8 1 0,4-3 0,6 0 0,-8-16 0,27 16 0,-9-20 0,5-8 0,1-6 0,3-6 0,1-4 0,-2-9 0,-3-2 0,-5-5 0,-6-2 0,-3 2 0,-3 2 0,-5 5 0,1 2 0,-4 7 0,-1 4 0,1 8 0,2 16 0,0 0 0,0 0 0,0 0 0,0 35 0,0-3 0,-4 6 0,3 8 0,1 5 0,3 5 0,1-3 0,-1-6 0,3-5 0,1-8 0,3-4 0,1-15 0,5-2 0,-16-13 0,30-11-8,-23-15-34,7-6-3,-5-13 3,0-6-2</inkml:trace>
          <inkml:trace contextRef="#ctx0" brushRef="#br1" timeOffset="34834.8612">4932 2002 118,'0'0'41,"21"7"0,-12 9 1,-9-16-29,39 35-13,-25-7 0,11 20 0,-3 3 0,7 12 0,-5 5 0,3 10 0,-9 1 0,-4 5 0,-9-1 0,-3-6 0,-8-1 0,-6-8 0,-4-5 0,-8-12 0,-7-8 0,-7-22 0,13 8 0,-9-30-36,4-10-9,4-15 0,7-9 1</inkml:trace>
          <inkml:trace contextRef="#ctx0" brushRef="#br1" timeOffset="18688.8328">2469 2116 60,'16'-14'36,"-16"14"1,0 0 2,0 0-13,-3-28-7,3 28-4,0 0-4,19-7-2,-19 7-6,0 0-3,0 0 0,-7 16 0,5 5 0,2 12 0,2 11 0,0 14 0,-2 6 0,2 9 0,-1 5 0,5 3 0,-3-2 0,4-4 0,-10-12 0,-1-5 0,2-12 0,1-9 0,2-7 0,-1-30 0,0 17 0,0-17 0,2-19 0,4-14-44,-6-6-1,-2-7 2,0-6-1</inkml:trace>
          <inkml:trace contextRef="#ctx0" brushRef="#br1" timeOffset="19156.8337">2711 2099 89,'0'0'36,"0"0"1,0 0 2,-19-20-24,19 20-2,0 0-4,0 0-2,0 0-1,12 18-2,-12-18-4,-5 32 0,0-4 0,6 12 0,1 6 0,0 10 0,0 2 0,5 7 0,-6-2 0,3 4 0,0-2 0,-6-5 0,0 0 0,4-6 0,-6-8 0,1-6 0,6-8 0,-3-13 0,0-19 0,0 0 0,27 2 0,-26-37 0,24 3-31,-16-8-12,-5-2-2,1-6 2</inkml:trace>
          <inkml:trace contextRef="#ctx0" brushRef="#br1" timeOffset="19687.2346">2498 2088 94,'-22'-19'38,"22"19"2,0 0-1,-15-16-22,30 23-5,-15-7-4,23-9-3,-1 2-3,13 6-2,2-6 0,12 8 0,3 1 0,1 9 0,3 4 0,1 8 0,-5 5 0,0 9 0,-8 4 0,-2 6 0,-8 2 0,-4 4 0,-9 0 0,-11 1 0,-15 1 0,-9-1 0,-18 1 0,-12-3 0,-9-2 0,-3-7 0,-10-2 0,6-11 0,0-2 0,2-12 0,14 1 0,0-11-24,14-6-20,2-2-1,28 2 1</inkml:trace>
          <inkml:trace contextRef="#ctx0" brushRef="#br1" timeOffset="31621.2556">3094 3009 93,'0'0'36,"0"0"2,0 0 1,18 5-26,-18-5-1,0 0-4,-2 18-1,9-1-2,-7-17-1,2 36-4,-2-19 0,2 4 0,0-1 0,1-3 0,-3-17 0,2 23 0,-2-23 0,5 16 0,-5-16 0,0 0 0,0 0 0,0 0 0,0 0 0,0 0 0,18-25 0,-13 9 0,-1-3 0,3 0 0,2-2 0,-2 1 0,3 1 0,-10 19 0,27-26 0,-10 19 0,-1 1 0,0 5 0,0 2 0,2 5 0,-3 4 0,3 4 0,-18-14 0,20 34 0,-12-12 0,-2 1 0,1-2 0,-2 0 0,-1-5 0,-4-16 0,3 25 0,-3-25 0,0 0 0,0 0 0,0 0-25,0 0-18,0 0-1,0 0 0</inkml:trace>
          <inkml:trace contextRef="#ctx0" brushRef="#br1" timeOffset="35786.4629">5797 2043 83,'0'0'37,"10"-20"1,-10 20 2,0 0-18,0 0-6,0 0-2,0 0-9,0 0-5,-15 11 0,6 12 0,-9 5 0,2 10 0,-5 15 0,2 10 0,-4 9 0,1 7 0,-2 4 0,10 3 0,-2-2 0,10-1 0,6-9 0,4-7 0,7-13 0,4-8 0,10-13 0,0-19 0,12-7 0,-12-30 0,17-3-34,-8-13-9,-4-6-1,-4-10 1</inkml:trace>
          <inkml:trace contextRef="#ctx0" brushRef="#br1" timeOffset="36270.0636">6385 2192 110,'0'0'39,"0"0"2,0 0-1,-34-12-27,34 12-1,-48 8-12,18 5 0,-12-5 0,5 8 0,-4-2 0,3 7 0,2-1 0,6 1 0,7-4 0,11 4 0,8-1 0,10 1 0,4-2 0,13-5 0,5 4 0,8-4 0,6 3 0,4-1 0,-4 0 0,-3 2 0,-7 1 0,-9 4 0,-12 5 0,-11 2 0,-11 0 0,-10 0 0,-6-4 0,-6-3 0,-3-2 0,-1-7 0,4-5 0,1-15 0,14 6 0,-6-24-12,20 5-31,6-10-1,7-2 1,8-6 0</inkml:trace>
          <inkml:trace contextRef="#ctx0" brushRef="#br1" timeOffset="36784.8646">6731 1985 113,'-18'-11'38,"0"18"2,-3 4-1,-14-10-28,21 19-2,-15-8-4,14 7-5,-1-5 0,7 4 0,9-18 0,-2 17 0,2-17 0,21 4 0,-1-9 0,4-4 0,3-5 0,-1-4 0,3-1 0,-3 3 0,-5 0 0,-3 8 0,-18 8 0,0 0 0,7 19 0,-18 7 0,-5 4 0,2 7 0,-3 2 0,3-1 0,3-1 0,7-3 0,8-10 0,5-6 0,7-6 0,3-12 0,8 0 0,-12-21 0,16 5-26,-14-8-17,-1 1-1,-9 0 1</inkml:trace>
          <inkml:trace contextRef="#ctx0" brushRef="#br1" timeOffset="37237.2653">7064 1876 116,'0'0'41,"0"0"0,0 0 1,0 0-29,0 0-11,20 26-2,1 4 0,-2 5 0,11 16 0,-5 7 0,1 16 0,-4 8 0,-6 10 0,-11 3 0,-9 5 0,-8-4 0,-6-3 0,-10-5 0,-6-9 0,-4-12 0,-3-14 0,2-11 0,0-19 0,8-5 0,-5-24 0,17 6 0,-9-23-27,14-1-17,5-6-2,5-2 3</inkml:trace>
          <inkml:trace contextRef="#ctx0" brushRef="#br1" timeOffset="37908.0666">7391 3028 120,'-2'20'42,"0"4"2,-1 1-2,8 13-35,-17-9-7,13 8 0,-4-2 0,6-4 0,-1-4 0,2-5 0,-1-4 0,-3-18 0,13 19 0,-13-19 0,0 0-24,14-33-19,-18 7-1,-1-10 1,1-6 0</inkml:trace>
          <inkml:trace contextRef="#ctx0" brushRef="#br1" timeOffset="38173.267">7357 2914 118,'20'-23'41,"-20"23"2,30-14-1,10 19-31,-19-12-11,15 9 0,-8 0 0,4 7 0,-8 3 0,-1 6 0,-10 4 0,-6 1 0,-9 0 0,-7 3 0,-8-6 0,-8-4 0,-3-1 0,-4-9 0,5 3 0,-10-17-10,13 8-34,4-8-1,20 8 2,-10-21-2</inkml:trace>
        </inkml:traceGroup>
        <inkml:traceGroup>
          <inkml:annotationXML>
            <emma:emma xmlns:emma="http://www.w3.org/2003/04/emma" version="1.0">
              <emma:interpretation id="{95E80329-AC9E-4FF5-B642-FB506349EC59}" emma:medium="tactile" emma:mode="ink">
                <msink:context xmlns:msink="http://schemas.microsoft.com/ink/2010/main" type="inkWord" rotatedBoundingBox="11210,6023 11336,6420 10901,6558 10775,6161"/>
              </emma:interpretation>
              <emma:one-of disjunction-type="recognition" id="oneOf4">
                <emma:interpretation id="interp16" emma:lang="en-US" emma:confidence="1">
                  <emma:literal>=</emma:literal>
                </emma:interpretation>
                <emma:interpretation id="interp17" emma:lang="en-US" emma:confidence="0">
                  <emma:literal>e</emma:literal>
                </emma:interpretation>
                <emma:interpretation id="interp18" emma:lang="en-US" emma:confidence="0">
                  <emma:literal>C</emma:literal>
                </emma:interpretation>
                <emma:interpretation id="interp19" emma:lang="en-US" emma:confidence="0">
                  <emma:literal>[</emma:literal>
                </emma:interpretation>
                <emma:interpretation id="interp20" emma:lang="en-US" emma:confidence="0">
                  <emma:literal>c</emma:literal>
                </emma:interpretation>
              </emma:one-of>
            </emma:emma>
          </inkml:annotationXML>
          <inkml:trace contextRef="#ctx0" brushRef="#br1" timeOffset="42556.8748">8644 2252 106,'-16'-14'39,"16"14"1,-7-18 0,-5 2-28,12 16-2,9-19-2,-9 19-8,19-26 0,-3 15 0,-16 11 0,30-25 0,-12 15 0,3 3 0,2 2 0,-4 3 0,-1 2 0,3 3 0,-5 1 0,1 1 0,-1 0 0,-16-5 0,29 11 0,-14-6 0,1 0 0,-16-5 0,29 0 0,-29 0 0,17-5 0,-18-14-3,1 19-38,0 0-3,-15-16 2,15 16-1</inkml:trace>
          <inkml:trace contextRef="#ctx0" brushRef="#br1" timeOffset="42120.074">8642 2489 94,'0'0'38,"0"0"3,0 0 0,-5 21-25,5-21-4,26-7-2,-26 7-7,46-12-3,-16 3 0,16 2 0,-3-4 0,4 1 0,-1-1 0,0 1 0,-5 1 0,-10 2 0,-6 5 0,-25 2 0,25 12-3,-25-12-40,0 0-1,0 0 1,0 0 0</inkml:trace>
        </inkml:traceGroup>
        <inkml:traceGroup>
          <inkml:annotationXML>
            <emma:emma xmlns:emma="http://www.w3.org/2003/04/emma" version="1.0">
              <emma:interpretation id="{41663299-A9B0-4B25-A163-B48EF8172A8C}" emma:medium="tactile" emma:mode="ink">
                <msink:context xmlns:msink="http://schemas.microsoft.com/ink/2010/main" type="inkWord" rotatedBoundingBox="11848,6559 11969,6084 12352,6182 12231,6656"/>
              </emma:interpretation>
              <emma:one-of disjunction-type="recognition" id="oneOf5">
                <emma:interpretation id="interp21" emma:lang="en-US" emma:confidence="0">
                  <emma:literal>*</emma:literal>
                </emma:interpretation>
                <emma:interpretation id="interp22" emma:lang="en-US" emma:confidence="0">
                  <emma:literal>$</emma:literal>
                </emma:interpretation>
                <emma:interpretation id="interp23" emma:lang="en-US" emma:confidence="0">
                  <emma:literal>f</emma:literal>
                </emma:interpretation>
                <emma:interpretation id="interp24" emma:lang="en-US" emma:confidence="0">
                  <emma:literal>H</emma:literal>
                </emma:interpretation>
                <emma:interpretation id="interp25" emma:lang="en-US" emma:confidence="0">
                  <emma:literal>•</emma:literal>
                </emma:interpretation>
              </emma:one-of>
            </emma:emma>
          </inkml:annotationXML>
          <inkml:trace contextRef="#ctx0" brushRef="#br1" timeOffset="43726.8768">9788 2187 106,'5'19'39,"9"-3"-1,2-4 1,4-5-28,8 12-5,-7-10-2,4 7-3,-1-4-1,-4-1 1,-20-11 0,14 23-1,-14-23 2,-26 33 0,-4-12 0,-11 4 1,-12-1-3,5 4 0,-5-1 0,9-4 0,16 1 0,-2-6-36,30-18-5,19 0-1,11-12 0</inkml:trace>
          <inkml:trace contextRef="#ctx0" brushRef="#br1" timeOffset="43461.6763">9666 2313 112,'0'0'38,"11"25"1,5-9-2,12 1-30,-2-10-3,15 7-2,7-9-2,-1 1 0,3-3-2,-12-6-3,7 8-5,-28-8-24,3-8-5,-20 11 0,-2-25 0</inkml:trace>
          <inkml:trace contextRef="#ctx0" brushRef="#br1" timeOffset="43243.276">9919 2160 91,'12'-16'38,"-12"16"3,0 0-1,0 0-23,0 0-4,0 0-3,7 20-5,-4-4-5,-3-16 0,-3 40 0,5-12 0,-2 7 0,0 4 0,1 3 0,-1 0 0,2 4 0,2-2 0,-1-4 0,1-5 0,-1-6 0,3-3 0,-6-26 0,7 33 0,-7-33-35,0 0-8,-21-21 0,8 0 0</inkml:trace>
        </inkml:traceGroup>
        <inkml:traceGroup>
          <inkml:annotationXML>
            <emma:emma xmlns:emma="http://www.w3.org/2003/04/emma" version="1.0">
              <emma:interpretation id="{E09A27AA-D302-412D-AF20-DAB31725261E}" emma:medium="tactile" emma:mode="ink">
                <msink:context xmlns:msink="http://schemas.microsoft.com/ink/2010/main" type="inkWord" rotatedBoundingBox="14606,6101 16799,6072 16808,6749 14615,6778"/>
              </emma:interpretation>
              <emma:one-of disjunction-type="recognition" id="oneOf6">
                <emma:interpretation id="interp26" emma:lang="en-US" emma:confidence="1">
                  <emma:literal>unless</emma:literal>
                </emma:interpretation>
                <emma:interpretation id="interp27" emma:lang="en-US" emma:confidence="0">
                  <emma:literal>winless</emma:literal>
                </emma:interpretation>
                <emma:interpretation id="interp28" emma:lang="en-US" emma:confidence="0">
                  <emma:literal>Unless</emma:literal>
                </emma:interpretation>
                <emma:interpretation id="interp29" emma:lang="en-US" emma:confidence="0">
                  <emma:literal>sonless</emma:literal>
                </emma:interpretation>
                <emma:interpretation id="interp30" emma:lang="en-US" emma:confidence="0">
                  <emma:literal>sinless</emma:literal>
                </emma:interpretation>
              </emma:one-of>
            </emma:emma>
          </inkml:annotationXML>
          <inkml:trace contextRef="#ctx0" brushRef="#br1" timeOffset="44553.6783">12388 2392 101,'16'-10'41,"-16"10"-1,0 0 2,-11 33-30,-5-24-1,16 15-3,-8-4-8,6 8 0,0-5 0,7 0 0,4-6 0,-9-17 0,34 21 0,-11-19 0,-2-6 0,2-6 0,2-8 0,1-3 0,2-5 0,-1 0 0,-4-1 0,-7 4 0,-6 6 0,-10 17 0,0 0 0,0 0 0,0 0 0,2 35 0,-11-7 0,9 4 0,4-1 0,3 1 0,7-6 0,3-5 0,5-5 0,-6-11 0,6 2 0,-22-7-21,20-24-23,-8 5 0,-5-3 0</inkml:trace>
          <inkml:trace contextRef="#ctx0" brushRef="#br1" timeOffset="44912.4789">12953 2412 111,'0'0'41,"7"22"2,-12-4-2,5-18-28,-2 33-7,-3-15-6,6 5 0,-2-4 0,1-19 0,15 19 0,1-20 0,6-8 0,1-9 0,1-3 0,1-2 0,1-1 0,-4 3 0,-1 5 0,-21 16 0,23-5 0,-20 20 0,-10 12 0,2 4 0,-2 5 0,3-1 0,4 2 0,0-8 0,6 1 0,-6-30 0,21 16-37,-21-16-5,19-12-2,-14-9 2</inkml:trace>
          <inkml:trace contextRef="#ctx0" brushRef="#br1" timeOffset="45177.6793">13444 2093 112,'5'18'42,"-5"7"0,0 12 0,-2-11-28,7 32-11,-15-7-3,8 9 0,-3-4 0,5 0 0,-2-7 0,0-14 0,13 2 0,-11-37-21,2 20-22,-2-20 0,16-11 0,-8-8 0</inkml:trace>
          <inkml:trace contextRef="#ctx0" brushRef="#br1" timeOffset="45458.4799">13650 2533 105,'25'9'38,"0"-13"0,8-1 0,4 0-28,-12-15-5,3 1-3,-12-8 0,-2 6 0,-9-3 1,-5 24-1,-24-27 1,4 27 1,-15 7-1,5 15-3,0 2 0,5 11 0,4 2 0,12 2 0,4 0 0,7-6 0,10-3 0,6-16 0,17 9-8,-1-23-34,-1-6-1,-1-9 1,3-8-1</inkml:trace>
          <inkml:trace contextRef="#ctx0" brushRef="#br1" timeOffset="45848.4806">14178 2308 120,'-34'21'42,"17"-5"1,-8 0-1,14 10-34,-13-14-8,15 8 0,9-20 0,-11 29 0,11-29 0,18 22 0,3-15 0,4 1 0,0-1 0,-4 0 0,0 4 0,-21-11 0,26 21 0,-26-21 0,6 26 0,-13-10 0,7-16 0,-30 27 0,7-19 0,-2-1 0,4 0 0,-9-7 0,10 4 0,-8-16 0,28 12-40,-19-13-3,19 13-1,-4-21 2</inkml:trace>
          <inkml:trace contextRef="#ctx0" brushRef="#br1" timeOffset="46222.8812">14556 2313 120,'-23'0'42,"0"9"1,-7 14-3,-7-18-30,19 20-10,-12-13 0,11 6 0,3-4 0,9 1 0,7-15 0,9 28 0,-9-28 0,31 32 0,-4-16 0,-1 3 0,2-1 0,1 3 0,-12-2 0,5 4 0,-15-2 0,-6 4 0,-11-4 0,-4 0 0,-8-7 0,-6-2 0,2 1 0,-15-12 0,13 19 0,-6-26-28,8 1-17,7-7-1,19 12 1</inkml:trace>
        </inkml:traceGroup>
        <inkml:traceGroup>
          <inkml:annotationXML>
            <emma:emma xmlns:emma="http://www.w3.org/2003/04/emma" version="1.0">
              <emma:interpretation id="{E3801C62-8B97-4E74-9893-2FCF1B8B0AB4}" emma:medium="tactile" emma:mode="ink">
                <msink:context xmlns:msink="http://schemas.microsoft.com/ink/2010/main" type="inkWord" rotatedBoundingBox="20290,5767 21231,5755 21245,6817 20304,6829"/>
              </emma:interpretation>
              <emma:one-of disjunction-type="recognition" id="oneOf7">
                <emma:interpretation id="interp31" emma:lang="en-US" emma:confidence="0">
                  <emma:literal>n=pk</emma:literal>
                </emma:interpretation>
                <emma:interpretation id="interp32" emma:lang="en-US" emma:confidence="0">
                  <emma:literal>n = PK</emma:literal>
                </emma:interpretation>
                <emma:interpretation id="interp33" emma:lang="en-US" emma:confidence="0">
                  <emma:literal>NEP k</emma:literal>
                </emma:interpretation>
                <emma:interpretation id="interp34" emma:lang="en-US" emma:confidence="0">
                  <emma:literal>n = pie</emma:literal>
                </emma:interpretation>
                <emma:interpretation id="interp35" emma:lang="en-US" emma:confidence="0">
                  <emma:literal>MFP k</emma:literal>
                </emma:interpretation>
              </emma:one-of>
            </emma:emma>
          </inkml:annotationXML>
          <inkml:trace contextRef="#ctx0" brushRef="#br1" timeOffset="52182.0916">18051 2325 94,'0'0'36,"0"0"2,16-22 2,1 25-25,-18-20-3,20 17-3,-19 0-3,32-13-1,-16 6-5,8 16 0,-1 0 0,-2 7 0,2 1 0,2 6 0,-9 0 0,-5 5 0,-6-3 0,-7-4 0,-7-2 0,-1-1 0,-10-4 0,-6-4 0,-4-3 0,2-5 0,3-4 0,0-3 0,25 5 0,-37-16 0,37 16-38,0 0-4,-16-16-1,16 16 1</inkml:trace>
          <inkml:trace contextRef="#ctx0" brushRef="#br1" timeOffset="51792.0909">18067 2448 62,'0'0'37,"19"-17"-1,-19 17 5,19 0-14,-19 0-6,0 0-5,0 0-5,18-2-7,-18 2-4,-7 21 0,2-5 0,5 10 0,-4 1 0,4 4 0,0 4 0,-2 4 0,2 2 0,2-3 0,0-1 0,0-7 0,0-4 0,1-5 0,1-3 0,-4-18 0,0 0 0,0 0 0,26-14-5,-22-16-39,1-2-1,-5-8 2,2-2-1</inkml:trace>
          <inkml:trace contextRef="#ctx0" brushRef="#br1" timeOffset="52759.2926">18513 1768 88,'21'-1'36,"-21"1"3,0 0 1,29 21-20,-29-21-6,7 17-3,-7-17-4,1 39-7,-6-16 0,5 8 0,-3 1 0,-3 1 0,1-1 0,3-2 0,-3 0 0,5-6 0,-4-2 0,4-7 0,0-15 0,8 23 0,-8-23 0,0 0 0,21 11 0,-28-29-10,7 18-32,19-31-1,-10 8 1,0-4-1</inkml:trace>
          <inkml:trace contextRef="#ctx0" brushRef="#br1" timeOffset="53086.8932">18812 1832 102,'19'5'38,"-19"-5"2,-7 18-1,5 6-22,-23-19-5,13 18-5,-16-10-7,5 8 0,-7-6 0,5 3 0,4-4 0,5 0 0,0-2 0,16-12 0,-7 23 0,7-23 0,27 16 0,-1-9 0,6 0 0,5 0 0,7 5 0,-2-5 0,10 16 0,-12-7-36,-8 2-6,-9 3-1,-7 0 1</inkml:trace>
          <inkml:trace contextRef="#ctx0" brushRef="#br1" timeOffset="47424.0833">16626 2406 105,'0'0'40,"0"0"3,0 0-2,0 0-25,7 16-6,-7-16-10,-5 35 0,-2-10 0,7 3 0,-4-2 0,3 1 0,2-6 0,3-4 0,-4-17 0,11 20 0,-11-20 0,17-11 0,-4-5 0,1-7 0,2-3 0,5-2 0,-4 0 0,3 1 0,-1 5 0,-3 6 0,-16 16 0,25-9 0,-25 9 0,21 21 0,-10-5 0,-6 5 0,0 0 0,2 2 0,0 0 0,-3 0 0,-4-1 0,-4 0 0,1-5 0,1-1 0,2-16 0,2 16 0,-2-16 0,0 0-17,16-13-27,-7-6 0,3-2 0,-5-5 0</inkml:trace>
          <inkml:trace contextRef="#ctx0" brushRef="#br1" timeOffset="47736.0839">17216 2419 102,'0'0'41,"23"3"2,-23-3-1,28 12-23,-28-12-11,30-3-8,-9-2 0,6 3 0,1-3 0,5-1 0,6 5 0,-12-14-3,15 10-39,-14 2 0,-6 1-1,-22 2 0</inkml:trace>
          <inkml:trace contextRef="#ctx0" brushRef="#br1" timeOffset="47938.8842">17281 2545 100,'-7'19'41,"7"-19"3,25 11-3,-6-25-12,17 17-29,-6-6 0,12 1 0,0 0 0,-3-6 0,11 15-9,-17-13-32,-3 3-3,-7-2 2,-23 5-1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3:03.6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78F9DD-D920-4FFE-8256-C17C5BF0629D}" emma:medium="tactile" emma:mode="ink">
          <msink:context xmlns:msink="http://schemas.microsoft.com/ink/2010/main" type="inkDrawing" rotatedBoundingBox="2479,5073 8761,5034 8762,5174 2480,5214" semanticType="underline" shapeName="Other">
            <msink:sourceLink direction="with" ref="{5FC0B9C8-2562-4BD9-8A8B-D9BA60416C55}"/>
          </msink:context>
        </emma:interpretation>
      </emma:emma>
    </inkml:annotationXML>
    <inkml:trace contextRef="#ctx0" brushRef="#br0">0 77 105,'0'0'35,"0"0"3,0 0-3,18 14-28,-18-14-1,0 0-1,0 0-1,14 20-1,-14-20 0,0 0 0,0 0 0,30 14 0,-14-20-1,8 1-1,-3-7 1,9 0-2,1-2 0,-1-1 0,0 3 0,-8 3 0,0 6 0,-5 5 0,-17-2 0,27 19 0,-11-3 0,1 0 0,5-1 0,2 1 0,-1-5 0,7-6 0,2-5 0,-2-7 0,2-4 0,-4-3 0,-2 0 0,8-1 0,-6 0 0,-1 3 0,-1 5 0,1 4 0,-1 4 0,1 3 0,1 3 0,-9 2 0,6-2 0,-6 0 0,4-2 0,-3-1 0,-3-4 0,-1 0 0,-16 0 0,29-6 0,-12 6 0,1 2 0,0 2 0,4 1 0,0 2 0,2-2 0,3 0 0,6-1 0,4-4 0,-3-4 0,5-3 0,-6-1 0,-1-1 0,-5 0 0,3 2 0,-6 3 0,-4 3 0,-1 4 0,-3 1 0,5 1 0,7 0 0,2-1 0,0-4 0,2 0 0,-2-4 0,-1 1 0,-5-3 0,-4 3 0,-4 3 0,-1 2 0,-15-2 0,32 12 0,-12-7 0,4 2 0,6 0 0,0-1 0,2-5 0,3-1 0,-5-3 0,-7 1 0,-3 0 0,-4-3 0,0 3 0,-1-1 0,1 3 0,0-2 0,5 0 0,4-1 0,2-1 0,4 1 0,-1-4 0,-3-2 0,-1 0 0,-4 0 0,-5 2 0,-17 7 0,25-10 0,-25 10 0,23 3 0,-4 4 0,2 2 0,4 0 0,5 1 0,7 1 0,2-2 0,0-2 0,-4-4 0,-5-1 0,4 2 0,-6-4 0,-2 0 0,-4 0 0,-5 0 0,1 0 0,1 1 0,1-1 0,3-1 0,-2-1 0,5 0 0,4-1 0,-1-1 0,-1-1 0,-2 1 0,1 3 0,-4-3 0,3 4 0,-5 0 0,1 0 0,-1 2 0,-4 0 0,6 1 0,-5-1 0,0-2 0,-1 2 0,-17-2 0,27 1 0,-8-1 0,4 0 0,0-3 0,5-1 0,-3 1 0,2-1 0,-4-1 0,-4 3 0,-19 2 0,30 2 0,-30-2 0,18 14 0,-18-14 0,24 25 0,-6-11 0,10 0 0,2-4 0,2-4 0,3-5 0,2-4 0,2-4 0,0-4 0,2-3 0,-8 4 0,-5-3 0,-1 5 0,-4 1 0,-4 3 0,1 4 0,-1 2 0,2 0 0,2-1 0,4-1 0,-1-1 0,4-1 0,-3-4 0,-1-1 0,-5 2 0,-5-2 0,-16 7 0,21-3 0,-21 3 0,22 7 0,-22-7 0,31 15 0,-8-6 0,2-2 0,5-3 0,4-2 0,1-6 0,4-1 0,-4-4 0,-3-3 0,0 1 0,-6 1 0,1 1 0,-3 5 0,1 4 0,0 2 0,1 5 0,4 0 0,2 2 0,7-2 0,0-2 0,3-3 0,0-4 0,-1-5 0,-2-3 0,0-1 0,-8 1 0,-1-1 0,-7 4 0,-5 5 0,-18 2 0,21 16 0,-12 0 0,2 3 0,3 1 0,3-1 0,10-3 0,3-6 0,5-8 0,6-6 0,5-8 0,-1-4 0,1-3 0,-3-2 0,-3 3 0,-4 1 0,-1 4 0,-3 6 0,1 7 0,-1 4 0,0 3 0,3 0 0,4 2 0,2 0 0,6-2 0,4-2 0,-3-2 0,1-1 0,-1-2 0,-7 0 0,-11 0 0,-4 7 0,-26-7-9,0 0-34,-35 9-1,-4-7 1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2:54.5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E71C82-6A49-4E7B-AC79-48AE33C432A6}" emma:medium="tactile" emma:mode="ink">
          <msink:context xmlns:msink="http://schemas.microsoft.com/ink/2010/main" type="inkDrawing" rotatedBoundingBox="2343,3426 21334,5015 21043,8503 2052,6914" semanticType="callout" shapeName="Other">
            <msink:sourceLink direction="with" ref="{D011F9D3-100F-4CC2-9F35-FB92171FF5E1}"/>
            <msink:sourceLink direction="with" ref="{BDCD9B98-2C65-4340-898F-ED25B7F9DEFB}"/>
          </msink:context>
        </emma:interpretation>
      </emma:emma>
    </inkml:annotationXML>
    <inkml:trace contextRef="#ctx0" brushRef="#br0">275 50 85,'0'0'35,"14"-16"0,-14 16-2,7-23-16,11 27 0,-20-20-4,2 16-3,0 0 0,16 9-10,-16-9 0,-21 26 0,5-5 0,4 13 0,-2 1 0,-6 12 0,-3 2 0,-3 4 0,1 7 0,-1-4 0,3 2 0,-2-4 0,0-4 0,6-6 0,1-7 0,4-9 0,5-4 0,9-24 0,-12 25 0,12-25 0,0 0 0,-7-34 0,7 34-23,18-45-20,-11 10 0,0-6 1,0-3-1</inkml:trace>
    <inkml:trace contextRef="#ctx0" brushRef="#br0" timeOffset="577.201">60 408 76,'0'0'37,"0"0"-2,23 4 2,-2 6-11,2-10-16,16 14-3,-6-7-3,8 2-6,5 9-11,2-11-22,-13-9-2,2 6 1,-7-10-1</inkml:trace>
    <inkml:trace contextRef="#ctx0" brushRef="#br0" timeOffset="374.4006">277 4 79,'0'0'37,"0"0"0,5 16 3,-5-16-11,11 26-17,-11-10-2,16 18-2,-9-5-5,11 10-3,-4 0 0,2 3 0,-2 2 0,7 5 0,-3 0 0,-1 4 0,-3-4 0,0 2 0,-1-7 0,1-4 0,5-6 0,-6-10 0,-3-4 0,-10-20 0,20 10 0,-31-31-6,11 21-36,-21-40 0,-6 13 0,-8-6 0</inkml:trace>
    <inkml:trace contextRef="#ctx0" brushRef="#br0" timeOffset="967.2017">729 523 103,'0'0'36,"7"24"3,-7-24-2,-4 16-23,15 7-4,-11-23-3,5 28-3,-5-28 1,7 19-5,-7-19 0,6 16 0,-6-16 0,0 0 0,0 0 0,17-25 0,-10 1 0,4-4 0,3-4 0,0-1 0,2 1 0,-2 2 0,-1 7 0,1 6 0,2 10 0,-16 7 0,26 3 0,-26-3 0,32 21-24,-11-12-16,-2 2-1,1-2 1,-4-1-2</inkml:trace>
    <inkml:trace contextRef="#ctx0" brushRef="#br0" timeOffset="1326.0023">1121 519 80,'0'0'37,"0"0"0,0 0 1,0 0-16,0 33-7,0-33-4,-13 27-4,5-11-2,9 6-2,-1-4-3,6 3 0,1-3 0,3-2 0,-10-16 0,32 17 0,-5-15 0,-1-7 0,4-6 0,-3-5 0,-4-5 0,-6-3 0,-3-3 0,-10 1 0,-11 3 0,-13 4 0,-8 3 0,-5 7 0,-3 6 0,-1 6 0,5 8 0,2-3 0,20 15-2,-6-9-37,16-14-1,14 23-2,2-14 2</inkml:trace>
    <inkml:trace contextRef="#ctx0" brushRef="#br0" timeOffset="1716.003">1435 535 121,'14'17'40,"-14"-17"1,-12 30-1,21-7-29,-9-23-9,-4 28-2,4-28 0,4 18 0,-4-18 0,17 5 0,-17-5 0,36-19 0,-10-2 0,2-4 0,1-5 0,2 2 0,1 0 0,-4 5 0,1 9 0,-8 11 0,-21 3 0,9 29 0,-11 3 0,-7 5 0,0 5 0,-1 0 0,1 1 0,-4-10 0,12-1 0,1-32 0,7 35 0,-7-35-42,19-14 1,-12-7-2,4-1 2</inkml:trace>
    <inkml:trace contextRef="#ctx0" brushRef="#br0" timeOffset="2059.2036">1898 617 103,'15'6'36,"7"-5"3,-5-4-1,-17 3-26,46-16-2,-28-1-3,8 3-2,-10-11 0,2 6-5,-11-6 0,-4 7 0,-8 1 0,5 17 0,-26-12 0,3 19 0,-6 7 0,-1 10 0,6 6 0,3 5 0,1 2 0,15 0 0,7-5 0,8-4 0,13-5 0,12-9 0,4-6 0,4-11 0,11 14-2,-13-17-40,0 3-1,-15-3 0,-7 5 0</inkml:trace>
    <inkml:trace contextRef="#ctx0" brushRef="#br0" timeOffset="2277.604">2364 493 109,'24'17'40,"-4"-13"1,8 1 0,2 9-19,-2-17-20,13-3-2,17-1-35,-12 2-4,-7-7-2,0-1 0</inkml:trace>
    <inkml:trace contextRef="#ctx0" brushRef="#br0" timeOffset="3276.0058">3186 233 81,'0'0'40,"0"0"0,11-18 2,-11 18-11,0 0-15,0 0-11,0 0-5,3 25 0,-6-2 0,3 12 0,-4 5 0,-1 13 0,1 7 0,-1 5 0,0 1 0,5-2 0,-4-6 0,4-7 0,0-9 0,4-9 0,-2-12 0,-2-21 0,0 0 0,22-16 0,-14-17 0,2-16 0,-3-13 0,4-12 0,1-3 0,-3-2 0,-2 9 0,-5 7 0,1 13 0,-3 13 0,7 16 0,-7 21 0,0 0 0,-8 16 0,4 9 0,9 6 0,2 5 0,6 2 0,-1 1 0,2-6 0,9-5 0,-2-10 0,8-9 0,1-13 0,3-12 0,-1-8 0,0-11 0,-1-8 0,1 0 0,-4 0 0,-3 5 0,-4 6 0,-10 9 0,-11 23 0,16-2 0,-14 24 0,-1 9 0,5 13 0,-3 5 0,1 9 0,1 0 0,-1 2 0,-1-2 0,4-5 0,-2-4 0,1-9 0,-3-8 0,-1-9 0,7-6 0,-9-17 0,23 2 0,-29-18-24,14-5-20,-8-12-1,5 1 2</inkml:trace>
    <inkml:trace contextRef="#ctx0" brushRef="#br0" timeOffset="3728.4066">4067 544 103,'0'0'40,"19"-2"2,-19 2 0,0 0-20,0 0-16,-35 12-6,16 6 0,-10-4 0,5 3 0,-5 1 0,12 0 0,4 1 0,8-3 0,5-16 0,12 21 0,8-19 0,5-6 0,6-1 0,-1-9 0,2-6 0,2 1 0,-6-4 0,-7 6 0,-5 3 0,-16 14 0,0 0 0,0 0 0,9 28 0,-13 0 0,-5 0 0,4 4 0,5 1 0,2-5 0,3-5 0,-5-23 0,16 21 0,-16-21 0,27-23-24,-20 0-20,0-8 0,-4-13 1</inkml:trace>
    <inkml:trace contextRef="#ctx0" brushRef="#br0" timeOffset="4149.6073">4386-38 110,'16'-11'41,"-16"11"1,27 18 0,-17 19-26,-11-11-12,13 20-4,-10 0 0,5 13 0,-7 1 0,0 5 0,-2 0 0,-1 2 0,-3-6 0,3-1 0,1-7 0,0-9 0,2-9 0,0-12 0,0-23 0,0 0 0,25-5 0,-4-24 0,6-7 0,1-7 0,4-1 0,-2 2 0,-4 7 0,-5 12 0,-5 13 0,-16 10 0,7 21 0,-16 5 0,2 6 0,-2 1 0,4 4 0,2-5 0,4-4 0,-1-28 0,9 33 0,-9-33-5,0 0-37,20-19-2,-10 3 2,1-7 0</inkml:trace>
    <inkml:trace contextRef="#ctx0" brushRef="#br0" timeOffset="4414.8077">4815 540 116,'0'0'41,"16"30"2,-10-5-2,-12-10-27,20 19-14,-12-15 0,18 6 0,-20-25 0,40 19 0,-10-19 0,-2-10 0,2-8 0,2-7 0,-9-6 0,-11-4 0,-12 1 0,-12 3 0,-11 4 0,-5 11 0,-6 8 0,-8 6 0,5 12 0,-2-1 0,18 18 0,-11-13-24,23 3-18,9-17-1,-1 20 2,1-20-1</inkml:trace>
    <inkml:trace contextRef="#ctx0" brushRef="#br0" timeOffset="4882.8086">5126 480 118,'0'0'40,"0"0"1,16 27 0,-13-3-31,-10-8-5,14 14-5,-8-5 0,6 3 0,-1-4 0,4 1 0,-8-25 0,14 25 0,-14-25 0,27-7 0,-9-8 0,-1-7 0,3-6 0,-3-6 0,-1 3 0,-2 1 0,-3 9 0,-11 21 0,11-18 0,-11 18 0,1 25 0,1-4 0,2 3 0,4 3 0,3-3 0,5-4 0,3-8 0,8-10 0,-1-9 0,2-7 0,1-9 0,-3-5 0,-3-2 0,-2-4 0,-3 4 0,-11 1 0,-7 29 0,2-23-20,-2 23-23,0 0-1,0 0 2</inkml:trace>
    <inkml:trace contextRef="#ctx0" brushRef="#br0" timeOffset="5241.6092">5724 549 120,'23'-23'40,"-23"23"2,13-26-1,-13 26-29,0 0-12,0 0 0,-34 5 0,11 13 0,-3-1 0,3 4 0,2 0 0,8-1 0,10-3 0,3-17 0,21 11 0,0-17 0,2-1 0,5-3 0,-5-1 0,0 3 0,-5 1 0,-18 7 0,0 0 0,9 21 0,-15 0 0,1 2 0,3 1 0,-3-1 0,7-2 0,-2-21 0,17 23 0,-17-23 0,30-19-32,-21-2-10,2-8-1,-2-15 3</inkml:trace>
    <inkml:trace contextRef="#ctx0" brushRef="#br0" timeOffset="5475.6096">6060-17 140,'21'0'45,"-21"30"-2,-9 16-16,-14 8-27,9 22 0,-4 3 0,4 7 0,6-4 0,0 1 0,5-7 0,1-11 0,6-7 0,-1-16 0,10-5 0,-13-37 0,8 17-31,-8-17-12,30-26-2,-8-4 2</inkml:trace>
    <inkml:trace contextRef="#ctx0" brushRef="#br0" timeOffset="5912.4104">6489 417 85,'-20'-7'38,"1"7"1,-4 5 2,-2 16-10,-14-14-17,20 25-7,-13-6-7,13 13 0,-1-7 0,8 3 0,3-3 0,7-4 0,8-7 0,-6-21 0,30 12 0,-7-21 0,5-10 0,2-14 0,5-11 0,8-14 0,-1-11 0,-1-12 0,-3-8 0,-4 1 0,-6 7 0,-3 14 0,-11 14 0,-10 27 0,-4 26 0,-18 18 0,0 26 0,1 21 0,-1 10 0,7 11 0,3 2 0,6 0 0,12-7 0,-3-7 0,8-9 0,-1-14 0,0-7 0,-14-44 0,9 33-19,-9-33-26,-23-4 0,0-17 0</inkml:trace>
    <inkml:trace contextRef="#ctx0" brushRef="#br1" timeOffset="19687.2346">2498 2088 94,'-22'-19'38,"22"19"2,0 0-1,-15-16-22,30 23-5,-15-7-4,23-9-3,-1 2-3,13 6-2,2-6 0,12 8 0,3 1 0,1 9 0,3 4 0,1 8 0,-5 5 0,0 9 0,-8 4 0,-2 6 0,-8 2 0,-4 4 0,-9 0 0,-11 1 0,-15 1 0,-9-1 0,-18 1 0,-12-3 0,-9-2 0,-3-7 0,-10-2 0,6-11 0,0-2 0,2-12 0,14 1 0,0-11-24,14-6-20,2-2-1,28 2 1</inkml:trace>
    <inkml:trace contextRef="#ctx0" brushRef="#br1" timeOffset="18688.8328">2469 2116 60,'16'-14'36,"-16"14"1,0 0 2,0 0-13,-3-28-7,3 28-4,0 0-4,19-7-2,-19 7-6,0 0-3,0 0 0,-7 16 0,5 5 0,2 12 0,2 11 0,0 14 0,-2 6 0,2 9 0,-1 5 0,5 3 0,-3-2 0,4-4 0,-10-12 0,-1-5 0,2-12 0,1-9 0,2-7 0,-1-30 0,0 17 0,0-17 0,2-19 0,4-14-44,-6-6-1,-2-7 2,0-6-1</inkml:trace>
    <inkml:trace contextRef="#ctx0" brushRef="#br1" timeOffset="19156.8337">2711 2099 89,'0'0'36,"0"0"1,0 0 2,-19-20-24,19 20-2,0 0-4,0 0-2,0 0-1,12 18-2,-12-18-4,-5 32 0,0-4 0,6 12 0,1 6 0,0 10 0,0 2 0,5 7 0,-6-2 0,3 4 0,0-2 0,-6-5 0,0 0 0,4-6 0,-6-8 0,1-6 0,6-8 0,-3-13 0,0-19 0,0 0 0,27 2 0,-26-37 0,24 3-31,-16-8-12,-5-2-2,1-6 2</inkml:trace>
    <inkml:trace contextRef="#ctx0" brushRef="#br1" timeOffset="31621.2556">3094 3009 93,'0'0'36,"0"0"2,0 0 1,18 5-26,-18-5-1,0 0-4,-2 18-1,9-1-2,-7-17-1,2 36-4,-2-19 0,2 4 0,0-1 0,1-3 0,-3-17 0,2 23 0,-2-23 0,5 16 0,-5-16 0,0 0 0,0 0 0,0 0 0,0 0 0,0 0 0,18-25 0,-13 9 0,-1-3 0,3 0 0,2-2 0,-2 1 0,3 1 0,-10 19 0,27-26 0,-10 19 0,-1 1 0,0 5 0,0 2 0,2 5 0,-3 4 0,3 4 0,-18-14 0,20 34 0,-12-12 0,-2 1 0,1-2 0,-2 0 0,-1-5 0,-4-16 0,3 25 0,-3-25 0,0 0 0,0 0 0,0 0-25,0 0-18,0 0-1,0 0 0</inkml:trace>
    <inkml:trace contextRef="#ctx0" brushRef="#br1" timeOffset="33165.6583">4032 2076 83,'0'0'38,"-16"-11"-1,16 11 2,-23-15-24,23 15-1,0 0-4,0 0-2,-30 12-1,30-12-3,-28 24-4,12-2 0,-6 0 0,0 8 0,-1 11 0,0 6 0,1 4 0,3 7 0,0 2 0,1 5 0,11 2 0,5 1 0,2-6 0,11-6 0,-4-7 0,7-7 0,5-7 0,4-5 0,0-5 0,-2-8 0,1-1 0,-7-9 0,8 9 0,-23-16-10,27-5-32,-27 5-1,26-20 1,-15-1-1</inkml:trace>
    <inkml:trace contextRef="#ctx0" brushRef="#br1" timeOffset="33696.0592">4090 2294 119,'0'0'40,"0"0"-1,0 0 1,23-14-34,7 10-1,5-6-1,11 1-2,0-3-2,3 3 0,-3 2 0,-3 2 0,1 10-6,-20-10-14,-2 12-19,-6 5-2,-16-12 2,7 33-2</inkml:trace>
    <inkml:trace contextRef="#ctx0" brushRef="#br1" timeOffset="33930.0596">4169 2723 90,'0'0'35,"-7"29"1,7-29 0,0 0-26,0 0-2,23 11-2,-2-11-4,4-5-1,3-8-4,8 12-17,1-6-16,-11-6 0,2 10 0,-10-8-1</inkml:trace>
    <inkml:trace contextRef="#ctx0" brushRef="#br1" timeOffset="33477.6588">4261 2239 94,'20'-7'38,"-20"7"3,1 25 0,-6 7-20,-13-10-10,18 24-2,-10-7-9,10 10 0,-7-3 0,7 3 0,0-9 0,3-5 0,1-1 0,-1-10 0,3-3 0,-6-21 0,0 0-35,0 0-7,0-15-1,-11-10 2</inkml:trace>
    <inkml:trace contextRef="#ctx0" brushRef="#br1" timeOffset="34507.2605">4639 2601 107,'0'0'38,"-28"-3"2,6 8-1,22-5-28,-40 19-3,27-1-3,-4-6-1,6 9-1,1-3-3,8 1 0,4-3 0,6 0 0,-8-16 0,27 16 0,-9-20 0,5-8 0,1-6 0,3-6 0,1-4 0,-2-9 0,-3-2 0,-5-5 0,-6-2 0,-3 2 0,-3 2 0,-5 5 0,1 2 0,-4 7 0,-1 4 0,1 8 0,2 16 0,0 0 0,0 0 0,0 0 0,0 35 0,0-3 0,-4 6 0,3 8 0,1 5 0,3 5 0,1-3 0,-1-6 0,3-5 0,1-8 0,3-4 0,1-15 0,5-2 0,-16-13 0,30-11-8,-23-15-34,7-6-3,-5-13 3,0-6-2</inkml:trace>
    <inkml:trace contextRef="#ctx0" brushRef="#br1" timeOffset="34834.8612">4932 2002 118,'0'0'41,"21"7"0,-12 9 1,-9-16-29,39 35-13,-25-7 0,11 20 0,-3 3 0,7 12 0,-5 5 0,3 10 0,-9 1 0,-4 5 0,-9-1 0,-3-6 0,-8-1 0,-6-8 0,-4-5 0,-8-12 0,-7-8 0,-7-22 0,13 8 0,-9-30-36,4-10-9,4-15 0,7-9 1</inkml:trace>
    <inkml:trace contextRef="#ctx0" brushRef="#br1" timeOffset="35786.4629">5797 2043 83,'0'0'37,"10"-20"1,-10 20 2,0 0-18,0 0-6,0 0-2,0 0-9,0 0-5,-15 11 0,6 12 0,-9 5 0,2 10 0,-5 15 0,2 10 0,-4 9 0,1 7 0,-2 4 0,10 3 0,-2-2 0,10-1 0,6-9 0,4-7 0,7-13 0,4-8 0,10-13 0,0-19 0,12-7 0,-12-30 0,17-3-34,-8-13-9,-4-6-1,-4-10 1</inkml:trace>
    <inkml:trace contextRef="#ctx0" brushRef="#br1" timeOffset="36270.0636">6385 2192 110,'0'0'39,"0"0"2,0 0-1,-34-12-27,34 12-1,-48 8-12,18 5 0,-12-5 0,5 8 0,-4-2 0,3 7 0,2-1 0,6 1 0,7-4 0,11 4 0,8-1 0,10 1 0,4-2 0,13-5 0,5 4 0,8-4 0,6 3 0,4-1 0,-4 0 0,-3 2 0,-7 1 0,-9 4 0,-12 5 0,-11 2 0,-11 0 0,-10 0 0,-6-4 0,-6-3 0,-3-2 0,-1-7 0,4-5 0,1-15 0,14 6 0,-6-24-12,20 5-31,6-10-1,7-2 1,8-6 0</inkml:trace>
    <inkml:trace contextRef="#ctx0" brushRef="#br1" timeOffset="36784.8646">6731 1985 113,'-18'-11'38,"0"18"2,-3 4-1,-14-10-28,21 19-2,-15-8-4,14 7-5,-1-5 0,7 4 0,9-18 0,-2 17 0,2-17 0,21 4 0,-1-9 0,4-4 0,3-5 0,-1-4 0,3-1 0,-3 3 0,-5 0 0,-3 8 0,-18 8 0,0 0 0,7 19 0,-18 7 0,-5 4 0,2 7 0,-3 2 0,3-1 0,3-1 0,7-3 0,8-10 0,5-6 0,7-6 0,3-12 0,8 0 0,-12-21 0,16 5-26,-14-8-17,-1 1-1,-9 0 1</inkml:trace>
    <inkml:trace contextRef="#ctx0" brushRef="#br1" timeOffset="37237.2653">7064 1876 116,'0'0'41,"0"0"0,0 0 1,0 0-29,0 0-11,20 26-2,1 4 0,-2 5 0,11 16 0,-5 7 0,1 16 0,-4 8 0,-6 10 0,-11 3 0,-9 5 0,-8-4 0,-6-3 0,-10-5 0,-6-9 0,-4-12 0,-3-14 0,2-11 0,0-19 0,8-5 0,-5-24 0,17 6 0,-9-23-27,14-1-17,5-6-2,5-2 3</inkml:trace>
    <inkml:trace contextRef="#ctx0" brushRef="#br1" timeOffset="39842.47">1225 2464 100,'16'-12'39,"-16"12"0,0 0 0,0 0-26,0 0-3,0 0-3,0 0-3,2 23 0,-2-23-4,7 19 0,-7-19 0,21 18 0,-21-18 0,35 7 0,-15-9 0,-1-5 0,2-4 0,-21 11 0,23-26 0,-23 26 0,5-28 0,-5 28 0,-24-18 0,3 18 0,-4 2 0,2 5 0,-2 5 0,4 2 0,5 4 0,5 0 0,6-3 0,5-15 0,14 25 0,6-18 0,3-7 0,5-7 0,-5-3 0,0-6 0,-2-2 0,-2 1 0,-8-5 0,-7 5 0,-4 17 0,-18-18 0,-2 17 0,1 8 0,3 5 0,-3-2 0,15 20-6,-1-14-35,5-16-2,16 16 1,12-20-2</inkml:trace>
    <inkml:trace contextRef="#ctx0" brushRef="#br1" timeOffset="38173.267">7357 2914 118,'20'-23'41,"-20"23"2,30-14-1,10 19-31,-19-12-11,15 9 0,-8 0 0,4 7 0,-8 3 0,-1 6 0,-10 4 0,-6 1 0,-9 0 0,-7 3 0,-8-6 0,-8-4 0,-3-1 0,-4-9 0,5 3 0,-10-17-10,13 8-34,4-8-1,20 8 2,-10-21-2</inkml:trace>
    <inkml:trace contextRef="#ctx0" brushRef="#br1" timeOffset="42556.8748">8644 2252 106,'-16'-14'39,"16"14"1,-7-18 0,-5 2-28,12 16-2,9-19-2,-9 19-8,19-26 0,-3 15 0,-16 11 0,30-25 0,-12 15 0,3 3 0,2 2 0,-4 3 0,-1 2 0,3 3 0,-5 1 0,1 1 0,-1 0 0,-16-5 0,29 11 0,-14-6 0,1 0 0,-16-5 0,29 0 0,-29 0 0,17-5 0,-18-14-3,1 19-38,0 0-3,-15-16 2,15 16-1</inkml:trace>
    <inkml:trace contextRef="#ctx0" brushRef="#br1" timeOffset="42120.074">8642 2489 94,'0'0'38,"0"0"3,0 0 0,-5 21-25,5-21-4,26-7-2,-26 7-7,46-12-3,-16 3 0,16 2 0,-3-4 0,4 1 0,-1-1 0,0 1 0,-5 1 0,-10 2 0,-6 5 0,-25 2 0,25 12-3,-25-12-40,0 0-1,0 0 1,0 0 0</inkml:trace>
    <inkml:trace contextRef="#ctx0" brushRef="#br1" timeOffset="43726.8768">9788 2187 106,'5'19'39,"9"-3"-1,2-4 1,4-5-28,8 12-5,-7-10-2,4 7-3,-1-4-1,-4-1 1,-20-11 0,14 23-1,-14-23 2,-26 33 0,-4-12 0,-11 4 1,-12-1-3,5 4 0,-5-1 0,9-4 0,16 1 0,-2-6-36,30-18-5,19 0-1,11-12 0</inkml:trace>
    <inkml:trace contextRef="#ctx0" brushRef="#br1" timeOffset="43461.6763">9666 2313 112,'0'0'38,"11"25"1,5-9-2,12 1-30,-2-10-3,15 7-2,7-9-2,-1 1 0,3-3-2,-12-6-3,7 8-5,-28-8-24,3-8-5,-20 11 0,-2-25 0</inkml:trace>
    <inkml:trace contextRef="#ctx0" brushRef="#br1" timeOffset="43243.276">9919 2160 91,'12'-16'38,"-12"16"3,0 0-1,0 0-23,0 0-4,0 0-3,7 20-5,-4-4-5,-3-16 0,-3 40 0,5-12 0,-2 7 0,0 4 0,1 3 0,-1 0 0,2 4 0,2-2 0,-1-4 0,1-5 0,-1-6 0,3-3 0,-6-26 0,7 33 0,-7-33-35,0 0-8,-21-21 0,8 0 0</inkml:trace>
    <inkml:trace contextRef="#ctx0" brushRef="#br1" timeOffset="44553.6783">12388 2392 101,'16'-10'41,"-16"10"-1,0 0 2,-11 33-30,-5-24-1,16 15-3,-8-4-8,6 8 0,0-5 0,7 0 0,4-6 0,-9-17 0,34 21 0,-11-19 0,-2-6 0,2-6 0,2-8 0,1-3 0,2-5 0,-1 0 0,-4-1 0,-7 4 0,-6 6 0,-10 17 0,0 0 0,0 0 0,0 0 0,2 35 0,-11-7 0,9 4 0,4-1 0,3 1 0,7-6 0,3-5 0,5-5 0,-6-11 0,6 2 0,-22-7-21,20-24-23,-8 5 0,-5-3 0</inkml:trace>
    <inkml:trace contextRef="#ctx0" brushRef="#br1" timeOffset="44912.4789">12953 2412 111,'0'0'41,"7"22"2,-12-4-2,5-18-28,-2 33-7,-3-15-6,6 5 0,-2-4 0,1-19 0,15 19 0,1-20 0,6-8 0,1-9 0,1-3 0,1-2 0,1-1 0,-4 3 0,-1 5 0,-21 16 0,23-5 0,-20 20 0,-10 12 0,2 4 0,-2 5 0,3-1 0,4 2 0,0-8 0,6 1 0,-6-30 0,21 16-37,-21-16-5,19-12-2,-14-9 2</inkml:trace>
    <inkml:trace contextRef="#ctx0" brushRef="#br1" timeOffset="45177.6793">13444 2093 112,'5'18'42,"-5"7"0,0 12 0,-2-11-28,7 32-11,-15-7-3,8 9 0,-3-4 0,5 0 0,-2-7 0,0-14 0,13 2 0,-11-37-21,2 20-22,-2-20 0,16-11 0,-8-8 0</inkml:trace>
    <inkml:trace contextRef="#ctx0" brushRef="#br1" timeOffset="45458.4799">13650 2533 105,'25'9'38,"0"-13"0,8-1 0,4 0-28,-12-15-5,3 1-3,-12-8 0,-2 6 0,-9-3 1,-5 24-1,-24-27 1,4 27 1,-15 7-1,5 15-3,0 2 0,5 11 0,4 2 0,12 2 0,4 0 0,7-6 0,10-3 0,6-16 0,17 9-8,-1-23-34,-1-6-1,-1-9 1,3-8-1</inkml:trace>
    <inkml:trace contextRef="#ctx0" brushRef="#br1" timeOffset="45848.4806">14178 2308 120,'-34'21'42,"17"-5"1,-8 0-1,14 10-34,-13-14-8,15 8 0,9-20 0,-11 29 0,11-29 0,18 22 0,3-15 0,4 1 0,0-1 0,-4 0 0,0 4 0,-21-11 0,26 21 0,-26-21 0,6 26 0,-13-10 0,7-16 0,-30 27 0,7-19 0,-2-1 0,4 0 0,-9-7 0,10 4 0,-8-16 0,28 12-40,-19-13-3,19 13-1,-4-21 2</inkml:trace>
    <inkml:trace contextRef="#ctx0" brushRef="#br1" timeOffset="46222.8812">14556 2313 120,'-23'0'42,"0"9"1,-7 14-3,-7-18-30,19 20-10,-12-13 0,11 6 0,3-4 0,9 1 0,7-15 0,9 28 0,-9-28 0,31 32 0,-4-16 0,-1 3 0,2-1 0,1 3 0,-12-2 0,5 4 0,-15-2 0,-6 4 0,-11-4 0,-4 0 0,-8-7 0,-6-2 0,2 1 0,-15-12 0,13 19 0,-6-26-28,8 1-17,7-7-1,19 12 1</inkml:trace>
    <inkml:trace contextRef="#ctx0" brushRef="#br1" timeOffset="47424.0833">16626 2406 105,'0'0'40,"0"0"3,0 0-2,0 0-25,7 16-6,-7-16-10,-5 35 0,-2-10 0,7 3 0,-4-2 0,3 1 0,2-6 0,3-4 0,-4-17 0,11 20 0,-11-20 0,17-11 0,-4-5 0,1-7 0,2-3 0,5-2 0,-4 0 0,3 1 0,-1 5 0,-3 6 0,-16 16 0,25-9 0,-25 9 0,21 21 0,-10-5 0,-6 5 0,0 0 0,2 2 0,0 0 0,-3 0 0,-4-1 0,-4 0 0,1-5 0,1-1 0,2-16 0,2 16 0,-2-16 0,0 0-17,16-13-27,-7-6 0,3-2 0,-5-5 0</inkml:trace>
    <inkml:trace contextRef="#ctx0" brushRef="#br1" timeOffset="47736.0839">17216 2419 102,'0'0'41,"23"3"2,-23-3-1,28 12-23,-28-12-11,30-3-8,-9-2 0,6 3 0,1-3 0,5-1 0,6 5 0,-12-14-3,15 10-39,-14 2 0,-6 1-1,-22 2 0</inkml:trace>
    <inkml:trace contextRef="#ctx0" brushRef="#br1" timeOffset="47938.8842">17281 2545 100,'-7'19'41,"7"-19"3,25 11-3,-6-25-12,17 17-29,-6-6 0,12 1 0,0 0 0,-3-6 0,11 15-9,-17-13-32,-3 3-3,-7-2 2,-23 5-1</inkml:trace>
    <inkml:trace contextRef="#ctx0" brushRef="#br1" timeOffset="52182.0916">18051 2325 94,'0'0'36,"0"0"2,16-22 2,1 25-25,-18-20-3,20 17-3,-19 0-3,32-13-1,-16 6-5,8 16 0,-1 0 0,-2 7 0,2 1 0,2 6 0,-9 0 0,-5 5 0,-6-3 0,-7-4 0,-7-2 0,-1-1 0,-10-4 0,-6-4 0,-4-3 0,2-5 0,3-4 0,0-3 0,25 5 0,-37-16 0,37 16-38,0 0-4,-16-16-1,16 16 1</inkml:trace>
    <inkml:trace contextRef="#ctx0" brushRef="#br1" timeOffset="51792.0909">18067 2448 62,'0'0'37,"19"-17"-1,-19 17 5,19 0-14,-19 0-6,0 0-5,0 0-5,18-2-7,-18 2-4,-7 21 0,2-5 0,5 10 0,-4 1 0,4 4 0,0 4 0,-2 4 0,2 2 0,2-3 0,0-1 0,0-7 0,0-4 0,1-5 0,1-3 0,-4-18 0,0 0 0,0 0 0,26-14-5,-22-16-39,1-2-1,-5-8 2,2-2-1</inkml:trace>
    <inkml:trace contextRef="#ctx0" brushRef="#br1" timeOffset="52759.2926">18513 1768 88,'21'-1'36,"-21"1"3,0 0 1,29 21-20,-29-21-6,7 17-3,-7-17-4,1 39-7,-6-16 0,5 8 0,-3 1 0,-3 1 0,1-1 0,3-2 0,-3 0 0,5-6 0,-4-2 0,4-7 0,0-15 0,8 23 0,-8-23 0,0 0 0,21 11 0,-28-29-10,7 18-32,19-31-1,-10 8 1,0-4-1</inkml:trace>
    <inkml:trace contextRef="#ctx0" brushRef="#br1" timeOffset="53086.8932">18812 1832 102,'19'5'38,"-19"-5"2,-7 18-1,5 6-22,-23-19-5,13 18-5,-16-10-7,5 8 0,-7-6 0,5 3 0,4-4 0,5 0 0,0-2 0,16-12 0,-7 23 0,7-23 0,27 16 0,-1-9 0,6 0 0,5 0 0,7 5 0,-2-5 0,10 16 0,-12-7-36,-8 2-6,-9 3-1,-7 0 1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3:03.6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11F9D3-100F-4CC2-9F35-FB92171FF5E1}" emma:medium="tactile" emma:mode="ink">
          <msink:context xmlns:msink="http://schemas.microsoft.com/ink/2010/main" type="inkDrawing" rotatedBoundingBox="2479,5073 8761,5034 8762,5174 2480,5214" shapeName="Other">
            <msink:destinationLink direction="with" ref="{E4E71C82-6A49-4E7B-AC79-48AE33C432A6}"/>
          </msink:context>
        </emma:interpretation>
      </emma:emma>
    </inkml:annotationXML>
    <inkml:trace contextRef="#ctx0" brushRef="#br0">0 77 105,'0'0'35,"0"0"3,0 0-3,18 14-28,-18-14-1,0 0-1,0 0-1,14 20-1,-14-20 0,0 0 0,0 0 0,30 14 0,-14-20-1,8 1-1,-3-7 1,9 0-2,1-2 0,-1-1 0,0 3 0,-8 3 0,0 6 0,-5 5 0,-17-2 0,27 19 0,-11-3 0,1 0 0,5-1 0,2 1 0,-1-5 0,7-6 0,2-5 0,-2-7 0,2-4 0,-4-3 0,-2 0 0,8-1 0,-6 0 0,-1 3 0,-1 5 0,1 4 0,-1 4 0,1 3 0,1 3 0,-9 2 0,6-2 0,-6 0 0,4-2 0,-3-1 0,-3-4 0,-1 0 0,-16 0 0,29-6 0,-12 6 0,1 2 0,0 2 0,4 1 0,0 2 0,2-2 0,3 0 0,6-1 0,4-4 0,-3-4 0,5-3 0,-6-1 0,-1-1 0,-5 0 0,3 2 0,-6 3 0,-4 3 0,-1 4 0,-3 1 0,5 1 0,7 0 0,2-1 0,0-4 0,2 0 0,-2-4 0,-1 1 0,-5-3 0,-4 3 0,-4 3 0,-1 2 0,-15-2 0,32 12 0,-12-7 0,4 2 0,6 0 0,0-1 0,2-5 0,3-1 0,-5-3 0,-7 1 0,-3 0 0,-4-3 0,0 3 0,-1-1 0,1 3 0,0-2 0,5 0 0,4-1 0,2-1 0,4 1 0,-1-4 0,-3-2 0,-1 0 0,-4 0 0,-5 2 0,-17 7 0,25-10 0,-25 10 0,23 3 0,-4 4 0,2 2 0,4 0 0,5 1 0,7 1 0,2-2 0,0-2 0,-4-4 0,-5-1 0,4 2 0,-6-4 0,-2 0 0,-4 0 0,-5 0 0,1 0 0,1 1 0,1-1 0,3-1 0,-2-1 0,5 0 0,4-1 0,-1-1 0,-1-1 0,-2 1 0,1 3 0,-4-3 0,3 4 0,-5 0 0,1 0 0,-1 2 0,-4 0 0,6 1 0,-5-1 0,0-2 0,-1 2 0,-17-2 0,27 1 0,-8-1 0,4 0 0,0-3 0,5-1 0,-3 1 0,2-1 0,-4-1 0,-4 3 0,-19 2 0,30 2 0,-30-2 0,18 14 0,-18-14 0,24 25 0,-6-11 0,10 0 0,2-4 0,2-4 0,3-5 0,2-4 0,2-4 0,0-4 0,2-3 0,-8 4 0,-5-3 0,-1 5 0,-4 1 0,-4 3 0,1 4 0,-1 2 0,2 0 0,2-1 0,4-1 0,-1-1 0,4-1 0,-3-4 0,-1-1 0,-5 2 0,-5-2 0,-16 7 0,21-3 0,-21 3 0,22 7 0,-22-7 0,31 15 0,-8-6 0,2-2 0,5-3 0,4-2 0,1-6 0,4-1 0,-4-4 0,-3-3 0,0 1 0,-6 1 0,1 1 0,-3 5 0,1 4 0,0 2 0,1 5 0,4 0 0,2 2 0,7-2 0,0-2 0,3-3 0,0-4 0,-1-5 0,-2-3 0,0-1 0,-8 1 0,-1-1 0,-7 4 0,-5 5 0,-18 2 0,21 16 0,-12 0 0,2 3 0,3 1 0,3-1 0,10-3 0,3-6 0,5-8 0,6-6 0,5-8 0,-1-4 0,1-3 0,-3-2 0,-3 3 0,-4 1 0,-1 4 0,-3 6 0,1 7 0,-1 4 0,0 3 0,3 0 0,4 2 0,2 0 0,6-2 0,4-2 0,-3-2 0,1-1 0,-1-2 0,-7 0 0,-11 0 0,-4 7 0,-26-7-9,0 0-34,-35 9-1,-4-7 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4:01.7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800534-D416-4A30-AA90-F07835376703}" emma:medium="tactile" emma:mode="ink">
          <msink:context xmlns:msink="http://schemas.microsoft.com/ink/2010/main" type="writingRegion" rotatedBoundingBox="3527,8687 5768,8687 5768,10089 3527,10089"/>
        </emma:interpretation>
      </emma:emma>
    </inkml:annotationXML>
    <inkml:traceGroup>
      <inkml:annotationXML>
        <emma:emma xmlns:emma="http://www.w3.org/2003/04/emma" version="1.0">
          <emma:interpretation id="{9BBE4956-F161-48ED-BDE7-EEAA64649D1E}" emma:medium="tactile" emma:mode="ink">
            <msink:context xmlns:msink="http://schemas.microsoft.com/ink/2010/main" type="paragraph" rotatedBoundingBox="3527,8687 5768,8687 5768,10089 3527,10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595B07-E07A-44F3-B32C-51DAAE6F6DFC}" emma:medium="tactile" emma:mode="ink">
              <msink:context xmlns:msink="http://schemas.microsoft.com/ink/2010/main" type="line" rotatedBoundingBox="3527,8687 5768,8687 5768,10089 3527,10089"/>
            </emma:interpretation>
          </emma:emma>
        </inkml:annotationXML>
        <inkml:traceGroup>
          <inkml:annotationXML>
            <emma:emma xmlns:emma="http://www.w3.org/2003/04/emma" version="1.0">
              <emma:interpretation id="{42D42FCC-6DB3-49EE-9A5B-A4E61F871BD8}" emma:medium="tactile" emma:mode="ink">
                <msink:context xmlns:msink="http://schemas.microsoft.com/ink/2010/main" type="inkWord" rotatedBoundingBox="3527,8687 3786,8687 3786,8868 3527,8868"/>
              </emma:interpretation>
              <emma:one-of disjunction-type="recognition" id="oneOf0">
                <emma:interpretation id="interp0" emma:lang="en-US" emma:confidence="0">
                  <emma:literal>8.</emma:literal>
                </emma:interpretation>
                <emma:interpretation id="interp1" emma:lang="en-US" emma:confidence="0">
                  <emma:literal>e.</emma:literal>
                </emma:interpretation>
                <emma:interpretation id="interp2" emma:lang="en-US" emma:confidence="0">
                  <emma:literal>co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o.</emma:literal>
                </emma:interpretation>
              </emma:one-of>
            </emma:emma>
          </inkml:annotationXML>
          <inkml:trace contextRef="#ctx0" brushRef="#br0">97 101 90,'0'0'36,"0"0"1,0 0 2,-9-17-26,9 17-4,0 0-2,-15 5-2,15-5-1,0 0 0,-23 4-1,23-4 0,0 0 0,-13 17-1,13-17-2,0 0 0,0 0 0,0 0 0,0 0 0,18 2 0,-18-2 0,18-16 0,-18 16 0,5-23 0,-5 23 0,-7-24 0,7 24 0,-20-20 0,20 20 0,-23-10 0,23 10 0,-21 1 0,21-1 0,-10 18 0,10-18 0,3 30 0,3-14 0,-3 0 0,6-1 0,-9-15 0,21 16 0,-3-14 0,1-9 0,1-4 0,-20 11 0,31-31 0,-20 11 0,-2 3 0,-8 1 0,-1 16 0,-22-16 0,2 16 0,4 2 0,-7 3 0,23-5 0,-26 25 0,19-6 0,9 0 0,-1 1 0,8-1 0,0-1 0,10-1 0,3-4 0,-1-10 0,2-6 0,1-10 0,-1-8 0,4-5 0,-6-4 0,-5 2 0,-11 1 0,-5 8 0,0 19 0,-40-14 0,13 19 0,-5 6 0,-1 3 0,6 0 0,4 0 0,0-12 0,23-2-39,0 0-3,0 0-1,7 17 1</inkml:trace>
        </inkml:traceGroup>
        <inkml:traceGroup>
          <inkml:annotationXML>
            <emma:emma xmlns:emma="http://www.w3.org/2003/04/emma" version="1.0">
              <emma:interpretation id="{3EB66D59-CC33-4971-B647-ECBED61E47DD}" emma:medium="tactile" emma:mode="ink">
                <msink:context xmlns:msink="http://schemas.microsoft.com/ink/2010/main" type="inkWord" rotatedBoundingBox="5030,8516 6010,9770 5332,10300 4352,9046"/>
              </emma:interpretation>
              <emma:one-of disjunction-type="recognition" id="oneOf1">
                <emma:interpretation id="interp5" emma:lang="en-US" emma:confidence="0">
                  <emma:literal>Dips</emma:literal>
                </emma:interpretation>
                <emma:interpretation id="interp6" emma:lang="en-US" emma:confidence="0">
                  <emma:literal>ID,</emma:literal>
                </emma:interpretation>
                <emma:interpretation id="interp7" emma:lang="en-US" emma:confidence="0">
                  <emma:literal>ID,"</emma:literal>
                </emma:interpretation>
                <emma:interpretation id="interp8" emma:lang="en-US" emma:confidence="0">
                  <emma:literal>ID.'</emma:literal>
                </emma:interpretation>
                <emma:interpretation id="interp9" emma:lang="en-US" emma:confidence="0">
                  <emma:literal>ID!</emma:literal>
                </emma:interpretation>
              </emma:one-of>
            </emma:emma>
          </inkml:annotationXML>
          <inkml:trace contextRef="#ctx0" brushRef="#br0" timeOffset="17300.4304">1326 100 68,'0'0'37,"0"0"1,0 0 1,0 0-19,0 0-4,0 0-4,-4 17-2,8 6-3,-13-5-1,14 18-4,-8 7-2,3 11 0,-4 4 0,6 7 0,-7 2 0,3-2 0,6-2 0,-3-8 0,3-8 0,-2-8 0,-1-9 0,-1-11 0,0-19 0,0 0 0,23 12 0,-10-36-44,-10-12 0,1-9 1,5-3-1</inkml:trace>
          <inkml:trace contextRef="#ctx0" brushRef="#br0" timeOffset="17706.0311">1557 52 98,'0'0'38,"0"0"3,0 26-3,-18-24-24,22 23-3,-15-8-4,13 15-1,-11 1-4,8 13-2,-1 2 0,5 10 0,1 3 0,-2 8 0,-4-3 0,2-1 0,-2-5 0,0-5 0,1-8 0,-1-8 0,2-11 0,0-12 0,0-16 0,0 0 0,0 0-16,3-36-26,-10-2-1,-3-8 0,-4-3 1</inkml:trace>
          <inkml:trace contextRef="#ctx0" brushRef="#br0" timeOffset="18174.0318">1181 131 96,'-12'-21'38,"12"21"2,0 0-1,-13-17-27,31 22-2,-18-5-2,27-9-3,-6 4-1,18 6-1,10-1-3,11 6 0,2 1 0,7 5 0,-1 6 0,1 4 0,0 3 0,-11 5 0,-8 3 0,-13 3 0,-9 0 0,-10 5 0,-11-1 0,-14 9 0,-13 4 0,-8 2 0,-12 3 0,-3-4 0,-10-1 0,-3-2 0,1-7 0,4-11 0,1-7 0,4-10 0,6-2 0,-6-12 0,18 7 0,-16-13-39,15-3-3,8-1-1,5-3 1</inkml:trace>
          <inkml:trace contextRef="#ctx0" brushRef="#br0" timeOffset="33867.6595">2009 955 96,'0'0'39,"0"0"3,11 16-1,-13 10-19,2-26-14,2 41-1,-2-15-7,7 9 0,-6 1 0,6 0 0,-3 0 0,3 0 0,0-2 0,0-1 0,-5-6 0,0-5 0,1-2 0,-3-20 0,6 17 0,-17-32-19,11 15-22,-19-37-2,13 9 2,-1-6-1</inkml:trace>
          <inkml:trace contextRef="#ctx0" brushRef="#br0" timeOffset="34226.46">1933 855 98,'0'0'37,"0"0"3,21-14-2,11 19-26,-32-5-3,42-3-2,-17-1-2,9 8-1,-4-1-2,1 4 1,-1 0-3,-3 6 0,-9-1 0,-6 7 0,-9-1 0,-8 8 0,-11 1 0,-5 1 0,-5-2 0,-3 0 0,-2-3 0,4-10 0,6 2 0,3-18 0,18 3-9,0 0-31,-1-16-3,1-1 2,1-5-2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3:32.4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15540E-089A-4CE4-9C16-10A53C8DB31A}" emma:medium="tactile" emma:mode="ink">
          <msink:context xmlns:msink="http://schemas.microsoft.com/ink/2010/main" type="writingRegion" rotatedBoundingBox="9622,7022 9661,7022 9661,7347 9622,7347"/>
        </emma:interpretation>
      </emma:emma>
    </inkml:annotationXML>
    <inkml:traceGroup>
      <inkml:annotationXML>
        <emma:emma xmlns:emma="http://www.w3.org/2003/04/emma" version="1.0">
          <emma:interpretation id="{BB6B2289-DA8A-4F25-A3C2-A15B8FC29287}" emma:medium="tactile" emma:mode="ink">
            <msink:context xmlns:msink="http://schemas.microsoft.com/ink/2010/main" type="paragraph" rotatedBoundingBox="9622,7022 9661,7022 9661,7347 9622,7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54EB13-6D13-4231-B66F-11A75ADA3746}" emma:medium="tactile" emma:mode="ink">
              <msink:context xmlns:msink="http://schemas.microsoft.com/ink/2010/main" type="line" rotatedBoundingBox="9622,7022 9661,7022 9661,7347 9622,7347"/>
            </emma:interpretation>
          </emma:emma>
        </inkml:annotationXML>
        <inkml:traceGroup>
          <inkml:annotationXML>
            <emma:emma xmlns:emma="http://www.w3.org/2003/04/emma" version="1.0">
              <emma:interpretation id="{D317B255-45E0-4B86-A2E7-0F8C23FDB319}" emma:medium="tactile" emma:mode="ink">
                <msink:context xmlns:msink="http://schemas.microsoft.com/ink/2010/main" type="inkWord" rotatedBoundingBox="9622,7022 9661,7022 9661,7347 9622,7347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'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7391 3028 120,'-2'20'42,"0"4"2,-1 1-2,8 13-35,-17-9-7,13 8 0,-4-2 0,6-4 0,-1-4 0,2-5 0,-1-4 0,-3-18 0,13 19 0,-13-19 0,0 0-24,14-33-19,-18 7-1,-1-10 1,1-6 0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4:37.2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12FEBF-BDA4-453F-8654-CEEC0A70CF8A}" emma:medium="tactile" emma:mode="ink">
          <msink:context xmlns:msink="http://schemas.microsoft.com/ink/2010/main" type="writingRegion" rotatedBoundingBox="5761,8751 9898,8409 10019,9883 5882,10224"/>
        </emma:interpretation>
      </emma:emma>
    </inkml:annotationXML>
    <inkml:traceGroup>
      <inkml:annotationXML>
        <emma:emma xmlns:emma="http://www.w3.org/2003/04/emma" version="1.0">
          <emma:interpretation id="{FA219FF0-602E-445E-8C23-64307B93AD04}" emma:medium="tactile" emma:mode="ink">
            <msink:context xmlns:msink="http://schemas.microsoft.com/ink/2010/main" type="paragraph" rotatedBoundingBox="5761,8751 9898,8409 10019,9883 5882,10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669DC0-BF11-46E6-949B-49516545FA82}" emma:medium="tactile" emma:mode="ink">
              <msink:context xmlns:msink="http://schemas.microsoft.com/ink/2010/main" type="line" rotatedBoundingBox="5761,8751 9898,8409 10019,9883 5882,10224"/>
            </emma:interpretation>
          </emma:emma>
        </inkml:annotationXML>
        <inkml:traceGroup>
          <inkml:annotationXML>
            <emma:emma xmlns:emma="http://www.w3.org/2003/04/emma" version="1.0">
              <emma:interpretation id="{5ABFBF67-7B8F-4F70-B164-2B201297C061}" emma:medium="tactile" emma:mode="ink">
                <msink:context xmlns:msink="http://schemas.microsoft.com/ink/2010/main" type="inkWord" rotatedBoundingBox="6369,8700 7898,8574 7988,9668 6459,9794"/>
              </emma:interpretation>
              <emma:one-of disjunction-type="recognition" id="oneOf0">
                <emma:interpretation id="interp0" emma:lang="en-US" emma:confidence="0">
                  <emma:literal>"(Ides)</emma:literal>
                </emma:interpretation>
                <emma:interpretation id="interp1" emma:lang="en-US" emma:confidence="0">
                  <emma:literal>"(Ideas)</emma:literal>
                </emma:interpretation>
                <emma:interpretation id="interp2" emma:lang="en-US" emma:confidence="0">
                  <emma:literal>"(Idles)</emma:literal>
                </emma:interpretation>
                <emma:interpretation id="interp3" emma:lang="en-US" emma:confidence="0">
                  <emma:literal>1&lt;(Id)(sy</emma:literal>
                </emma:interpretation>
                <emma:interpretation id="interp4" emma:lang="en-US" emma:confidence="0">
                  <emma:literal>1&lt;(Id)lsy</emma:literal>
                </emma:interpretation>
              </emma:one-of>
            </emma:emma>
          </inkml:annotationXML>
          <inkml:trace contextRef="#ctx0" brushRef="#br0">3133 110 108,'0'0'39,"0"0"3,-31 0-2,11-2-28,4 25-5,-10-4 0,5 18-7,-4 7 0,2 11 0,-5 5 0,12 8 0,0 4 0,7 2 0,4 0 0,5-6 0,5-4 0,4-7 0,9-7 0,-2-17 0,15 4 0,-15-35-10,12-1-32,2-9-1,-1-13-1,-5-15 1</inkml:trace>
          <inkml:trace contextRef="#ctx0" brushRef="#br0" timeOffset="670.801">3259 737 108,'0'0'39,"5"16"1,-5-16-1,25-3-30,-4 6-3,-21-3-2,35-2-3,-10 2-3,-2-12-6,21 5-23,-5-3-9,-2-8 1,5 2 0</inkml:trace>
          <inkml:trace contextRef="#ctx0" brushRef="#br0" timeOffset="452.4007">3273 305 124,'0'0'40,"0"0"0,16 12-5,-16-12-28,44 4-1,-16-4-3,13 0-3,-2 0 0,-1-11-8,19 13-19,-11-7-13,-9-4-1,-5 7 1,-15-1-1</inkml:trace>
          <inkml:trace contextRef="#ctx0" brushRef="#br0" timeOffset="265.2004">3405 272 97,'0'0'38,"21"35"3,-17-9 0,-22-1-28,25 26-1,-15-9-3,13 12-5,-12-6-4,5-1 0,-1-8 0,3-4 0,5-3 0,-5-32-5,12 24-27,-12-24-9,0 0 0,-3-19 0,-1-9-1</inkml:trace>
          <inkml:trace contextRef="#ctx0" brushRef="#br0" timeOffset="1170.002">3965 548 110,'-20'-16'40,"-1"19"0,-9 6 0,-10-4-31,10 20-2,-13-6-2,11 9-1,2-3-4,15 5 0,2-6 0,13 1 0,7-4 0,11-5 0,10-9 0,6-9 0,8-8 0,0-15 0,-3-10 0,0-9 0,-7-9 0,-7-8 0,-6-4 0,-7 3 0,-6 6 0,-6 9 0,-4 12 0,-3 12 0,7 23 0,-18 3 0,13 24 0,2 13 0,-3 9 0,5 7 0,4 4 0,2 2 0,6-3 0,-2-6 0,3-5 0,-3-13 0,3-5 0,-12-30 0,20 0-42,-8-16-1,-1-18 0,-2-10-1</inkml:trace>
          <inkml:trace contextRef="#ctx0" brushRef="#br0" timeOffset="1450.8025">4184-103 126,'37'13'41,"-12"6"0,3 11 0,-7 7-35,14 26-6,-10 6 0,1 15 0,-6 6 0,-10 8 0,-6-1 0,-4 1 0,-7-7 0,-2-6 0,-3-13 0,-4-12 0,2-9 0,-13-34 0,10-1-29,-1-20-15,7-20-2,8-24 2</inkml:trace>
          <inkml:trace contextRef="#ctx0" brushRef="#br0" timeOffset="-733.2013">2272 555 71,'0'0'33,"21"-6"1,-21 6 2,-10-17-24,10 17-1,0 0 0,0 0-2,0 0-1,7 23-2,-7-23 0,7 17-2,-7-17 0,7 30-2,-5-11 0,3 8 0,-2-3 0,3 1 0,-3-2-2,-3-2 0,0-2-2,0-19-3,6 25-2,-6-25-10,0 0-22,-9-19-3,9 19 3,-4-23-2</inkml:trace>
          <inkml:trace contextRef="#ctx0" brushRef="#br0" timeOffset="-452.4008">2524 574 60,'0'0'37,"0"16"-1,0-16 2,-21 17-12,9 10-12,-22-18-2,17 15-4,-10-12-2,13 6-2,-2-7-1,16-11 0,-9 19-1,9-19-1,20 10 0,1-6-1,4 3-1,-4-4-2,7 12-3,-28-15-10,32 5-23,-14 5-1,-18-10 1,15 14-2</inkml:trace>
          <inkml:trace contextRef="#ctx0" brushRef="#br0" timeOffset="2059.2036">5102-62 108,'7'-23'40,"-7"23"4,-16 2-3,-11-2-30,17 28 0,-26-5-11,10 21 0,-13 1 0,6 19 0,-4 6 0,6 9 0,3 7 0,7 5 0,2 1 0,6-3 0,10-2 0,5-8 0,5-7 0,7-16 0,10-10 0,1-29 0,18 4 0,-5-31-35,6-13-11,-6-18 1,-3-13 1</inkml:trace>
          <inkml:trace contextRef="#ctx0" brushRef="#br0" timeOffset="2589.6045">5476 95 96,'23'-3'38,"-23"3"2,0 0 1,17 5-30,-17-5-1,0 0-1,-31 0-3,11 11-2,-12-4-4,2 7 0,-3 0 0,1 3 0,0 1 0,6 1 0,3-1 0,12 1 0,8 0 0,6 3 0,6-1 0,11 1 0,4 1 0,8 2 0,3-1 0,4 5 0,-2-1 0,0 2 0,-3-2 0,-8 2 0,-8 1 0,-7 3 0,-10-3 0,-8 1 0,-9-6 0,-6 1 0,-10-6 0,-4-7 0,-1-6 0,-1-6 0,2-4 0,-1-5 0,9-1 0,1-8 0,12 5 0,0-15-3,28 7-39,-4-1-2,12-1 2,5-2-2</inkml:trace>
          <inkml:trace contextRef="#ctx0" brushRef="#br0" timeOffset="3198.0056">5875-24 79,'0'0'39,"14"-16"-2,-14 16 5,16-2-25,-30-17-5,14 19-2,0 0-2,0 0-2,-23-7-3,23 7-1,-30 21-2,10-11 0,4 5 0,1 4 0,0 0 0,5-3 0,5 0 0,3 0 0,2-16 0,5 24 0,-5-24 0,14 18 0,-14-18 0,25 0 0,-7-7 0,3-6 0,3-1 0,1-1 0,-2-1 0,-4 2 0,-19 14 0,18-4 0,-18 4 0,-19 39 0,1-4 0,0 7 0,-1 2 0,3 5 0,2-5 0,9-2 0,6-8 0,5-11 0,-6-23 0,30 8 0,3-1-2,-3-26-41,0-4-1,-3-8 0,1-3-1</inkml:trace>
          <inkml:trace contextRef="#ctx0" brushRef="#br0" timeOffset="3556.8062">6228-86 129,'16'28'44,"-6"-5"-2,10 9-2,-8-2-40,18 24 0,-7 8 0,5 10 0,-5 7 0,2 12 0,-9 6 0,-7 8 0,-11-3 0,-7-2 0,-9-8 0,-6-8 0,-8-8 0,-5-15 0,0-10 0,-6-21 0,8-2 0,-14-21-14,13-10-31,3-15-1,8-7 1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4:57.4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A17069-CBEB-4683-BB87-5364040C52E0}" emma:medium="tactile" emma:mode="ink">
          <msink:context xmlns:msink="http://schemas.microsoft.com/ink/2010/main" type="writingRegion" rotatedBoundingBox="10074,9174 21126,8336 21211,9453 10159,10291"/>
        </emma:interpretation>
      </emma:emma>
    </inkml:annotationXML>
    <inkml:traceGroup>
      <inkml:annotationXML>
        <emma:emma xmlns:emma="http://www.w3.org/2003/04/emma" version="1.0">
          <emma:interpretation id="{74D9FF15-364E-4172-8E78-07560EE1DB28}" emma:medium="tactile" emma:mode="ink">
            <msink:context xmlns:msink="http://schemas.microsoft.com/ink/2010/main" type="paragraph" rotatedBoundingBox="10074,9174 21126,8336 21211,9453 10159,10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74AAB4-EFD7-4438-9986-09AC1E1859FB}" emma:medium="tactile" emma:mode="ink">
              <msink:context xmlns:msink="http://schemas.microsoft.com/ink/2010/main" type="line" rotatedBoundingBox="10074,9174 21126,8336 21211,9453 10159,10291"/>
            </emma:interpretation>
          </emma:emma>
        </inkml:annotationXML>
        <inkml:traceGroup>
          <inkml:annotationXML>
            <emma:emma xmlns:emma="http://www.w3.org/2003/04/emma" version="1.0">
              <emma:interpretation id="{23F9CB2A-15CE-4DA6-833F-127CBADACC7A}" emma:medium="tactile" emma:mode="ink">
                <msink:context xmlns:msink="http://schemas.microsoft.com/ink/2010/main" type="inkWord" rotatedBoundingBox="10022,9646 13170,8790 13402,9643 10254,10499"/>
              </emma:interpretation>
              <emma:one-of disjunction-type="recognition" id="oneOf0">
                <emma:interpretation id="interp0" emma:lang="en-US" emma:confidence="0">
                  <emma:literal>Kats</emma:literal>
                </emma:interpretation>
                <emma:interpretation id="interp1" emma:lang="en-US" emma:confidence="0">
                  <emma:literal>Karts</emma:literal>
                </emma:interpretation>
                <emma:interpretation id="interp2" emma:lang="en-US" emma:confidence="0">
                  <emma:literal>karts</emma:literal>
                </emma:interpretation>
                <emma:interpretation id="interp3" emma:lang="en-US" emma:confidence="0">
                  <emma:literal>Karsts</emma:literal>
                </emma:interpretation>
                <emma:interpretation id="interp4" emma:lang="en-US" emma:confidence="0">
                  <emma:literal>karsts</emma:literal>
                </emma:interpretation>
              </emma:one-of>
            </emma:emma>
          </inkml:annotationXML>
          <inkml:trace contextRef="#ctx0" brushRef="#br0">6623 1072 71,'0'0'37,"0"0"-1,0 0 2,0 0-15,0 0-7,7 18-5,-7-18-2,0 0-2,-9 17-2,13 1-3,-4-18-2,-2 39 0,-1-15 0,3 8 0,-4-2 0,4 3 0,0-3 0,0 0 0,-2-4 0,2-3 0,4-5 0,-4-18 0,5 22 0,-5-22 0,0 0 0,7 16 0,-7-16 0,0 0 0,0 0 0,0 0 0,0 0 0,0 0 0,0 0 0,-1-21-5,1 21-20,0 0-16,7-16-1,-7 16 2,-6-24 0</inkml:trace>
          <inkml:trace contextRef="#ctx0" brushRef="#br0" timeOffset="655.2011">6877 1081 70,'0'0'36,"0"0"-1,0 0 3,-3 30-19,-20-30-2,16 19-4,-20-13-3,11 13-3,-14-7-2,9 6 0,-7-2-5,9-1 0,-1-1 0,20-14 0,-26 23 0,26-23 0,0 0 0,-11 20 0,11-20 0,0 0 0,0 0 0,9 15 0,-9-15 0,0 0 0,23 13 0,-23-13 0,28 16 0,-5-8 0,0 3 0,5-1 0,-1 3 0,1-1 0,-3 2 0,1-2 0,-3-1 0,-3-2 0,-3-2 0,-17-7 0,25 12 0,-25-12 0,0 0 0,0 0 0,18 14 0,-34-16-28,16 2-13,0 0-1,-20-1 0,20 1 2</inkml:trace>
          <inkml:trace contextRef="#ctx0" brushRef="#br0" timeOffset="1123.2019">7290 1037 94,'-12'-16'34,"12"16"3,-16 11-5,-7-20-16,23 27-3,-23-17-2,13 20-3,-10-6-1,8 14-4,-9-2-3,7 10 0,-4 0 0,7 5 0,6-4 0,5 1 0,5-4 0,8-1 0,4-6 0,3-5 0,6-2 0,-5-11 0,8 4 0,-29-14-9,37-12-32,-37 12-1,23-18 1,-18 3-1</inkml:trace>
          <inkml:trace contextRef="#ctx0" brushRef="#br0" timeOffset="1653.6028">7405 1188 91,'0'0'36,"13"27"1,-13-27 1,0 0-20,-2 31-8,2-31 0,-6 25-4,6-25-2,0 24 1,0-24-5,0 18 0,0-18 0,0 0 0,0 0 0,0 0 0,16-12 0,-16 12 0,16-28 0,-3 12 0,-3 0 0,-10 16 0,20-26 0,-20 26 0,16-9 0,-16 9 0,0 0 0,21 14 0,-21-14 0,12 21 0,-12-21 0,12 23 0,-12-23 0,11 26 0,-11-26 0,5 23 0,-5-23 0,0 0 0,18 19 0,-18-19-30,3-19-11,-3 19 0,15-33 0,-8 12 0</inkml:trace>
          <inkml:trace contextRef="#ctx0" brushRef="#br0" timeOffset="1965.6033">7723 1025 124,'0'0'40,"21"21"2,-7 2-2,-14-23-31,32 37-9,-20-16 0,10 12 0,-7-3 0,1 5 0,-3 0 0,-3 2 0,-6-2 0,-6 2 0,-5-2 0,-2-1 0,-3-4 0,-2-9 0,0-2 0,-4-19 0,18 0-13,0 0-30,-20-28-1,13-4 1,4-3-1</inkml:trace>
          <inkml:trace contextRef="#ctx0" brushRef="#br0" timeOffset="3338.4058">8367 756 66,'0'0'34,"0"0"2,20 5 0,3-1-21,-23-4-1,33-9-3,-33 9-2,39-5-2,-21-1-1,8 13-1,-5-7-1,11 6-1,-4-6-1,9-2-1,2-5 0,0 0-1,-2 0-1,-3-5-3,-1 6-2,-19-11-8,7 10-26,-21 7-1,0 0 1,0 0-1</inkml:trace>
          <inkml:trace contextRef="#ctx0" brushRef="#br0" timeOffset="3822.0067">8381 441 105,'0'0'38,"0"0"2,0 0-6,0 0-25,0 0-1,0 0-2,18-1-2,-18 1-1,0 0 0,25 1-2,-25-1 1,24 7 0,-24-7-2,29 6 0,-29-6 0,28 5 0,-28-5 0,16 2 0,-16-2 0,0 0 0,0 0 0,0 0 0,19 17 0,-19-17 0,18 11 0,-18-11 0,21 10 0,-21-10 0,25 7 0,-25-7 0,28-1 0,-28 1 0,23-13 0,-23 13 0,19-29-5,4 21-6,-26-18-21,10 3-10,0 4 0,-4 0 0,-1 1 1</inkml:trace>
          <inkml:trace contextRef="#ctx0" brushRef="#br0" timeOffset="4368.0076">9580 463 94,'0'0'38,"0"0"3,2 33-1,-4-1-29,-2-11-2,13 17-1,-11-3-3,10 11-1,-7-5-1,8 1-1,-2-5-2,0-8 0,0-2 0,-7-27-4,16 31-2,-16-31-15,0-17-19,0 17-2,-16-37 2,0 9-2</inkml:trace>
          <inkml:trace contextRef="#ctx0" brushRef="#br0" timeOffset="4789.2083">9361 610 75,'-28'-9'39,"28"9"-1,-20 9 3,20-9-21,39 11-10,-14-13-2,17 12-2,-5-8-1,7 2-3,-1-1-2,-8-5-3,6 6-3,-18-18-5,10 17-6,-24-24-4,9 16-8,-22-20 1,4 25 9,-16-35 9,4 20 7,-6 2 9,-8-6 6,26 19 7,-30-12 7,30 12 2,0 0-8,0 0-8,19 7-3,9 3-4,-5-10 0,6 11-2,-5-6 0,1 7 1,-9-1-1,-9 12 0,-18 1-3,-6 10 0,-19-1 0,-2 4 0,-5-2 0,-4 0 0,1-3 0,7-11 0,16 7 0,7-19-38,16-9-5,0 0-2,4-21 2</inkml:trace>
        </inkml:traceGroup>
        <inkml:traceGroup>
          <inkml:annotationXML>
            <emma:emma xmlns:emma="http://www.w3.org/2003/04/emma" version="1.0">
              <emma:interpretation id="{47C456C0-A847-4F56-851F-252D83879DD4}" emma:medium="tactile" emma:mode="ink">
                <msink:context xmlns:msink="http://schemas.microsoft.com/ink/2010/main" type="inkWord" rotatedBoundingBox="15526,9570 15658,8619 16309,8709 16176,9661"/>
              </emma:interpretation>
              <emma:one-of disjunction-type="recognition" id="oneOf1">
                <emma:interpretation id="interp5" emma:lang="en-US" emma:confidence="1">
                  <emma:literal>if</emma:literal>
                </emma:interpretation>
                <emma:interpretation id="interp6" emma:lang="en-US" emma:confidence="0">
                  <emma:literal>ifs</emma:literal>
                </emma:interpretation>
                <emma:interpretation id="interp7" emma:lang="en-US" emma:confidence="0">
                  <emma:literal>iff</emma:literal>
                </emma:interpretation>
                <emma:interpretation id="interp8" emma:lang="en-US" emma:confidence="0">
                  <emma:literal>If</emma:literal>
                </emma:interpretation>
                <emma:interpretation id="interp9" emma:lang="en-US" emma:confidence="0">
                  <emma:literal>Jif</emma:literal>
                </emma:interpretation>
              </emma:one-of>
            </emma:emma>
          </inkml:annotationXML>
          <inkml:trace contextRef="#ctx0" brushRef="#br0" timeOffset="7191.6126">12104 104 111,'0'0'39,"0"0"0,18 0-3,-18 0-33,24 26-4,-24-26-22,16 23-17,2-2 2,-4-5-1,7 3 0</inkml:trace>
          <inkml:trace contextRef="#ctx0" brushRef="#br0" timeOffset="7035.6123">12192 422 85,'0'0'39,"0"0"0,-1 23 3,1-23-21,0 39-11,-11-18-1,15 12-3,-11-3-2,7 3-4,-4-6 0,6-6 0,-2-21 0,7 16 0,-7-16-7,0 0-26,14-30-9,-12 0-1,-4-7 1</inkml:trace>
          <inkml:trace contextRef="#ctx0" brushRef="#br0" timeOffset="7784.4136">12348 529 111,'32'4'40,"-6"1"1,9-5-1,-6 4-37,9-1-30,5-3-10,8 4-3,-7-8 0</inkml:trace>
          <inkml:trace contextRef="#ctx0" brushRef="#br0" timeOffset="7612.8133">12778 25 88,'0'0'39,"-17"-11"0,-1 10 2,-7 13-27,-6-21-4,13 20-1,-19-11-3,10 14-1,-4-5-1,8 8-4,2 1 0,5 10 0,-2 2 0,7 10 0,4 2 0,4 8 0,10-1 0,-2 7 0,6 2 0,3 0 0,-5 3 0,3-4 0,-1-1 0,3-2 0,-12 1 0,1-6 0,-5-5 0,-8-7 0,4-4 0,-11-26 0,17-7-39,-20 0-5,-1-17 0,-4-18 1</inkml:trace>
        </inkml:traceGroup>
        <inkml:traceGroup>
          <inkml:annotationXML>
            <emma:emma xmlns:emma="http://www.w3.org/2003/04/emma" version="1.0">
              <emma:interpretation id="{BDCD9B98-2C65-4340-898F-ED25B7F9DEFB}" emma:medium="tactile" emma:mode="ink">
                <msink:context xmlns:msink="http://schemas.microsoft.com/ink/2010/main" type="inkWord" rotatedBoundingBox="18102,9374 18252,8852 18735,8991 18585,9513">
                  <msink:destinationLink direction="with" ref="{E4E71C82-6A49-4E7B-AC79-48AE33C432A6}"/>
                </msink:context>
              </emma:interpretation>
              <emma:one-of disjunction-type="recognition" id="oneOf2">
                <emma:interpretation id="interp10" emma:lang="en-US" emma:confidence="1">
                  <emma:literal>kin</emma:literal>
                </emma:interpretation>
                <emma:interpretation id="interp11" emma:lang="en-US" emma:confidence="0">
                  <emma:literal>k&gt;n</emma:literal>
                </emma:interpretation>
                <emma:interpretation id="interp12" emma:lang="en-US" emma:confidence="0">
                  <emma:literal>K&gt;n</emma:literal>
                </emma:interpretation>
                <emma:interpretation id="interp13" emma:lang="en-US" emma:confidence="0">
                  <emma:literal>Kan</emma:literal>
                </emma:interpretation>
                <emma:interpretation id="interp14" emma:lang="en-US" emma:confidence="0">
                  <emma:literal>km</emma:literal>
                </emma:interpretation>
              </emma:one-of>
            </emma:emma>
          </inkml:annotationXML>
          <inkml:trace contextRef="#ctx0" brushRef="#br0" timeOffset="8626.815">15001 253 94,'28'2'38,"-10"-2"3,3 4-1,-14 20-25,-7-24-6,-19 32 0,-19-15-3,5 15-3,-15-6-3,2 8 0,-7-4 0,6 0 0,3-6 0,12-8 0,16-2 0,16-14 0,0 16 0,23-11 0,7-1 0,11 1 0,4-2 0,8 3 0,-3 1 0,-3 0 0,-4 2 0,-13-2 0,-9 5 0,-21-12 0,23 28-16,-23-28-27,-16 18-1,-2-13 1,18-5-1</inkml:trace>
          <inkml:trace contextRef="#ctx0" brushRef="#br0" timeOffset="8283.6145">14722 162 116,'0'0'42,"19"4"1,-19-4-1,11 38-32,-22-15-8,15 17-2,-13 1 0,9 12 0,-2 1 0,2 4 0,-3-2 0,1-5 0,6-5 0,-3-7 0,5-6 0,-3-15 0,6-1 0,-9-17-7,-4-26-37,8 1-1,3-12 1,0-8-1</inkml:trace>
          <inkml:trace contextRef="#ctx0" brushRef="#br0" timeOffset="9391.2165">15906 160 105,'0'0'41,"0"0"1,18-3 0,7 17-27,-25-14-5,26 12-10,-3-3 0,11 10 0,1-1 0,11 8 0,2-3 0,3 3 0,0-3 0,-2-2 0,-8 0 0,-6-5 0,-7-3 0,-28-13 0,18 24 0,-27-8 0,-17 7 0,-11 8 0,-14 6 0,-9 7 0,-6 0 0,-1 4 0,5-4 0,8-8 0,15-2 0,7-18 0,29 3 0,3-19-30,0 0-14,31-33-2,-6 6 2</inkml:trace>
          <inkml:trace contextRef="#ctx0" brushRef="#br0" timeOffset="12604.8221">17278 352 78,'0'0'36,"-2"-16"1,2 16 2,25 7-25,-25-7-2,0 0-3,0 0-1,0 0-2,0 0 0,0 0-2,0 0-1,0 0 0,10 23-3,-13-6 0,1 3 0,2 3 0,0-1 0,5 5 0,-5-3 0,6 3 0,-3-4 0,-1-2 0,3-5 0,-5-16 0,4 26 0,-4-26 0,0 0 0,0 0 0,23-7 0,-13-11 0,5-8 0,-1-2 0,2-6 0,1-1 0,-1 0 0,2 2 0,-1 5 0,-1 5 0,-2 5 0,2 6 0,0 8 0,2 6 0,-2 2 0,-16-4 0,30 30 0,-14-8 0,-4 7 0,2 6 0,-7 0 0,-3 3 0,-1-1 0,-1-2 0,0-5 0,-1-3 0,3-6 0,-4-21 0,7 24 0,-7-24 0,0 0 0,0 0-29,0 0-14,0 0-2,-28-3 1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2:54.5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7CBF86-A873-497A-81FE-BF67C2FAF38E}" emma:medium="tactile" emma:mode="ink">
          <msink:context xmlns:msink="http://schemas.microsoft.com/ink/2010/main" type="inkDrawing" rotatedBoundingBox="2343,3426 21334,5015 21043,8503 2052,6914" semanticType="callout" shapeName="Other">
            <msink:sourceLink direction="with" ref="{C811B6CC-47C7-450A-B41B-7A7DFAB44606}"/>
            <msink:sourceLink direction="with" ref="{B15C96A8-C6ED-49B6-BF35-8F34CB3FA08B}"/>
          </msink:context>
        </emma:interpretation>
      </emma:emma>
    </inkml:annotationXML>
    <inkml:trace contextRef="#ctx0" brushRef="#br0">275 50 85,'0'0'35,"14"-16"0,-14 16-2,7-23-16,11 27 0,-20-20-4,2 16-3,0 0 0,16 9-10,-16-9 0,-21 26 0,5-5 0,4 13 0,-2 1 0,-6 12 0,-3 2 0,-3 4 0,1 7 0,-1-4 0,3 2 0,-2-4 0,0-4 0,6-6 0,1-7 0,4-9 0,5-4 0,9-24 0,-12 25 0,12-25 0,0 0 0,-7-34 0,7 34-23,18-45-20,-11 10 0,0-6 1,0-3-1</inkml:trace>
    <inkml:trace contextRef="#ctx0" brushRef="#br0" timeOffset="577.201">60 408 76,'0'0'37,"0"0"-2,23 4 2,-2 6-11,2-10-16,16 14-3,-6-7-3,8 2-6,5 9-11,2-11-22,-13-9-2,2 6 1,-7-10-1</inkml:trace>
    <inkml:trace contextRef="#ctx0" brushRef="#br0" timeOffset="374.4006">277 4 79,'0'0'37,"0"0"0,5 16 3,-5-16-11,11 26-17,-11-10-2,16 18-2,-9-5-5,11 10-3,-4 0 0,2 3 0,-2 2 0,7 5 0,-3 0 0,-1 4 0,-3-4 0,0 2 0,-1-7 0,1-4 0,5-6 0,-6-10 0,-3-4 0,-10-20 0,20 10 0,-31-31-6,11 21-36,-21-40 0,-6 13 0,-8-6 0</inkml:trace>
    <inkml:trace contextRef="#ctx0" brushRef="#br0" timeOffset="967.2017">729 523 103,'0'0'36,"7"24"3,-7-24-2,-4 16-23,15 7-4,-11-23-3,5 28-3,-5-28 1,7 19-5,-7-19 0,6 16 0,-6-16 0,0 0 0,0 0 0,17-25 0,-10 1 0,4-4 0,3-4 0,0-1 0,2 1 0,-2 2 0,-1 7 0,1 6 0,2 10 0,-16 7 0,26 3 0,-26-3 0,32 21-24,-11-12-16,-2 2-1,1-2 1,-4-1-2</inkml:trace>
    <inkml:trace contextRef="#ctx0" brushRef="#br0" timeOffset="1326.0023">1121 519 80,'0'0'37,"0"0"0,0 0 1,0 0-16,0 33-7,0-33-4,-13 27-4,5-11-2,9 6-2,-1-4-3,6 3 0,1-3 0,3-2 0,-10-16 0,32 17 0,-5-15 0,-1-7 0,4-6 0,-3-5 0,-4-5 0,-6-3 0,-3-3 0,-10 1 0,-11 3 0,-13 4 0,-8 3 0,-5 7 0,-3 6 0,-1 6 0,5 8 0,2-3 0,20 15-2,-6-9-37,16-14-1,14 23-2,2-14 2</inkml:trace>
    <inkml:trace contextRef="#ctx0" brushRef="#br0" timeOffset="1716.003">1435 535 121,'14'17'40,"-14"-17"1,-12 30-1,21-7-29,-9-23-9,-4 28-2,4-28 0,4 18 0,-4-18 0,17 5 0,-17-5 0,36-19 0,-10-2 0,2-4 0,1-5 0,2 2 0,1 0 0,-4 5 0,1 9 0,-8 11 0,-21 3 0,9 29 0,-11 3 0,-7 5 0,0 5 0,-1 0 0,1 1 0,-4-10 0,12-1 0,1-32 0,7 35 0,-7-35-42,19-14 1,-12-7-2,4-1 2</inkml:trace>
    <inkml:trace contextRef="#ctx0" brushRef="#br0" timeOffset="2059.2036">1898 617 103,'15'6'36,"7"-5"3,-5-4-1,-17 3-26,46-16-2,-28-1-3,8 3-2,-10-11 0,2 6-5,-11-6 0,-4 7 0,-8 1 0,5 17 0,-26-12 0,3 19 0,-6 7 0,-1 10 0,6 6 0,3 5 0,1 2 0,15 0 0,7-5 0,8-4 0,13-5 0,12-9 0,4-6 0,4-11 0,11 14-2,-13-17-40,0 3-1,-15-3 0,-7 5 0</inkml:trace>
    <inkml:trace contextRef="#ctx0" brushRef="#br0" timeOffset="2277.604">2364 493 109,'24'17'40,"-4"-13"1,8 1 0,2 9-19,-2-17-20,13-3-2,17-1-35,-12 2-4,-7-7-2,0-1 0</inkml:trace>
    <inkml:trace contextRef="#ctx0" brushRef="#br0" timeOffset="3276.0058">3186 233 81,'0'0'40,"0"0"0,11-18 2,-11 18-11,0 0-15,0 0-11,0 0-5,3 25 0,-6-2 0,3 12 0,-4 5 0,-1 13 0,1 7 0,-1 5 0,0 1 0,5-2 0,-4-6 0,4-7 0,0-9 0,4-9 0,-2-12 0,-2-21 0,0 0 0,22-16 0,-14-17 0,2-16 0,-3-13 0,4-12 0,1-3 0,-3-2 0,-2 9 0,-5 7 0,1 13 0,-3 13 0,7 16 0,-7 21 0,0 0 0,-8 16 0,4 9 0,9 6 0,2 5 0,6 2 0,-1 1 0,2-6 0,9-5 0,-2-10 0,8-9 0,1-13 0,3-12 0,-1-8 0,0-11 0,-1-8 0,1 0 0,-4 0 0,-3 5 0,-4 6 0,-10 9 0,-11 23 0,16-2 0,-14 24 0,-1 9 0,5 13 0,-3 5 0,1 9 0,1 0 0,-1 2 0,-1-2 0,4-5 0,-2-4 0,1-9 0,-3-8 0,-1-9 0,7-6 0,-9-17 0,23 2 0,-29-18-24,14-5-20,-8-12-1,5 1 2</inkml:trace>
    <inkml:trace contextRef="#ctx0" brushRef="#br0" timeOffset="3728.4066">4067 544 103,'0'0'40,"19"-2"2,-19 2 0,0 0-20,0 0-16,-35 12-6,16 6 0,-10-4 0,5 3 0,-5 1 0,12 0 0,4 1 0,8-3 0,5-16 0,12 21 0,8-19 0,5-6 0,6-1 0,-1-9 0,2-6 0,2 1 0,-6-4 0,-7 6 0,-5 3 0,-16 14 0,0 0 0,0 0 0,9 28 0,-13 0 0,-5 0 0,4 4 0,5 1 0,2-5 0,3-5 0,-5-23 0,16 21 0,-16-21 0,27-23-24,-20 0-20,0-8 0,-4-13 1</inkml:trace>
    <inkml:trace contextRef="#ctx0" brushRef="#br0" timeOffset="4149.6073">4386-38 110,'16'-11'41,"-16"11"1,27 18 0,-17 19-26,-11-11-12,13 20-4,-10 0 0,5 13 0,-7 1 0,0 5 0,-2 0 0,-1 2 0,-3-6 0,3-1 0,1-7 0,0-9 0,2-9 0,0-12 0,0-23 0,0 0 0,25-5 0,-4-24 0,6-7 0,1-7 0,4-1 0,-2 2 0,-4 7 0,-5 12 0,-5 13 0,-16 10 0,7 21 0,-16 5 0,2 6 0,-2 1 0,4 4 0,2-5 0,4-4 0,-1-28 0,9 33 0,-9-33-5,0 0-37,20-19-2,-10 3 2,1-7 0</inkml:trace>
    <inkml:trace contextRef="#ctx0" brushRef="#br0" timeOffset="4414.8077">4815 540 116,'0'0'41,"16"30"2,-10-5-2,-12-10-27,20 19-14,-12-15 0,18 6 0,-20-25 0,40 19 0,-10-19 0,-2-10 0,2-8 0,2-7 0,-9-6 0,-11-4 0,-12 1 0,-12 3 0,-11 4 0,-5 11 0,-6 8 0,-8 6 0,5 12 0,-2-1 0,18 18 0,-11-13-24,23 3-18,9-17-1,-1 20 2,1-20-1</inkml:trace>
    <inkml:trace contextRef="#ctx0" brushRef="#br0" timeOffset="4882.8086">5126 480 118,'0'0'40,"0"0"1,16 27 0,-13-3-31,-10-8-5,14 14-5,-8-5 0,6 3 0,-1-4 0,4 1 0,-8-25 0,14 25 0,-14-25 0,27-7 0,-9-8 0,-1-7 0,3-6 0,-3-6 0,-1 3 0,-2 1 0,-3 9 0,-11 21 0,11-18 0,-11 18 0,1 25 0,1-4 0,2 3 0,4 3 0,3-3 0,5-4 0,3-8 0,8-10 0,-1-9 0,2-7 0,1-9 0,-3-5 0,-3-2 0,-2-4 0,-3 4 0,-11 1 0,-7 29 0,2-23-20,-2 23-23,0 0-1,0 0 2</inkml:trace>
    <inkml:trace contextRef="#ctx0" brushRef="#br0" timeOffset="5241.6092">5724 549 120,'23'-23'40,"-23"23"2,13-26-1,-13 26-29,0 0-12,0 0 0,-34 5 0,11 13 0,-3-1 0,3 4 0,2 0 0,8-1 0,10-3 0,3-17 0,21 11 0,0-17 0,2-1 0,5-3 0,-5-1 0,0 3 0,-5 1 0,-18 7 0,0 0 0,9 21 0,-15 0 0,1 2 0,3 1 0,-3-1 0,7-2 0,-2-21 0,17 23 0,-17-23 0,30-19-32,-21-2-10,2-8-1,-2-15 3</inkml:trace>
    <inkml:trace contextRef="#ctx0" brushRef="#br0" timeOffset="5475.6096">6060-17 140,'21'0'45,"-21"30"-2,-9 16-16,-14 8-27,9 22 0,-4 3 0,4 7 0,6-4 0,0 1 0,5-7 0,1-11 0,6-7 0,-1-16 0,10-5 0,-13-37 0,8 17-31,-8-17-12,30-26-2,-8-4 2</inkml:trace>
    <inkml:trace contextRef="#ctx0" brushRef="#br0" timeOffset="5912.4104">6489 417 85,'-20'-7'38,"1"7"1,-4 5 2,-2 16-10,-14-14-17,20 25-7,-13-6-7,13 13 0,-1-7 0,8 3 0,3-3 0,7-4 0,8-7 0,-6-21 0,30 12 0,-7-21 0,5-10 0,2-14 0,5-11 0,8-14 0,-1-11 0,-1-12 0,-3-8 0,-4 1 0,-6 7 0,-3 14 0,-11 14 0,-10 27 0,-4 26 0,-18 18 0,0 26 0,1 21 0,-1 10 0,7 11 0,3 2 0,6 0 0,12-7 0,-3-7 0,8-9 0,-1-14 0,0-7 0,-14-44 0,9 33-19,-9-33-26,-23-4 0,0-17 0</inkml:trace>
    <inkml:trace contextRef="#ctx0" brushRef="#br1" timeOffset="19687.2346">2498 2088 94,'-22'-19'38,"22"19"2,0 0-1,-15-16-22,30 23-5,-15-7-4,23-9-3,-1 2-3,13 6-2,2-6 0,12 8 0,3 1 0,1 9 0,3 4 0,1 8 0,-5 5 0,0 9 0,-8 4 0,-2 6 0,-8 2 0,-4 4 0,-9 0 0,-11 1 0,-15 1 0,-9-1 0,-18 1 0,-12-3 0,-9-2 0,-3-7 0,-10-2 0,6-11 0,0-2 0,2-12 0,14 1 0,0-11-24,14-6-20,2-2-1,28 2 1</inkml:trace>
    <inkml:trace contextRef="#ctx0" brushRef="#br1" timeOffset="18688.8328">2469 2116 60,'16'-14'36,"-16"14"1,0 0 2,0 0-13,-3-28-7,3 28-4,0 0-4,19-7-2,-19 7-6,0 0-3,0 0 0,-7 16 0,5 5 0,2 12 0,2 11 0,0 14 0,-2 6 0,2 9 0,-1 5 0,5 3 0,-3-2 0,4-4 0,-10-12 0,-1-5 0,2-12 0,1-9 0,2-7 0,-1-30 0,0 17 0,0-17 0,2-19 0,4-14-44,-6-6-1,-2-7 2,0-6-1</inkml:trace>
    <inkml:trace contextRef="#ctx0" brushRef="#br1" timeOffset="19156.8337">2711 2099 89,'0'0'36,"0"0"1,0 0 2,-19-20-24,19 20-2,0 0-4,0 0-2,0 0-1,12 18-2,-12-18-4,-5 32 0,0-4 0,6 12 0,1 6 0,0 10 0,0 2 0,5 7 0,-6-2 0,3 4 0,0-2 0,-6-5 0,0 0 0,4-6 0,-6-8 0,1-6 0,6-8 0,-3-13 0,0-19 0,0 0 0,27 2 0,-26-37 0,24 3-31,-16-8-12,-5-2-2,1-6 2</inkml:trace>
    <inkml:trace contextRef="#ctx0" brushRef="#br1" timeOffset="31621.2556">3094 3009 93,'0'0'36,"0"0"2,0 0 1,18 5-26,-18-5-1,0 0-4,-2 18-1,9-1-2,-7-17-1,2 36-4,-2-19 0,2 4 0,0-1 0,1-3 0,-3-17 0,2 23 0,-2-23 0,5 16 0,-5-16 0,0 0 0,0 0 0,0 0 0,0 0 0,0 0 0,18-25 0,-13 9 0,-1-3 0,3 0 0,2-2 0,-2 1 0,3 1 0,-10 19 0,27-26 0,-10 19 0,-1 1 0,0 5 0,0 2 0,2 5 0,-3 4 0,3 4 0,-18-14 0,20 34 0,-12-12 0,-2 1 0,1-2 0,-2 0 0,-1-5 0,-4-16 0,3 25 0,-3-25 0,0 0 0,0 0 0,0 0-25,0 0-18,0 0-1,0 0 0</inkml:trace>
    <inkml:trace contextRef="#ctx0" brushRef="#br1" timeOffset="33165.6583">4032 2076 83,'0'0'38,"-16"-11"-1,16 11 2,-23-15-24,23 15-1,0 0-4,0 0-2,-30 12-1,30-12-3,-28 24-4,12-2 0,-6 0 0,0 8 0,-1 11 0,0 6 0,1 4 0,3 7 0,0 2 0,1 5 0,11 2 0,5 1 0,2-6 0,11-6 0,-4-7 0,7-7 0,5-7 0,4-5 0,0-5 0,-2-8 0,1-1 0,-7-9 0,8 9 0,-23-16-10,27-5-32,-27 5-1,26-20 1,-15-1-1</inkml:trace>
    <inkml:trace contextRef="#ctx0" brushRef="#br1" timeOffset="33696.0592">4090 2294 119,'0'0'40,"0"0"-1,0 0 1,23-14-34,7 10-1,5-6-1,11 1-2,0-3-2,3 3 0,-3 2 0,-3 2 0,1 10-6,-20-10-14,-2 12-19,-6 5-2,-16-12 2,7 33-2</inkml:trace>
    <inkml:trace contextRef="#ctx0" brushRef="#br1" timeOffset="33930.0596">4169 2723 90,'0'0'35,"-7"29"1,7-29 0,0 0-26,0 0-2,23 11-2,-2-11-4,4-5-1,3-8-4,8 12-17,1-6-16,-11-6 0,2 10 0,-10-8-1</inkml:trace>
    <inkml:trace contextRef="#ctx0" brushRef="#br1" timeOffset="33477.6588">4261 2239 94,'20'-7'38,"-20"7"3,1 25 0,-6 7-20,-13-10-10,18 24-2,-10-7-9,10 10 0,-7-3 0,7 3 0,0-9 0,3-5 0,1-1 0,-1-10 0,3-3 0,-6-21 0,0 0-35,0 0-7,0-15-1,-11-10 2</inkml:trace>
    <inkml:trace contextRef="#ctx0" brushRef="#br1" timeOffset="34507.2605">4639 2601 107,'0'0'38,"-28"-3"2,6 8-1,22-5-28,-40 19-3,27-1-3,-4-6-1,6 9-1,1-3-3,8 1 0,4-3 0,6 0 0,-8-16 0,27 16 0,-9-20 0,5-8 0,1-6 0,3-6 0,1-4 0,-2-9 0,-3-2 0,-5-5 0,-6-2 0,-3 2 0,-3 2 0,-5 5 0,1 2 0,-4 7 0,-1 4 0,1 8 0,2 16 0,0 0 0,0 0 0,0 0 0,0 35 0,0-3 0,-4 6 0,3 8 0,1 5 0,3 5 0,1-3 0,-1-6 0,3-5 0,1-8 0,3-4 0,1-15 0,5-2 0,-16-13 0,30-11-8,-23-15-34,7-6-3,-5-13 3,0-6-2</inkml:trace>
    <inkml:trace contextRef="#ctx0" brushRef="#br1" timeOffset="34834.8612">4932 2002 118,'0'0'41,"21"7"0,-12 9 1,-9-16-29,39 35-13,-25-7 0,11 20 0,-3 3 0,7 12 0,-5 5 0,3 10 0,-9 1 0,-4 5 0,-9-1 0,-3-6 0,-8-1 0,-6-8 0,-4-5 0,-8-12 0,-7-8 0,-7-22 0,13 8 0,-9-30-36,4-10-9,4-15 0,7-9 1</inkml:trace>
    <inkml:trace contextRef="#ctx0" brushRef="#br1" timeOffset="35786.4629">5797 2043 83,'0'0'37,"10"-20"1,-10 20 2,0 0-18,0 0-6,0 0-2,0 0-9,0 0-5,-15 11 0,6 12 0,-9 5 0,2 10 0,-5 15 0,2 10 0,-4 9 0,1 7 0,-2 4 0,10 3 0,-2-2 0,10-1 0,6-9 0,4-7 0,7-13 0,4-8 0,10-13 0,0-19 0,12-7 0,-12-30 0,17-3-34,-8-13-9,-4-6-1,-4-10 1</inkml:trace>
    <inkml:trace contextRef="#ctx0" brushRef="#br1" timeOffset="36270.0636">6385 2192 110,'0'0'39,"0"0"2,0 0-1,-34-12-27,34 12-1,-48 8-12,18 5 0,-12-5 0,5 8 0,-4-2 0,3 7 0,2-1 0,6 1 0,7-4 0,11 4 0,8-1 0,10 1 0,4-2 0,13-5 0,5 4 0,8-4 0,6 3 0,4-1 0,-4 0 0,-3 2 0,-7 1 0,-9 4 0,-12 5 0,-11 2 0,-11 0 0,-10 0 0,-6-4 0,-6-3 0,-3-2 0,-1-7 0,4-5 0,1-15 0,14 6 0,-6-24-12,20 5-31,6-10-1,7-2 1,8-6 0</inkml:trace>
    <inkml:trace contextRef="#ctx0" brushRef="#br1" timeOffset="36784.8646">6731 1985 113,'-18'-11'38,"0"18"2,-3 4-1,-14-10-28,21 19-2,-15-8-4,14 7-5,-1-5 0,7 4 0,9-18 0,-2 17 0,2-17 0,21 4 0,-1-9 0,4-4 0,3-5 0,-1-4 0,3-1 0,-3 3 0,-5 0 0,-3 8 0,-18 8 0,0 0 0,7 19 0,-18 7 0,-5 4 0,2 7 0,-3 2 0,3-1 0,3-1 0,7-3 0,8-10 0,5-6 0,7-6 0,3-12 0,8 0 0,-12-21 0,16 5-26,-14-8-17,-1 1-1,-9 0 1</inkml:trace>
    <inkml:trace contextRef="#ctx0" brushRef="#br1" timeOffset="37237.2653">7064 1876 116,'0'0'41,"0"0"0,0 0 1,0 0-29,0 0-11,20 26-2,1 4 0,-2 5 0,11 16 0,-5 7 0,1 16 0,-4 8 0,-6 10 0,-11 3 0,-9 5 0,-8-4 0,-6-3 0,-10-5 0,-6-9 0,-4-12 0,-3-14 0,2-11 0,0-19 0,8-5 0,-5-24 0,17 6 0,-9-23-27,14-1-17,5-6-2,5-2 3</inkml:trace>
    <inkml:trace contextRef="#ctx0" brushRef="#br1" timeOffset="39842.47">1225 2464 100,'16'-12'39,"-16"12"0,0 0 0,0 0-26,0 0-3,0 0-3,0 0-3,2 23 0,-2-23-4,7 19 0,-7-19 0,21 18 0,-21-18 0,35 7 0,-15-9 0,-1-5 0,2-4 0,-21 11 0,23-26 0,-23 26 0,5-28 0,-5 28 0,-24-18 0,3 18 0,-4 2 0,2 5 0,-2 5 0,4 2 0,5 4 0,5 0 0,6-3 0,5-15 0,14 25 0,6-18 0,3-7 0,5-7 0,-5-3 0,0-6 0,-2-2 0,-2 1 0,-8-5 0,-7 5 0,-4 17 0,-18-18 0,-2 17 0,1 8 0,3 5 0,-3-2 0,15 20-6,-1-14-35,5-16-2,16 16 1,12-20-2</inkml:trace>
    <inkml:trace contextRef="#ctx0" brushRef="#br1" timeOffset="38173.267">7357 2914 118,'20'-23'41,"-20"23"2,30-14-1,10 19-31,-19-12-11,15 9 0,-8 0 0,4 7 0,-8 3 0,-1 6 0,-10 4 0,-6 1 0,-9 0 0,-7 3 0,-8-6 0,-8-4 0,-3-1 0,-4-9 0,5 3 0,-10-17-10,13 8-34,4-8-1,20 8 2,-10-21-2</inkml:trace>
    <inkml:trace contextRef="#ctx0" brushRef="#br1" timeOffset="42556.8748">8644 2252 106,'-16'-14'39,"16"14"1,-7-18 0,-5 2-28,12 16-2,9-19-2,-9 19-8,19-26 0,-3 15 0,-16 11 0,30-25 0,-12 15 0,3 3 0,2 2 0,-4 3 0,-1 2 0,3 3 0,-5 1 0,1 1 0,-1 0 0,-16-5 0,29 11 0,-14-6 0,1 0 0,-16-5 0,29 0 0,-29 0 0,17-5 0,-18-14-3,1 19-38,0 0-3,-15-16 2,15 16-1</inkml:trace>
    <inkml:trace contextRef="#ctx0" brushRef="#br1" timeOffset="42120.074">8642 2489 94,'0'0'38,"0"0"3,0 0 0,-5 21-25,5-21-4,26-7-2,-26 7-7,46-12-3,-16 3 0,16 2 0,-3-4 0,4 1 0,-1-1 0,0 1 0,-5 1 0,-10 2 0,-6 5 0,-25 2 0,25 12-3,-25-12-40,0 0-1,0 0 1,0 0 0</inkml:trace>
    <inkml:trace contextRef="#ctx0" brushRef="#br1" timeOffset="43726.8768">9788 2187 106,'5'19'39,"9"-3"-1,2-4 1,4-5-28,8 12-5,-7-10-2,4 7-3,-1-4-1,-4-1 1,-20-11 0,14 23-1,-14-23 2,-26 33 0,-4-12 0,-11 4 1,-12-1-3,5 4 0,-5-1 0,9-4 0,16 1 0,-2-6-36,30-18-5,19 0-1,11-12 0</inkml:trace>
    <inkml:trace contextRef="#ctx0" brushRef="#br1" timeOffset="43461.6763">9666 2313 112,'0'0'38,"11"25"1,5-9-2,12 1-30,-2-10-3,15 7-2,7-9-2,-1 1 0,3-3-2,-12-6-3,7 8-5,-28-8-24,3-8-5,-20 11 0,-2-25 0</inkml:trace>
    <inkml:trace contextRef="#ctx0" brushRef="#br1" timeOffset="43243.276">9919 2160 91,'12'-16'38,"-12"16"3,0 0-1,0 0-23,0 0-4,0 0-3,7 20-5,-4-4-5,-3-16 0,-3 40 0,5-12 0,-2 7 0,0 4 0,1 3 0,-1 0 0,2 4 0,2-2 0,-1-4 0,1-5 0,-1-6 0,3-3 0,-6-26 0,7 33 0,-7-33-35,0 0-8,-21-21 0,8 0 0</inkml:trace>
    <inkml:trace contextRef="#ctx0" brushRef="#br1" timeOffset="44553.6783">12388 2392 101,'16'-10'41,"-16"10"-1,0 0 2,-11 33-30,-5-24-1,16 15-3,-8-4-8,6 8 0,0-5 0,7 0 0,4-6 0,-9-17 0,34 21 0,-11-19 0,-2-6 0,2-6 0,2-8 0,1-3 0,2-5 0,-1 0 0,-4-1 0,-7 4 0,-6 6 0,-10 17 0,0 0 0,0 0 0,0 0 0,2 35 0,-11-7 0,9 4 0,4-1 0,3 1 0,7-6 0,3-5 0,5-5 0,-6-11 0,6 2 0,-22-7-21,20-24-23,-8 5 0,-5-3 0</inkml:trace>
    <inkml:trace contextRef="#ctx0" brushRef="#br1" timeOffset="44912.4789">12953 2412 111,'0'0'41,"7"22"2,-12-4-2,5-18-28,-2 33-7,-3-15-6,6 5 0,-2-4 0,1-19 0,15 19 0,1-20 0,6-8 0,1-9 0,1-3 0,1-2 0,1-1 0,-4 3 0,-1 5 0,-21 16 0,23-5 0,-20 20 0,-10 12 0,2 4 0,-2 5 0,3-1 0,4 2 0,0-8 0,6 1 0,-6-30 0,21 16-37,-21-16-5,19-12-2,-14-9 2</inkml:trace>
    <inkml:trace contextRef="#ctx0" brushRef="#br1" timeOffset="45177.6793">13444 2093 112,'5'18'42,"-5"7"0,0 12 0,-2-11-28,7 32-11,-15-7-3,8 9 0,-3-4 0,5 0 0,-2-7 0,0-14 0,13 2 0,-11-37-21,2 20-22,-2-20 0,16-11 0,-8-8 0</inkml:trace>
    <inkml:trace contextRef="#ctx0" brushRef="#br1" timeOffset="45458.4799">13650 2533 105,'25'9'38,"0"-13"0,8-1 0,4 0-28,-12-15-5,3 1-3,-12-8 0,-2 6 0,-9-3 1,-5 24-1,-24-27 1,4 27 1,-15 7-1,5 15-3,0 2 0,5 11 0,4 2 0,12 2 0,4 0 0,7-6 0,10-3 0,6-16 0,17 9-8,-1-23-34,-1-6-1,-1-9 1,3-8-1</inkml:trace>
    <inkml:trace contextRef="#ctx0" brushRef="#br1" timeOffset="45848.4806">14178 2308 120,'-34'21'42,"17"-5"1,-8 0-1,14 10-34,-13-14-8,15 8 0,9-20 0,-11 29 0,11-29 0,18 22 0,3-15 0,4 1 0,0-1 0,-4 0 0,0 4 0,-21-11 0,26 21 0,-26-21 0,6 26 0,-13-10 0,7-16 0,-30 27 0,7-19 0,-2-1 0,4 0 0,-9-7 0,10 4 0,-8-16 0,28 12-40,-19-13-3,19 13-1,-4-21 2</inkml:trace>
    <inkml:trace contextRef="#ctx0" brushRef="#br1" timeOffset="46222.8812">14556 2313 120,'-23'0'42,"0"9"1,-7 14-3,-7-18-30,19 20-10,-12-13 0,11 6 0,3-4 0,9 1 0,7-15 0,9 28 0,-9-28 0,31 32 0,-4-16 0,-1 3 0,2-1 0,1 3 0,-12-2 0,5 4 0,-15-2 0,-6 4 0,-11-4 0,-4 0 0,-8-7 0,-6-2 0,2 1 0,-15-12 0,13 19 0,-6-26-28,8 1-17,7-7-1,19 12 1</inkml:trace>
    <inkml:trace contextRef="#ctx0" brushRef="#br1" timeOffset="47424.0833">16626 2406 105,'0'0'40,"0"0"3,0 0-2,0 0-25,7 16-6,-7-16-10,-5 35 0,-2-10 0,7 3 0,-4-2 0,3 1 0,2-6 0,3-4 0,-4-17 0,11 20 0,-11-20 0,17-11 0,-4-5 0,1-7 0,2-3 0,5-2 0,-4 0 0,3 1 0,-1 5 0,-3 6 0,-16 16 0,25-9 0,-25 9 0,21 21 0,-10-5 0,-6 5 0,0 0 0,2 2 0,0 0 0,-3 0 0,-4-1 0,-4 0 0,1-5 0,1-1 0,2-16 0,2 16 0,-2-16 0,0 0-17,16-13-27,-7-6 0,3-2 0,-5-5 0</inkml:trace>
    <inkml:trace contextRef="#ctx0" brushRef="#br1" timeOffset="47736.0839">17216 2419 102,'0'0'41,"23"3"2,-23-3-1,28 12-23,-28-12-11,30-3-8,-9-2 0,6 3 0,1-3 0,5-1 0,6 5 0,-12-14-3,15 10-39,-14 2 0,-6 1-1,-22 2 0</inkml:trace>
    <inkml:trace contextRef="#ctx0" brushRef="#br1" timeOffset="47938.8842">17281 2545 100,'-7'19'41,"7"-19"3,25 11-3,-6-25-12,17 17-29,-6-6 0,12 1 0,0 0 0,-3-6 0,11 15-9,-17-13-32,-3 3-3,-7-2 2,-23 5-1</inkml:trace>
    <inkml:trace contextRef="#ctx0" brushRef="#br1" timeOffset="52182.0916">18051 2325 94,'0'0'36,"0"0"2,16-22 2,1 25-25,-18-20-3,20 17-3,-19 0-3,32-13-1,-16 6-5,8 16 0,-1 0 0,-2 7 0,2 1 0,2 6 0,-9 0 0,-5 5 0,-6-3 0,-7-4 0,-7-2 0,-1-1 0,-10-4 0,-6-4 0,-4-3 0,2-5 0,3-4 0,0-3 0,25 5 0,-37-16 0,37 16-38,0 0-4,-16-16-1,16 16 1</inkml:trace>
    <inkml:trace contextRef="#ctx0" brushRef="#br1" timeOffset="51792.0909">18067 2448 62,'0'0'37,"19"-17"-1,-19 17 5,19 0-14,-19 0-6,0 0-5,0 0-5,18-2-7,-18 2-4,-7 21 0,2-5 0,5 10 0,-4 1 0,4 4 0,0 4 0,-2 4 0,2 2 0,2-3 0,0-1 0,0-7 0,0-4 0,1-5 0,1-3 0,-4-18 0,0 0 0,0 0 0,26-14-5,-22-16-39,1-2-1,-5-8 2,2-2-1</inkml:trace>
    <inkml:trace contextRef="#ctx0" brushRef="#br1" timeOffset="52759.2926">18513 1768 88,'21'-1'36,"-21"1"3,0 0 1,29 21-20,-29-21-6,7 17-3,-7-17-4,1 39-7,-6-16 0,5 8 0,-3 1 0,-3 1 0,1-1 0,3-2 0,-3 0 0,5-6 0,-4-2 0,4-7 0,0-15 0,8 23 0,-8-23 0,0 0 0,21 11 0,-28-29-10,7 18-32,19-31-1,-10 8 1,0-4-1</inkml:trace>
    <inkml:trace contextRef="#ctx0" brushRef="#br1" timeOffset="53086.8932">18812 1832 102,'19'5'38,"-19"-5"2,-7 18-1,5 6-22,-23-19-5,13 18-5,-16-10-7,5 8 0,-7-6 0,5 3 0,4-4 0,5 0 0,0-2 0,16-12 0,-7 23 0,7-23 0,27 16 0,-1-9 0,6 0 0,5 0 0,7 5 0,-2-5 0,10 16 0,-12-7-36,-8 2-6,-9 3-1,-7 0 1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3:03.6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279CD0-BF79-4193-BC49-A3456146EC1B}" emma:medium="tactile" emma:mode="ink">
          <msink:context xmlns:msink="http://schemas.microsoft.com/ink/2010/main" type="inkDrawing"/>
        </emma:interpretation>
      </emma:emma>
    </inkml:annotationXML>
    <inkml:trace contextRef="#ctx0" brushRef="#br0">0 77 105,'0'0'35,"0"0"3,0 0-3,18 14-28,-18-14-1,0 0-1,0 0-1,14 20-1,-14-20 0,0 0 0,0 0 0,30 14 0,-14-20-1,8 1-1,-3-7 1,9 0-2,1-2 0,-1-1 0,0 3 0,-8 3 0,0 6 0,-5 5 0,-17-2 0,27 19 0,-11-3 0,1 0 0,5-1 0,2 1 0,-1-5 0,7-6 0,2-5 0,-2-7 0,2-4 0,-4-3 0,-2 0 0,8-1 0,-6 0 0,-1 3 0,-1 5 0,1 4 0,-1 4 0,1 3 0,1 3 0,-9 2 0,6-2 0,-6 0 0,4-2 0,-3-1 0,-3-4 0,-1 0 0,-16 0 0,29-6 0,-12 6 0,1 2 0,0 2 0,4 1 0,0 2 0,2-2 0,3 0 0,6-1 0,4-4 0,-3-4 0,5-3 0,-6-1 0,-1-1 0,-5 0 0,3 2 0,-6 3 0,-4 3 0,-1 4 0,-3 1 0,5 1 0,7 0 0,2-1 0,0-4 0,2 0 0,-2-4 0,-1 1 0,-5-3 0,-4 3 0,-4 3 0,-1 2 0,-15-2 0,32 12 0,-12-7 0,4 2 0,6 0 0,0-1 0,2-5 0,3-1 0,-5-3 0,-7 1 0,-3 0 0,-4-3 0,0 3 0,-1-1 0,1 3 0,0-2 0,5 0 0,4-1 0,2-1 0,4 1 0,-1-4 0,-3-2 0,-1 0 0,-4 0 0,-5 2 0,-17 7 0,25-10 0,-25 10 0,23 3 0,-4 4 0,2 2 0,4 0 0,5 1 0,7 1 0,2-2 0,0-2 0,-4-4 0,-5-1 0,4 2 0,-6-4 0,-2 0 0,-4 0 0,-5 0 0,1 0 0,1 1 0,1-1 0,3-1 0,-2-1 0,5 0 0,4-1 0,-1-1 0,-1-1 0,-2 1 0,1 3 0,-4-3 0,3 4 0,-5 0 0,1 0 0,-1 2 0,-4 0 0,6 1 0,-5-1 0,0-2 0,-1 2 0,-17-2 0,27 1 0,-8-1 0,4 0 0,0-3 0,5-1 0,-3 1 0,2-1 0,-4-1 0,-4 3 0,-19 2 0,30 2 0,-30-2 0,18 14 0,-18-14 0,24 25 0,-6-11 0,10 0 0,2-4 0,2-4 0,3-5 0,2-4 0,2-4 0,0-4 0,2-3 0,-8 4 0,-5-3 0,-1 5 0,-4 1 0,-4 3 0,1 4 0,-1 2 0,2 0 0,2-1 0,4-1 0,-1-1 0,4-1 0,-3-4 0,-1-1 0,-5 2 0,-5-2 0,-16 7 0,21-3 0,-21 3 0,22 7 0,-22-7 0,31 15 0,-8-6 0,2-2 0,5-3 0,4-2 0,1-6 0,4-1 0,-4-4 0,-3-3 0,0 1 0,-6 1 0,1 1 0,-3 5 0,1 4 0,0 2 0,1 5 0,4 0 0,2 2 0,7-2 0,0-2 0,3-3 0,0-4 0,-1-5 0,-2-3 0,0-1 0,-8 1 0,-1-1 0,-7 4 0,-5 5 0,-18 2 0,21 16 0,-12 0 0,2 3 0,3 1 0,3-1 0,10-3 0,3-6 0,5-8 0,6-6 0,5-8 0,-1-4 0,1-3 0,-3-2 0,-3 3 0,-4 1 0,-1 4 0,-3 6 0,1 7 0,-1 4 0,0 3 0,3 0 0,4 2 0,2 0 0,6-2 0,4-2 0,-3-2 0,1-1 0,-1-2 0,-7 0 0,-11 0 0,-4 7 0,-26-7-9,0 0-34,-35 9-1,-4-7 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11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-1 131 85,'14'-21'39,"-14"21"-1,28-21 2,-14-5-13,13 22-19,-8-13 0,13 8-2,-6-1-2,4 2-4,-9 1 0,4 4 0,-5 1 0,-5 2 0,-15 0 0,27 2 0,-27-2 0,21 10 0,-21-10 0,20 23 0,-20-23 0,19 43 0,-10-10 0,0 11 0,-6 7 0,2 12 0,-3 9 0,-4 9 0,-3 10 0,0 11 0,-6 7 0,1 16 0,-3 5 0,1 2 0,3 3 0,2 7 0,4-1 0,3 1 0,1-3 0,5-9 0,-1-7 0,0-5 0,0-11 0,-1-12 0,-4-9 0,2-17 0,-2-13 0,0-14 0,0-10 0,0-10 0,0-6 0,0-16 0,0 0 0,0 16 0,0-16 0,0 0 0,0 0 0,0 0 0,0 0 0,0 0 0,0 0 0,0 0 0,0 0 0,0 0 0,0 0 0,0 0 0,-23 18 0,5-11 0,-1-2 0,-4-2 0,-7 3 0,2-3 0,-2 2 0,3-3 0,8 9 0,-6-27 0,25 16-21,0 0-25,0 0-2,-18-18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4:01.7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11B6CC-47C7-450A-B41B-7A7DFAB44606}" emma:medium="tactile" emma:mode="ink">
          <msink:context xmlns:msink="http://schemas.microsoft.com/ink/2010/main" type="inkDrawing" rotatedBoundingBox="3805,8140 6027,9188 5603,10089 3380,9041" shapeName="Other">
            <msink:destinationLink direction="with" ref="{B07CBF86-A873-497A-81FE-BF67C2FAF38E}"/>
          </msink:context>
        </emma:interpretation>
      </emma:emma>
    </inkml:annotationXML>
    <inkml:trace contextRef="#ctx0" brushRef="#br0">97 101 90,'0'0'36,"0"0"1,0 0 2,-9-17-26,9 17-4,0 0-2,-15 5-2,15-5-1,0 0 0,-23 4-1,23-4 0,0 0 0,-13 17-1,13-17-2,0 0 0,0 0 0,0 0 0,0 0 0,18 2 0,-18-2 0,18-16 0,-18 16 0,5-23 0,-5 23 0,-7-24 0,7 24 0,-20-20 0,20 20 0,-23-10 0,23 10 0,-21 1 0,21-1 0,-10 18 0,10-18 0,3 30 0,3-14 0,-3 0 0,6-1 0,-9-15 0,21 16 0,-3-14 0,1-9 0,1-4 0,-20 11 0,31-31 0,-20 11 0,-2 3 0,-8 1 0,-1 16 0,-22-16 0,2 16 0,4 2 0,-7 3 0,23-5 0,-26 25 0,19-6 0,9 0 0,-1 1 0,8-1 0,0-1 0,10-1 0,3-4 0,-1-10 0,2-6 0,1-10 0,-1-8 0,4-5 0,-6-4 0,-5 2 0,-11 1 0,-5 8 0,0 19 0,-40-14 0,13 19 0,-5 6 0,-1 3 0,6 0 0,4 0 0,0-12 0,23-2-39,0 0-3,0 0-1,7 17 1</inkml:trace>
    <inkml:trace contextRef="#ctx0" brushRef="#br0" timeOffset="17300.4304">1326 100 68,'0'0'37,"0"0"1,0 0 1,0 0-19,0 0-4,0 0-4,-4 17-2,8 6-3,-13-5-1,14 18-4,-8 7-2,3 11 0,-4 4 0,6 7 0,-7 2 0,3-2 0,6-2 0,-3-8 0,3-8 0,-2-8 0,-1-9 0,-1-11 0,0-19 0,0 0 0,23 12 0,-10-36-44,-10-12 0,1-9 1,5-3-1</inkml:trace>
    <inkml:trace contextRef="#ctx0" brushRef="#br0" timeOffset="17706.0311">1557 52 98,'0'0'38,"0"0"3,0 26-3,-18-24-24,22 23-3,-15-8-4,13 15-1,-11 1-4,8 13-2,-1 2 0,5 10 0,1 3 0,-2 8 0,-4-3 0,2-1 0,-2-5 0,0-5 0,1-8 0,-1-8 0,2-11 0,0-12 0,0-16 0,0 0 0,0 0-16,3-36-26,-10-2-1,-3-8 0,-4-3 1</inkml:trace>
    <inkml:trace contextRef="#ctx0" brushRef="#br0" timeOffset="18174.0318">1181 131 96,'-12'-21'38,"12"21"2,0 0-1,-13-17-27,31 22-2,-18-5-2,27-9-3,-6 4-1,18 6-1,10-1-3,11 6 0,2 1 0,7 5 0,-1 6 0,1 4 0,0 3 0,-11 5 0,-8 3 0,-13 3 0,-9 0 0,-10 5 0,-11-1 0,-14 9 0,-13 4 0,-8 2 0,-12 3 0,-3-4 0,-10-1 0,-3-2 0,1-7 0,4-11 0,1-7 0,4-10 0,6-2 0,-6-12 0,18 7 0,-16-13-39,15-3-3,8-1-1,5-3 1</inkml:trace>
    <inkml:trace contextRef="#ctx0" brushRef="#br0" timeOffset="34226.46">1933 855 98,'0'0'37,"0"0"3,21-14-2,11 19-26,-32-5-3,42-3-2,-17-1-2,9 8-1,-4-1-2,1 4 1,-1 0-3,-3 6 0,-9-1 0,-6 7 0,-9-1 0,-8 8 0,-11 1 0,-5 1 0,-5-2 0,-3 0 0,-2-3 0,4-10 0,6 2 0,3-18 0,18 3-9,0 0-31,-1-16-3,1-1 2,1-5-2</inkml:trace>
    <inkml:trace contextRef="#ctx0" brushRef="#br0" timeOffset="33867.6595">2009 955 96,'0'0'39,"0"0"3,11 16-1,-13 10-19,2-26-14,2 41-1,-2-15-7,7 9 0,-6 1 0,6 0 0,-3 0 0,3 0 0,0-2 0,0-1 0,-5-6 0,0-5 0,1-2 0,-3-20 0,6 17 0,-17-32-19,11 15-22,-19-37-2,13 9 2,-1-6-1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3:32.4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66E2FC-2F5F-4D92-AA95-62747501206B}" emma:medium="tactile" emma:mode="ink">
          <msink:context xmlns:msink="http://schemas.microsoft.com/ink/2010/main" type="inkDrawing" rotatedBoundingBox="9651,7021 9662,7346 9625,7347 9615,7022" semanticType="callout" shapeName="Other">
            <msink:sourceLink direction="with" ref="{B15C96A8-C6ED-49B6-BF35-8F34CB3FA08B}"/>
          </msink:context>
        </emma:interpretation>
      </emma:emma>
    </inkml:annotationXML>
    <inkml:trace contextRef="#ctx0" brushRef="#br0">7391 3028 120,'-2'20'42,"0"4"2,-1 1-2,8 13-35,-17-9-7,13 8 0,-4-2 0,6-4 0,-1-4 0,2-5 0,-1-4 0,-3-18 0,13 19 0,-13-19 0,0 0-24,14-33-19,-18 7-1,-1-10 1,1-6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4:36.4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83FBF8-EFA6-4895-B223-BCA04FED81EE}" emma:medium="tactile" emma:mode="ink">
          <msink:context xmlns:msink="http://schemas.microsoft.com/ink/2010/main" type="inkDrawing" rotatedBoundingBox="5750,8834 9477,8368 9624,9546 5897,10012" shapeName="Other"/>
        </emma:interpretation>
      </emma:emma>
    </inkml:annotationXML>
    <inkml:trace contextRef="#ctx0" brushRef="#br0">2272 555 71,'0'0'33,"21"-6"1,-21 6 2,-10-17-24,10 17-1,0 0 0,0 0-2,0 0-1,7 23-2,-7-23 0,7 17-2,-7-17 0,7 30-2,-5-11 0,3 8 0,-2-3 0,3 1 0,-3-2-2,-3-2 0,0-2-2,0-19-3,6 25-2,-6-25-10,0 0-22,-9-19-3,9 19 3,-4-23-2</inkml:trace>
    <inkml:trace contextRef="#ctx0" brushRef="#br0" timeOffset="280.8005">2524 574 60,'0'0'37,"0"16"-1,0-16 2,-21 17-12,9 10-12,-22-18-2,17 15-4,-10-12-2,13 6-2,-2-7-1,16-11 0,-9 19-1,9-19-1,20 10 0,1-6-1,4 3-1,-4-4-2,7 12-3,-28-15-10,32 5-23,-14 5-1,-18-10 1,15 14-2</inkml:trace>
    <inkml:trace contextRef="#ctx0" brushRef="#br0" timeOffset="733.2013">3133 110 108,'0'0'39,"0"0"3,-31 0-2,11-2-28,4 25-5,-10-4 0,5 18-7,-4 7 0,2 11 0,-5 5 0,12 8 0,0 4 0,7 2 0,4 0 0,5-6 0,5-4 0,4-7 0,9-7 0,-2-17 0,15 4 0,-15-35-10,12-1-32,2-9-1,-1-13-1,-5-15 1</inkml:trace>
    <inkml:trace contextRef="#ctx0" brushRef="#br0" timeOffset="1404.0023">3259 737 108,'0'0'39,"5"16"1,-5-16-1,25-3-30,-4 6-3,-21-3-2,35-2-3,-10 2-3,-2-12-6,21 5-23,-5-3-9,-2-8 1,5 2 0</inkml:trace>
    <inkml:trace contextRef="#ctx0" brushRef="#br0" timeOffset="1185.6019">3273 305 124,'0'0'40,"0"0"0,16 12-5,-16-12-28,44 4-1,-16-4-3,13 0-3,-2 0 0,-1-11-8,19 13-19,-11-7-13,-9-4-1,-5 7 1,-15-1-1</inkml:trace>
    <inkml:trace contextRef="#ctx0" brushRef="#br0" timeOffset="998.4017">3405 272 97,'0'0'38,"21"35"3,-17-9 0,-22-1-28,25 26-1,-15-9-3,13 12-5,-12-6-4,5-1 0,-1-8 0,3-4 0,5-3 0,-5-32-5,12 24-27,-12-24-9,0 0 0,-3-19 0,-1-9-1</inkml:trace>
    <inkml:trace contextRef="#ctx0" brushRef="#br0" timeOffset="1903.2033">3965 548 110,'-20'-16'40,"-1"19"0,-9 6 0,-10-4-31,10 20-2,-13-6-2,11 9-1,2-3-4,15 5 0,2-6 0,13 1 0,7-4 0,11-5 0,10-9 0,6-9 0,8-8 0,0-15 0,-3-10 0,0-9 0,-7-9 0,-7-8 0,-6-4 0,-7 3 0,-6 6 0,-6 9 0,-4 12 0,-3 12 0,7 23 0,-18 3 0,13 24 0,2 13 0,-3 9 0,5 7 0,4 4 0,2 2 0,6-3 0,-2-6 0,3-5 0,-3-13 0,3-5 0,-12-30 0,20 0-42,-8-16-1,-1-18 0,-2-10-1</inkml:trace>
    <inkml:trace contextRef="#ctx0" brushRef="#br0" timeOffset="2184.0038">4184-103 126,'37'13'41,"-12"6"0,3 11 0,-7 7-35,14 26-6,-10 6 0,1 15 0,-6 6 0,-10 8 0,-6-1 0,-4 1 0,-7-7 0,-2-6 0,-3-13 0,-4-12 0,2-9 0,-13-34 0,10-1-29,-1-20-15,7-20-2,8-24 2</inkml:trace>
    <inkml:trace contextRef="#ctx0" brushRef="#br0" timeOffset="2792.4049">5102-62 108,'7'-23'40,"-7"23"4,-16 2-3,-11-2-30,17 28 0,-26-5-11,10 21 0,-13 1 0,6 19 0,-4 6 0,6 9 0,3 7 0,7 5 0,2 1 0,6-3 0,10-2 0,5-8 0,5-7 0,7-16 0,10-10 0,1-29 0,18 4 0,-5-31-35,6-13-11,-6-18 1,-3-13 1</inkml:trace>
    <inkml:trace contextRef="#ctx0" brushRef="#br0" timeOffset="3322.8058">5476 95 96,'23'-3'38,"-23"3"2,0 0 1,17 5-30,-17-5-1,0 0-1,-31 0-3,11 11-2,-12-4-4,2 7 0,-3 0 0,1 3 0,0 1 0,6 1 0,3-1 0,12 1 0,8 0 0,6 3 0,6-1 0,11 1 0,4 1 0,8 2 0,3-1 0,4 5 0,-2-1 0,0 2 0,-3-2 0,-8 2 0,-8 1 0,-7 3 0,-10-3 0,-8 1 0,-9-6 0,-6 1 0,-10-6 0,-4-7 0,-1-6 0,-1-6 0,2-4 0,-1-5 0,9-1 0,1-8 0,12 5 0,0-15-3,28 7-39,-4-1-2,12-1 2,5-2-2</inkml:trace>
    <inkml:trace contextRef="#ctx0" brushRef="#br0" timeOffset="3931.2069">5875-24 79,'0'0'39,"14"-16"-2,-14 16 5,16-2-25,-30-17-5,14 19-2,0 0-2,0 0-2,-23-7-3,23 7-1,-30 21-2,10-11 0,4 5 0,1 4 0,0 0 0,5-3 0,5 0 0,3 0 0,2-16 0,5 24 0,-5-24 0,14 18 0,-14-18 0,25 0 0,-7-7 0,3-6 0,3-1 0,1-1 0,-2-1 0,-4 2 0,-19 14 0,18-4 0,-18 4 0,-19 39 0,1-4 0,0 7 0,-1 2 0,3 5 0,2-5 0,9-2 0,6-8 0,5-11 0,-6-23 0,30 8 0,3-1-2,-3-26-41,0-4-1,-3-8 0,1-3-1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5:00.7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E0A807-5B78-4A6F-8DAF-782EB2EF6764}" emma:medium="tactile" emma:mode="ink">
          <msink:context xmlns:msink="http://schemas.microsoft.com/ink/2010/main" type="inkDrawing" rotatedBoundingBox="11884,8789 21190,8612 21208,9543 11902,9721" semanticType="callout" shapeName="Other">
            <msink:sourceLink direction="with" ref="{B15C96A8-C6ED-49B6-BF35-8F34CB3FA08B}"/>
            <msink:sourceLink direction="with" ref="{11954FE8-9F0B-438D-9763-1F0111B1155C}"/>
          </msink:context>
        </emma:interpretation>
      </emma:emma>
    </inkml:annotationXML>
    <inkml:trace contextRef="#ctx0" brushRef="#br0">8367 756 66,'0'0'34,"0"0"2,20 5 0,3-1-21,-23-4-1,33-9-3,-33 9-2,39-5-2,-21-1-1,8 13-1,-5-7-1,11 6-1,-4-6-1,9-2-1,2-5 0,0 0-1,-2 0-1,-3-5-3,-1 6-2,-19-11-8,7 10-26,-21 7-1,0 0 1,0 0-1</inkml:trace>
    <inkml:trace contextRef="#ctx0" brushRef="#br0" timeOffset="483.6009">8381 441 105,'0'0'38,"0"0"2,0 0-6,0 0-25,0 0-1,0 0-2,18-1-2,-18 1-1,0 0 0,25 1-2,-25-1 1,24 7 0,-24-7-2,29 6 0,-29-6 0,28 5 0,-28-5 0,16 2 0,-16-2 0,0 0 0,0 0 0,0 0 0,19 17 0,-19-17 0,18 11 0,-18-11 0,21 10 0,-21-10 0,25 7 0,-25-7 0,28-1 0,-28 1 0,23-13 0,-23 13 0,19-29-5,4 21-6,-26-18-21,10 3-10,0 4 0,-4 0 0,-1 1 1</inkml:trace>
    <inkml:trace contextRef="#ctx0" brushRef="#br0" timeOffset="1450.8026">9361 610 75,'-28'-9'39,"28"9"-1,-20 9 3,20-9-21,39 11-10,-14-13-2,17 12-2,-5-8-1,7 2-3,-1-1-2,-8-5-3,6 6-3,-18-18-5,10 17-6,-24-24-4,9 16-8,-22-20 1,4 25 9,-16-35 9,4 20 7,-6 2 9,-8-6 6,26 19 7,-30-12 7,30 12 2,0 0-8,0 0-8,19 7-3,9 3-4,-5-10 0,6 11-2,-5-6 0,1 7 1,-9-1-1,-9 12 0,-18 1-3,-6 10 0,-19-1 0,-2 4 0,-5-2 0,-4 0 0,1-3 0,7-11 0,16 7 0,7-19-38,16-9-5,0 0-2,4-21 2</inkml:trace>
    <inkml:trace contextRef="#ctx0" brushRef="#br0" timeOffset="1029.6018">9580 463 94,'0'0'38,"0"0"3,2 33-1,-4-1-29,-2-11-2,13 17-1,-11-3-3,10 11-1,-7-5-1,8 1-1,-2-5-2,0-8 0,0-2 0,-7-27-4,16 31-2,-16-31-15,0-17-19,0 17-2,-16-37 2,0 9-2</inkml:trace>
    <inkml:trace contextRef="#ctx0" brushRef="#br0" timeOffset="3853.2067">12104 104 111,'0'0'39,"0"0"0,18 0-3,-18 0-33,24 26-4,-24-26-22,16 23-17,2-2 2,-4-5-1,7 3 0</inkml:trace>
    <inkml:trace contextRef="#ctx0" brushRef="#br0" timeOffset="3697.2065">12192 422 85,'0'0'39,"0"0"0,-1 23 3,1-23-21,0 39-11,-11-18-1,15 12-3,-11-3-2,7 3-4,-4-6 0,6-6 0,-2-21 0,7 16 0,-7-16-7,0 0-26,14-30-9,-12 0-1,-4-7 1</inkml:trace>
    <inkml:trace contextRef="#ctx0" brushRef="#br0" timeOffset="4446.0077">12348 529 111,'32'4'40,"-6"1"1,9-5-1,-6 4-37,9-1-30,5-3-10,8 4-3,-7-8 0</inkml:trace>
    <inkml:trace contextRef="#ctx0" brushRef="#br0" timeOffset="4274.4074">12778 25 88,'0'0'39,"-17"-11"0,-1 10 2,-7 13-27,-6-21-4,13 20-1,-19-11-3,10 14-1,-4-5-1,8 8-4,2 1 0,5 10 0,-2 2 0,7 10 0,4 2 0,4 8 0,10-1 0,-2 7 0,6 2 0,3 0 0,-5 3 0,3-4 0,-1-1 0,3-2 0,-12 1 0,1-6 0,-5-5 0,-8-7 0,4-4 0,-11-26 0,17-7-39,-20 0-5,-1-17 0,-4-18 1</inkml:trace>
    <inkml:trace contextRef="#ctx0" brushRef="#br0" timeOffset="5288.4092">15001 253 94,'28'2'38,"-10"-2"3,3 4-1,-14 20-25,-7-24-6,-19 32 0,-19-15-3,5 15-3,-15-6-3,2 8 0,-7-4 0,6 0 0,3-6 0,12-8 0,16-2 0,16-14 0,0 16 0,23-11 0,7-1 0,11 1 0,4-2 0,8 3 0,-3 1 0,-3 0 0,-4 2 0,-13-2 0,-9 5 0,-21-12 0,23 28-16,-23-28-27,-16 18-1,-2-13 1,18-5-1</inkml:trace>
    <inkml:trace contextRef="#ctx0" brushRef="#br0" timeOffset="4945.2086">14722 162 116,'0'0'42,"19"4"1,-19-4-1,11 38-32,-22-15-8,15 17-2,-13 1 0,9 12 0,-2 1 0,2 4 0,-3-2 0,1-5 0,6-5 0,-3-7 0,5-6 0,-3-15 0,6-1 0,-9-17-7,-4-26-37,8 1-1,3-12 1,0-8-1</inkml:trace>
    <inkml:trace contextRef="#ctx0" brushRef="#br0" timeOffset="6052.8107">15906 160 105,'0'0'41,"0"0"1,18-3 0,7 17-27,-25-14-5,26 12-10,-3-3 0,11 10 0,1-1 0,11 8 0,2-3 0,3 3 0,0-3 0,-2-2 0,-8 0 0,-6-5 0,-7-3 0,-28-13 0,18 24 0,-27-8 0,-17 7 0,-11 8 0,-14 6 0,-9 7 0,-6 0 0,-1 4 0,5-4 0,8-8 0,15-2 0,7-18 0,29 3 0,3-19-30,0 0-14,31-33-2,-6 6 2</inkml:trace>
    <inkml:trace contextRef="#ctx0" brushRef="#br0" timeOffset="9266.4162">17278 352 78,'0'0'36,"-2"-16"1,2 16 2,25 7-25,-25-7-2,0 0-3,0 0-1,0 0-2,0 0 0,0 0-2,0 0-1,0 0 0,10 23-3,-13-6 0,1 3 0,2 3 0,0-1 0,5 5 0,-5-3 0,6 3 0,-3-4 0,-1-2 0,3-5 0,-5-16 0,4 26 0,-4-26 0,0 0 0,0 0 0,23-7 0,-13-11 0,5-8 0,-1-2 0,2-6 0,1-1 0,-1 0 0,2 2 0,-1 5 0,-1 5 0,-2 5 0,2 6 0,0 8 0,2 6 0,-2 2 0,-16-4 0,30 30 0,-14-8 0,-4 7 0,2 6 0,-7 0 0,-3 3 0,-1-1 0,-1-2 0,0-5 0,-1-3 0,3-6 0,-4-21 0,7 24 0,-7-24 0,0 0 0,0 0-29,0 0-14,0 0-2,-28-3 1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5:33.59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AF87786-A104-41FA-B20E-381452086F3F}" emma:medium="tactile" emma:mode="ink">
          <msink:context xmlns:msink="http://schemas.microsoft.com/ink/2010/main" type="writingRegion" rotatedBoundingBox="2644,11263 10307,11210 10315,12367 2652,12419"/>
        </emma:interpretation>
      </emma:emma>
    </inkml:annotationXML>
    <inkml:traceGroup>
      <inkml:annotationXML>
        <emma:emma xmlns:emma="http://www.w3.org/2003/04/emma" version="1.0">
          <emma:interpretation id="{DF0380B7-33D9-4942-82C0-4BC3B756F120}" emma:medium="tactile" emma:mode="ink">
            <msink:context xmlns:msink="http://schemas.microsoft.com/ink/2010/main" type="paragraph" rotatedBoundingBox="2644,11263 10307,11210 10315,12367 2652,12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7A625E-71A1-4D88-9DC9-C8ACA68DEF8A}" emma:medium="tactile" emma:mode="ink">
              <msink:context xmlns:msink="http://schemas.microsoft.com/ink/2010/main" type="line" rotatedBoundingBox="2644,11263 10307,11210 10315,12367 2652,12419"/>
            </emma:interpretation>
          </emma:emma>
        </inkml:annotationXML>
        <inkml:traceGroup>
          <inkml:annotationXML>
            <emma:emma xmlns:emma="http://www.w3.org/2003/04/emma" version="1.0">
              <emma:interpretation id="{0470A8FC-A2AC-416E-9592-219D7F6A58A9}" emma:medium="tactile" emma:mode="ink">
                <msink:context xmlns:msink="http://schemas.microsoft.com/ink/2010/main" type="inkWord" rotatedBoundingBox="2645,11424 7142,11394 7148,12220 2651,12250">
                  <msink:destinationLink direction="with" ref="{AE24386A-BBAC-4A24-873B-8F873B69E74A}"/>
                </msink:context>
              </emma:interpretation>
              <emma:one-of disjunction-type="recognition" id="oneOf0">
                <emma:interpretation id="interp0" emma:lang="en-US" emma:confidence="0.5">
                  <emma:literal>Consequence</emma:literal>
                </emma:interpretation>
                <emma:interpretation id="interp1" emma:lang="en-US" emma:confidence="0">
                  <emma:literal>consequence</emma:literal>
                </emma:interpretation>
                <emma:interpretation id="interp2" emma:lang="en-US" emma:confidence="0">
                  <emma:literal>Consequences</emma:literal>
                </emma:interpretation>
                <emma:interpretation id="interp3" emma:lang="en-US" emma:confidence="0">
                  <emma:literal>Consequent</emma:literal>
                </emma:interpretation>
                <emma:interpretation id="interp4" emma:lang="en-US" emma:confidence="0">
                  <emma:literal>consequences</emma:literal>
                </emma:interpretation>
              </emma:one-of>
            </emma:emma>
          </inkml:annotationXML>
          <inkml:trace contextRef="#ctx0" brushRef="#br0">1883 372 127,'25'7'40,"-25"-7"-1,19 2 1,-19-2-34,0 0-3,16-6-3,-16 6 0,20-7 0,-20 7 0,17-19 0,-17 19 0,5-32 0,-5 32 0,-5-28 0,5 28 0,-21-12 0,2 17 0,-3 8 0,-2 6 0,2 9 0,3 2 0,3 3 0,9 2 0,7-3 0,9 0 0,7-10 0,7-7 0,14-5 0,-5-13 0,22-1-37,-18-5-3,-3-1-1,-5-4 0</inkml:trace>
          <inkml:trace contextRef="#ctx0" brushRef="#br0" timeOffset="421.2007">2400 303 99,'0'0'37,"0"0"3,-31 20-1,-8-13-25,17 19-2,-13-10-3,16 10-4,-9-8-5,17 3 0,11-21 0,-14 28 0,14-28 0,19 12 0,4-15 0,5-4 0,4-6 0,2-2 0,1-5 0,0 3 0,-3-1 0,-7 8 0,-25 10 0,16 3 0,-30 16 0,-16 18 0,-9 7 0,-2 9 0,-3 1 0,2 3 0,1-5 0,9-6 0,18-9 0,12-18 0,22-8 0,3-20 0,23-5-32,-6-11-11,4-11 1,4-12-1</inkml:trace>
          <inkml:trace contextRef="#ctx0" brushRef="#br0" timeOffset="670.8011">2667 396 131,'3'23'41,"-3"-23"0,-8 25 1,-15-15-42,23 10 0,-2-3 0,4 6 0,-1-2 0,6-3 0,-7-18 0,30 14 0,-5-18 0,2-6 0,4-8 0,3-10 0,-1-3 0,-4-5 0,1 15 0,-25-2-28,7 8-13,-12 15-2,0 0 2</inkml:trace>
          <inkml:trace contextRef="#ctx0" brushRef="#br0" timeOffset="967.2017">3039 468 130,'27'-5'42,"1"0"-2,-2-7 0,-11-6-37,15 4-3,-9-9 0,2-1 0,-7-1 0,-9 4 0,-14 3 0,7 18 0,-39-12 0,12 17 0,-1 11 0,0 9 0,3 8 0,11 2 0,9 2 0,6 4 0,14-3 0,9-4 0,12-6 0,1-20 0,10 8-9,-8-23-31,5-12-1,0-13 1,-5-5 1</inkml:trace>
          <inkml:trace contextRef="#ctx0" brushRef="#br0" timeOffset="1232.4021">3486 381 128,'7'15'42,"-11"5"-1,-4-3 0,8 8-38,0-25-3,-6 23 0,6-23 0,29 3 0,-10-10 0,6-2 0,1-3 0,1 0 0,1 0 0,-7 3 0,0 4 0,-5 8 0,-16-3 0,14 26 0,-16-5 0,-1 9 0,1-2 0,-3 1 0,1-1 0,4-28 0,0 38-15,0-38-26,0 0-1,13-28 1,-4 2-1</inkml:trace>
          <inkml:trace contextRef="#ctx0" brushRef="#br0" timeOffset="1450.8025">3902 367 147,'-17'15'43,"-6"5"-2,2 18-17,-15-17-24,19 11 0,1-4 0,7 0 0,5-1 0,12-3 0,2-4 0,8-8 0,8-3 0,4-22 0,14 13-10,-3-21-32,-2-3 1,-4-6 0,2 3-1</inkml:trace>
          <inkml:trace contextRef="#ctx0" brushRef="#br0" timeOffset="1716.003">4165 454 120,'23'-1'39,"-23"1"1,25-14-1,-2 8-29,-16-13-3,11 8-7,-9-6 0,-9 17 0,1-26 0,-1 26 0,-28-4 0,7 15 0,-7 3 0,1 10 0,-1 3 0,5 9 0,7 0 0,14 4 0,9-5 0,13-1 0,8-8 0,14-9 0,13 5 0,0-21-13,12-4-31,-3-9-1,-1-11 1</inkml:trace>
          <inkml:trace contextRef="#ctx0" brushRef="#br0" timeOffset="-1435.2025">450-6 76,'0'0'36,"0"0"1,0 0 1,-25 9-18,6-20-7,19 11-1,-39 7-3,19 4-2,-13-2 0,-1 12-7,-10-2 0,9 7 0,-8 3 0,6 2 0,4 4 0,3 4 0,3 0 0,13 1 0,2 0 0,7 1 0,8-2 0,10-4 0,6-2 0,6-3 0,10-4 0,2-12 0,11 6 0,-9-24-7,21 4-32,-9-5-2,-7-7 0,-5-8 1</inkml:trace>
          <inkml:trace contextRef="#ctx0" brushRef="#br0" timeOffset="-1107.6019">616 412 88,'-23'23'39,"16"-7"-1,0 0 2,7-16-15,-6 28-16,6-28-1,4 37-4,5-20 0,8 1-4,1-11 0,5-2 0,-2-8 0,4-6 0,-2-5 0,0-7 0,-9-6 0,-4-1 0,-6 4 0,-9 3 0,-6 3 0,-7 6 0,-8 5 0,-4 5 0,0 7 0,2 0 0,5 8 0,2-8 0,21 14-16,0-19-24,0 0-1,17 20 0,1-19 1</inkml:trace>
          <inkml:trace contextRef="#ctx0" brushRef="#br0" timeOffset="-733.2013">955 384 122,'19'0'40,"-19"0"1,0 0-1,-2 16-31,2-16-6,4 19-3,-4-19 0,7 18 0,-7-18 0,0 0 0,32 5 0,-13-14 0,2-3 0,4-6 0,3 1 0,4-1 0,-2 2 0,-4 1 0,-3 6 0,-7 7 0,-16 2 0,16 23 0,-19-4 0,3 2 0,-2 4 0,-3 0 0,5-1 0,-4-4 0,4-20 0,-5 24 0,5-24 0,0 0 0,0 0 0,16 5-37,-16-5-5,0 0-1,15-15 2</inkml:trace>
          <inkml:trace contextRef="#ctx0" brushRef="#br0" timeOffset="-343.2006">1599 282 105,'19'-10'38,"-19"10"2,0 0-1,0 0-28,0 0-2,-12 19 0,-6-15-5,18-4-4,-30 21 0,30-21 0,-26 21 0,26-21 0,-16 19 0,16-19 0,2 19 0,-2-19 0,16 27 0,-6-11 0,1 1 0,-1 1 0,3-1 0,-3 1 0,-4-2 0,-3 3 0,-3-19 0,-12 28 0,12-28 0,-37 21 0,10-14 0,-1-5 0,3 7 0,-7-23 0,32 14-21,-17-7-20,20-9-1,10-5 1,10 0 0</inkml:trace>
        </inkml:traceGroup>
        <inkml:traceGroup>
          <inkml:annotationXML>
            <emma:emma xmlns:emma="http://www.w3.org/2003/04/emma" version="1.0">
              <emma:interpretation id="{769A39C0-AD2C-4B62-9B7F-AF5682E3D97B}" emma:medium="tactile" emma:mode="ink">
                <msink:context xmlns:msink="http://schemas.microsoft.com/ink/2010/main" type="inkWord" rotatedBoundingBox="7540,11229 10307,11210 10315,12367 7547,12386"/>
              </emma:interpretation>
              <emma:one-of disjunction-type="recognition" id="oneOf1">
                <emma:interpretation id="interp5" emma:lang="en-US" emma:confidence="0">
                  <emma:literal>Kuhn</emma:literal>
                </emma:interpretation>
                <emma:interpretation id="interp6" emma:lang="en-US" emma:confidence="0">
                  <emma:literal>Kuhn ]</emma:literal>
                </emma:interpretation>
                <emma:interpretation id="interp7" emma:lang="en-US" emma:confidence="0">
                  <emma:literal>['Kuhn ]</emma:literal>
                </emma:interpretation>
                <emma:interpretation id="interp8" emma:lang="en-US" emma:confidence="0">
                  <emma:literal>['Kuhn]</emma:literal>
                </emma:interpretation>
                <emma:interpretation id="interp9" emma:lang="en-US" emma:confidence="0">
                  <emma:literal>Kun ]</emma:literal>
                </emma:interpretation>
              </emma:one-of>
            </emma:emma>
          </inkml:annotationXML>
          <inkml:trace contextRef="#ctx0" brushRef="#br0" timeOffset="4492.8079">4955 345 255,'-11'57'0,"0"-5"0,4-4 0,4-6 0,-3-7 0,3-3 0,-4-8 0,2-3 0,5-21 0,-4 23 0,4-23 0,0 0 0,0 0 0,0 0 0,0 0 0,0 0 0,0 0 0,0 0 0,0 0 0,21 0 0,-5 2 0,-16-2 0,48-12-34,-25 5-9,8 0-2,1-4 3</inkml:trace>
          <inkml:trace contextRef="#ctx0" brushRef="#br0" timeOffset="5896.8103">4974 335 38,'0'0'27,"0"0"4,0 0 0,0 0-10,0 0-2,0-18 0,0 18-5,0 0-2,0 0-1,-2-21-3,2 21-1,-2-21-1,2 21-2,2-26-1,0 10-1,-2-3 0,5 1-2,-5-5 0,4 2 0,-1-3 0,1 1 0,-2-4 0,3 5 0,-3-1 0,1 3 0,-3-1 0,2 4 0,0 1 0,-2 16 0,1-26 0,-1 26 0,-1-18 0,1 18 0,0-16 0,0 16 0,0 0 0,0 0 0,0 0 0,3-17 0,-3 17 0,0 0 0,0 0 0,4-20 0,-4 20 0,0 0 0,2-16 0,-2 16 0,0 0 0,0 0 0,0 0 0,3-15 0,-3 15 0,0 0 0,0 0 0,0 0 0,0 0 0,0 0 0,0 0 0,0 0 0,0 0 0,7-16 0,-7 16 0,0 0 0,21-4 0,-5 3 0,5-1 0,4 0 0,5-1 0,2 3 0,1-2 0,3 0 0,-3 2 0,-3-2 0,-2 2 0,-1 0 0,-1 4 0,-6-4 0,5 17 0,-25-17-35,17 25-6,-17-8-2,-9 5 1</inkml:trace>
          <inkml:trace contextRef="#ctx0" brushRef="#br0" timeOffset="6442.8113">5454 114 88,'0'0'39,"0"0"-1,-3-18 3,3 0-10,0 18-23,0 0 0,0 0-6,0 0-2,0 0 0,0 0 0,0 0 0,0 0 0,-6 23 0,3-5 0,1 5 0,-2 5 0,1 9 0,-4 3 0,3 4 0,-3 2 0,4-4 0,-1-3 0,1-4 0,1-4 0,2-3 0,2-8 0,-2-3 0,0-17 0,-2 20 0,2-20 0,0 0 0,0 0 0,0 0 0,0 0-5,0 0-34,0 0-2,-16-13-1,16 13 2</inkml:trace>
          <inkml:trace contextRef="#ctx0" brushRef="#br0" timeOffset="6973.2122">5715 177 100,'29'-4'38,"-29"4"2,0 0-2,0 0-20,0 0-8,7 18-1,-7-18-7,0 0-2,-25 17 0,25-17 0,-23 23 0,4-7 0,-1-2 0,-3 2 0,-3 0 0,-4-2 0,0 0 0,0 0 0,3-4 0,4 1 0,-3-2 0,6-2 0,20-7 0,-23 7 0,23-7 0,0 0 0,0 0 0,0 0 0,16 14 0,-16-14 0,32 14 0,-9-3 0,2-1 0,-4 4 0,2 0 0,-5 2 0,-1 2 0,-1 1 0,-4 0 0,-1 2 0,-4-1 0,-2-5 0,1 5 0,-6-20-3,0 0-39,0 0 0,0 0-1,0 0 1</inkml:trace>
          <inkml:trace contextRef="#ctx0" brushRef="#br0" timeOffset="7519.2132">5902 389 136,'0'0'40,"0"0"1,11-19-7,-11 19-30,-5 19-4,5-19 0,-6 30 0,6-12 0,-3 1 0,3 1 0,3-1 0,1-3 0,-4-16 0,18 28 0,-18-28 0,19 14 0,-19-14 0,26 3 0,-10-6 0,-16 3 0,29-18 0,-17 1 0,4-3 0,-2-1 0,0 2 0,-2 1 0,-3 1 0,-9 17 0,13-23 0,-13 23 0,0 0 0,0 0 0,10 19 0,-6-3 0,-1 2 0,6 5 0,0-1 0,3 3 0,2-2 0,-1-4 0,-3-3 0,-10-16 0,25 19 0,-25-19 0,23 4 0,-23-22-17,14 2-24,-1-8-3,1-1 3,-4-3-3</inkml:trace>
          <inkml:trace contextRef="#ctx0" brushRef="#br0" timeOffset="8080.8142">6407 22 123,'13'-19'40,"-13"19"1,0 0 0,-11-18-31,11 18-10,0 0 0,5 21 0,-5-5 0,6 11 0,-6 2 0,3 10 0,-1 3 0,0 7 0,-2 2 0,0 0 0,-4-1 0,1-7 0,-1-2 0,1-6 0,-3-10 0,6-3 0,0-22 0,-3 25 0,3-25 0,0 0 0,28-19 0,-9-1 0,4-2 0,0-5 0,2 3 0,-2-3 0,-2 6 0,-5 4 0,-16 17 0,19-20 0,-19 20 0,0 0 0,0 0 0,15 16 0,-15-16 0,8 33 0,-4-10 0,3 4 0,-3-3 0,-1 3 0,1-5 0,-3 0 0,-1-5 0,0-17 0,0 28 0,0-28-28,0 0-14,0 0-3,-5-28 3</inkml:trace>
          <inkml:trace contextRef="#ctx0" brushRef="#br0" timeOffset="8470.8149">6884 361 124,'5'25'39,"-5"-25"4,-2 32-3,8-8-31,-15-8-9,11 12 0,-8-5 0,5 0 0,-5-6 0,6-1 0,0-16 0,0 0 0,0 0 0,0 0 0,27-17 0,-10-5 0,5-2 0,1 1 0,-2 2 0,-2 0 0,-1 7 0,-18 14 0,19-13 0,-19 13 0,5 20 0,-3-4 0,0 3 0,0 4 0,1 1 0,-1-1 0,2-2 0,-1-3 0,1-2 0,-4-16 0,5 17 0,-5-17 0,-2-23-42,9 8-1,2-6 0,0-9 1</inkml:trace>
          <inkml:trace contextRef="#ctx0" brushRef="#br0" timeOffset="8985.6158">7300-22 135,'0'0'43,"25"-17"-1,-7 8-7,10 4-35,-3-9 0,12 7 0,-4-8 0,6 7 0,0-5 0,-4 8 0,-8 5 0,-2 9 0,-10 10 0,-6 16 0,-3 13 0,-10 15 0,-5 13 0,-1 10 0,-3 9 0,-1 3 0,4-3 0,-1-5 0,2-10 0,7-9 0,1-12 0,2-9 0,1-14 0,0-11 0,0-7 0,-2-18 0,0 0 0,0 0 0,0 0 0,-34-25 0,8 9 0,-8 2 0,-7 2 0,-4 1 0,-3 8 0,2 3 0,13 19 0,-10-5-12,24 6-33,3-6-1,14 1 1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5:37.1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24386A-BBAC-4A24-873B-8F873B69E74A}" emma:medium="tactile" emma:mode="ink">
          <msink:context xmlns:msink="http://schemas.microsoft.com/ink/2010/main" type="inkDrawing" rotatedBoundingBox="2902,12270 6879,12321 6878,12383 2901,12332" semanticType="underline" shapeName="Other">
            <msink:sourceLink direction="with" ref="{0470A8FC-A2AC-416E-9592-219D7F6A58A9}"/>
          </msink:context>
        </emma:interpretation>
      </emma:emma>
    </inkml:annotationXML>
    <inkml:trace contextRef="#ctx0" brushRef="#br0">0 31 88,'0'0'38,"17"-11"-1,-17 11 2,27 2-23,-27-2-3,32-9-5,-15 4-1,17 9-2,-1-4-1,19 5-4,4-2 0,13 1 0,10-4 0,17 0 0,4-5 0,13-2 0,4 0 0,1 0 0,2 0 0,-3 5 0,-8 2 0,-7 3 0,-3 4 0,2 2 0,1-2 0,4 2 0,0-6 0,4 1 0,-3-4 0,3-2 0,-10-1 0,-6-1 0,-9 2 0,-15 1 0,-5 2 0,-5 3 0,-7 1 0,-3 4 0,5 0 0,-6 0 0,2-2 0,0 0 0,-1-4 0,1-1 0,2-2 0,-2-4 0,0 3 0,1-3 0,-3 1 0,0-1 0,-3 2 0,-2 1 0,-1-1 0,-1 4 0,-5-2 0,-1 1 0,-6 1 0,-6-2 0,1 2 0,-2-2 0,-2 0 0,0-2 0,0 0 0,1-1 0,-3-1 0,4 1 0,-4-1 0,-1 1 0,-18 3 0,25-6 0,-25 6 0,0 0-19,0 0-24,-44 4-2,3-6 1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4:40.7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186B8B-2E76-40FB-B633-C84D4DE96893}" emma:medium="tactile" emma:mode="ink">
          <msink:context xmlns:msink="http://schemas.microsoft.com/ink/2010/main" type="writingRegion" rotatedBoundingBox="9758,8606 11691,9465 11187,10597 9254,9738"/>
        </emma:interpretation>
      </emma:emma>
    </inkml:annotationXML>
    <inkml:traceGroup>
      <inkml:annotationXML>
        <emma:emma xmlns:emma="http://www.w3.org/2003/04/emma" version="1.0">
          <emma:interpretation id="{79B8A964-ACE8-49FC-945E-BC4889B5332D}" emma:medium="tactile" emma:mode="ink">
            <msink:context xmlns:msink="http://schemas.microsoft.com/ink/2010/main" type="paragraph" rotatedBoundingBox="9758,8606 11691,9465 11187,10597 9254,9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086C46-6E6C-4713-AF78-D0A19A4B7504}" emma:medium="tactile" emma:mode="ink">
              <msink:context xmlns:msink="http://schemas.microsoft.com/ink/2010/main" type="line" rotatedBoundingBox="9758,8605 11691,9465 11187,10597 9254,9738"/>
            </emma:interpretation>
          </emma:emma>
        </inkml:annotationXML>
        <inkml:traceGroup>
          <inkml:annotationXML>
            <emma:emma xmlns:emma="http://www.w3.org/2003/04/emma" version="1.0">
              <emma:interpretation id="{B15C96A8-C6ED-49B6-BF35-8F34CB3FA08B}" emma:medium="tactile" emma:mode="ink">
                <msink:context xmlns:msink="http://schemas.microsoft.com/ink/2010/main" type="inkWord" rotatedBoundingBox="9758,8605 11691,9465 11187,10597 9254,9738">
                  <msink:destinationLink direction="with" ref="{DD66E2FC-2F5F-4D92-AA95-62747501206B}"/>
                  <msink:destinationLink direction="with" ref="{B07CBF86-A873-497A-81FE-BF67C2FAF38E}"/>
                  <msink:destinationLink direction="with" ref="{84E0A807-5B78-4A6F-8DAF-782EB2EF6764}"/>
                </msink:context>
              </emma:interpretation>
              <emma:one-of disjunction-type="recognition" id="oneOf0">
                <emma:interpretation id="interp0" emma:lang="en-US" emma:confidence="0">
                  <emma:literal>Ikon,</emma:literal>
                </emma:interpretation>
                <emma:interpretation id="interp1" emma:lang="en-US" emma:confidence="0">
                  <emma:literal>Ikon)</emma:literal>
                </emma:interpretation>
                <emma:interpretation id="interp2" emma:lang="en-US" emma:confidence="0">
                  <emma:literal>Ikon]</emma:literal>
                </emma:interpretation>
                <emma:interpretation id="interp3" emma:lang="en-US" emma:confidence="0">
                  <emma:literal>Ike.)</emma:literal>
                </emma:interpretation>
                <emma:interpretation id="interp4" emma:lang="en-US" emma:confidence="0">
                  <emma:literal>Ikon</emma:literal>
                </emma:interpretation>
              </emma:one-of>
            </emma:emma>
          </inkml:annotationXML>
          <inkml:trace contextRef="#ctx0" brushRef="#br0">6228-86 129,'16'28'44,"-6"-5"-2,10 9-2,-8-2-40,18 24 0,-7 8 0,5 10 0,-5 7 0,2 12 0,-9 6 0,-7 8 0,-11-3 0,-7-2 0,-9-8 0,-6-8 0,-8-8 0,-5-15 0,0-10 0,-6-21 0,8-2 0,-14-21-14,13-10-31,3-15-1,8-7 1</inkml:trace>
          <inkml:trace contextRef="#ctx0" brushRef="#br0" timeOffset="16660.8292">6623 1073 71,'0'0'37,"0"0"-1,0 0 2,0 0-15,0 0-7,7 18-5,-7-18-2,0 0-2,-9 17-2,13 1-3,-4-18-2,-2 39 0,-1-15 0,3 8 0,-4-2 0,4 3 0,0-3 0,0 0 0,-2-4 0,2-3 0,4-5 0,-4-18 0,5 22 0,-5-22 0,0 0 0,7 16 0,-7-16 0,0 0 0,0 0 0,0 0 0,0 0 0,0 0 0,0 0 0,-1-21-5,1 21-20,0 0-16,7-16-1,-7 16 2,-6-24 0</inkml:trace>
          <inkml:trace contextRef="#ctx0" brushRef="#br0" timeOffset="17316.0304">6877 1082 70,'0'0'36,"0"0"-1,0 0 3,-3 30-19,-20-30-2,16 19-4,-20-13-3,11 13-3,-14-7-2,9 6 0,-7-2-5,9-1 0,-1-1 0,20-14 0,-26 23 0,26-23 0,0 0 0,-11 20 0,11-20 0,0 0 0,0 0 0,9 15 0,-9-15 0,0 0 0,23 13 0,-23-13 0,28 16 0,-5-8 0,0 3 0,5-1 0,-1 3 0,1-1 0,-3 2 0,1-2 0,-3-1 0,-3-2 0,-3-2 0,-17-7 0,25 12 0,-25-12 0,0 0 0,0 0 0,18 14 0,-34-16-28,16 2-13,0 0-1,-20-1 0,20 1 2</inkml:trace>
          <inkml:trace contextRef="#ctx0" brushRef="#br0" timeOffset="17784.0311">7290 1038 94,'-12'-16'34,"12"16"3,-16 11-5,-7-20-16,23 27-3,-23-17-2,13 20-3,-10-6-1,8 14-4,-9-2-3,7 10 0,-4 0 0,7 5 0,6-4 0,5 1 0,5-4 0,8-1 0,4-6 0,3-5 0,6-2 0,-5-11 0,8 4 0,-29-14-9,37-12-32,-37 12-1,23-18 1,-18 3-1</inkml:trace>
          <inkml:trace contextRef="#ctx0" brushRef="#br0" timeOffset="18314.4322">7405 1189 91,'0'0'36,"13"27"1,-13-27 1,0 0-20,-2 31-8,2-31 0,-6 25-4,6-25-2,0 24 1,0-24-5,0 18 0,0-18 0,0 0 0,0 0 0,0 0 0,16-12 0,-16 12 0,16-28 0,-3 12 0,-3 0 0,-10 16 0,20-26 0,-20 26 0,16-9 0,-16 9 0,0 0 0,21 14 0,-21-14 0,12 21 0,-12-21 0,12 23 0,-12-23 0,11 26 0,-11-26 0,5 23 0,-5-23 0,0 0 0,18 19 0,-18-19-30,3-19-11,-3 19 0,15-33 0,-8 12 0</inkml:trace>
          <inkml:trace contextRef="#ctx0" brushRef="#br0" timeOffset="18626.4327">7723 1026 124,'0'0'40,"21"21"2,-7 2-2,-14-23-31,32 37-9,-20-16 0,10 12 0,-7-3 0,1 5 0,-3 0 0,-3 2 0,-6-2 0,-6 2 0,-5-2 0,-2-1 0,-3-4 0,-2-9 0,0-2 0,-4-19 0,18 0-13,0 0-30,-20-28-1,13-4 1,4-3-1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5:47.99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985CF3-72B7-4B82-8F1B-ADDF6F04EF18}" emma:medium="tactile" emma:mode="ink">
          <msink:context xmlns:msink="http://schemas.microsoft.com/ink/2010/main" type="writingRegion" rotatedBoundingBox="6253,13605 6534,15396 5522,15555 5240,13764">
            <msink:destinationLink direction="with" ref="{E8DE51D2-36D9-4E01-B29A-B408B03F892D}"/>
          </msink:context>
        </emma:interpretation>
      </emma:emma>
    </inkml:annotationXML>
    <inkml:traceGroup>
      <inkml:annotationXML>
        <emma:emma xmlns:emma="http://www.w3.org/2003/04/emma" version="1.0">
          <emma:interpretation id="{F51BEDC6-4D5D-4CEE-B769-CAE22F0E2E35}" emma:medium="tactile" emma:mode="ink">
            <msink:context xmlns:msink="http://schemas.microsoft.com/ink/2010/main" type="paragraph" rotatedBoundingBox="6253,13605 6534,15396 5522,15555 5240,13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6858B4-E568-4B2D-BDB1-753DAAE739C3}" emma:medium="tactile" emma:mode="ink">
              <msink:context xmlns:msink="http://schemas.microsoft.com/ink/2010/main" type="line" rotatedBoundingBox="6253,13605 6534,15396 5522,15555 5240,13764"/>
            </emma:interpretation>
          </emma:emma>
        </inkml:annotationXML>
        <inkml:traceGroup>
          <inkml:annotationXML>
            <emma:emma xmlns:emma="http://www.w3.org/2003/04/emma" version="1.0">
              <emma:interpretation id="{C150DB00-601B-4E41-8416-0E138474FC30}" emma:medium="tactile" emma:mode="ink">
                <msink:context xmlns:msink="http://schemas.microsoft.com/ink/2010/main" type="inkWord" rotatedBoundingBox="6253,13605 6534,15396 5522,15555 5240,13764"/>
              </emma:interpretation>
              <emma:one-of disjunction-type="recognition" id="oneOf0">
                <emma:interpretation id="interp0" emma:lang="en-US" emma:confidence="0">
                  <emma:literal>&amp;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%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307 45 91,'23'16'37,"-23"-16"1,0 0 1,0 0-22,0 0-5,0 0-2,-17-16-3,17 16-3,-34 7-4,11 8 0,-9 2 0,-1 15 0,-6 3 0,2 8 0,2 4 0,3 8 0,5-2 0,15 2 0,1-3 0,15-2 0,8-3 0,10-2 0,4-7 0,8-4 0,3-9 0,0-11 0,9-9 0,3-10 0,0-13 0,6-10 0,-5-13 0,3-6 0,-4-5 0,0-9 0,-4-1 0,-10 2 0,-10 5 0,-10 4 0,-9 7 0,-12 5 0,-9 6 0,-12 8 0,-3 4 0,-7 5 0,0 0 0,-5 2 0,4 3 0,1 3 0,6 2 0,-1 3 0,0 8 0,-3 0 0,3 10 0,-3-5 0,14 17-3,-13-17-30,15 6-8,19-16-1,0 0 2,0 0-1</inkml:trace>
          <inkml:trace contextRef="#ctx0" brushRef="#br0" timeOffset="12885.6226">599 1262 97,'0'0'35,"-16"-16"3,16 16-1,0 0-24,0 0-2,0 0-2,0 0-2,0 0 1,0 0-8,-2 18 0,2-18 0,-2 25 0,-1-10 0,3 7 0,-2-3 0,0-2 0,2-17 0,0 23 0,0-23 0,0 0 0,0 0 0,0 0 0,0 0 0,21-24 0,-8 6 0,-1-3 0,0 0 0,4-2 0,-3 2 0,1 2 0,2 8 0,-16 11 0,23-16 0,-23 16 0,15 2 0,-15-2 0,15 19 0,-12-1 0,4 3 0,-2 2 0,3-2 0,-1 2 0,-2-4 0,2-3 0,-2 0 0,-5-16 0,14 17 0,-14-17 0,0 0 0,0 0 0,20 29-11,-20-29-30,0 0-2,0 0 1,0 0-2</inkml:trace>
          <inkml:trace contextRef="#ctx0" brushRef="#br0" timeOffset="374.4006">367-332 108,'0'0'38,"-23"11"3,16 13-1,9 20-27,-21-1-3,13 20-5,-6 9-5,7 20 0,-6 3 0,6 13 0,-4-2 0,2 0 0,2-4 0,5-1 0,3-11 0,4-11 0,2-14 0,0-14 0,-2-10 0,2-13 0,-2-7 0,-7-21 0,0 0 0,-11-37-20,4-5-22,-7-22-1,4-10 0,-6-14 1</inkml:trace>
          <inkml:trace contextRef="#ctx0" brushRef="#br0" timeOffset="717.6011">-92-196 77,'0'0'36,"0"0"0,0 0 2,0 0-19,13-25-4,13 29-3,-8-19-3,21 17-2,-6-12-1,18 6-6,2-3 0,15 2 0,2-4 0,8-2 0,3 1 0,-5-3 0,-2 5 0,-14-5 0,0 24-11,-23-4-29,-19 9-2,-20 10 1,-16 10-1</inkml:trace>
          <inkml:trace contextRef="#ctx0" brushRef="#br0" timeOffset="1107.6018">-65 1052 107,'0'0'37,"0"0"4,0 0-2,30-10-26,-16-13-2,18 12-4,-6-10-7,13 7 0,2-4 0,6 8 0,1-3 0,1 6 0,1 0 0,3 2 0,-2 3 0,-10-14 0,5 13-31,-16-4-11,-11 1 0,-19 6-1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5:57.03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F5C6F25-C83F-445E-A1AB-2DE26F7D2DA9}" emma:medium="tactile" emma:mode="ink">
          <msink:context xmlns:msink="http://schemas.microsoft.com/ink/2010/main" type="writingRegion" rotatedBoundingBox="8271,14268 6749,15298 6063,14283 7584,13254">
            <msink:destinationLink direction="with" ref="{E8DE51D2-36D9-4E01-B29A-B408B03F892D}"/>
          </msink:context>
        </emma:interpretation>
      </emma:emma>
    </inkml:annotationXML>
    <inkml:traceGroup>
      <inkml:annotationXML>
        <emma:emma xmlns:emma="http://www.w3.org/2003/04/emma" version="1.0">
          <emma:interpretation id="{59AF7D1D-BF4B-414B-8FBE-DF233DB2B564}" emma:medium="tactile" emma:mode="ink">
            <msink:context xmlns:msink="http://schemas.microsoft.com/ink/2010/main" type="paragraph" rotatedBoundingBox="8271,14268 6749,15298 6063,14283 7584,13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246CA8-7103-4504-B460-0369BD307F50}" emma:medium="tactile" emma:mode="ink">
              <msink:context xmlns:msink="http://schemas.microsoft.com/ink/2010/main" type="line" rotatedBoundingBox="8271,14268 6749,15298 6063,14283 7584,13254"/>
            </emma:interpretation>
          </emma:emma>
        </inkml:annotationXML>
        <inkml:traceGroup>
          <inkml:annotationXML>
            <emma:emma xmlns:emma="http://www.w3.org/2003/04/emma" version="1.0">
              <emma:interpretation id="{E3BA919E-0149-4902-9739-599207F4FF92}" emma:medium="tactile" emma:mode="ink">
                <msink:context xmlns:msink="http://schemas.microsoft.com/ink/2010/main" type="inkWord" rotatedBoundingBox="8271,14268 6749,15298 6063,14283 7584,13254"/>
              </emma:interpretation>
              <emma:one-of disjunction-type="recognition" id="oneOf0">
                <emma:interpretation id="interp0" emma:lang="en-US" emma:confidence="0">
                  <emma:literal>(59</emma:literal>
                </emma:interpretation>
                <emma:interpretation id="interp1" emma:lang="en-US" emma:confidence="0">
                  <emma:literal>(so</emma:literal>
                </emma:interpretation>
                <emma:interpretation id="interp2" emma:lang="en-US" emma:confidence="0">
                  <emma:literal>(5%</emma:literal>
                </emma:interpretation>
                <emma:interpretation id="interp3" emma:lang="en-US" emma:confidence="0">
                  <emma:literal>(So</emma:literal>
                </emma:interpretation>
                <emma:interpretation id="interp4" emma:lang="en-US" emma:confidence="0">
                  <emma:literal>(Sq</emma:literal>
                </emma:interpretation>
              </emma:one-of>
            </emma:emma>
          </inkml:annotationXML>
          <inkml:trace contextRef="#ctx0" brushRef="#br0">279 4 64,'0'0'36,"0"0"2,0 0 1,0 0-13,0 0-7,-16-2-7,-4-5-3,20 7-3,-31 5-2,15-1-2,-4-1-2,3 8 0,-10 1 0,4 7 0,-1 1 0,1 3 0,0-1 0,3 3 0,4-2 0,8-6 0,8-17 0,12 18 0,6-18 0,5-7 0,5-5 0,2-4 0,0 0 0,2-3 0,-4 1 0,-9 2 0,-1 2 0,-18 14 0,18-16 0,-18 16 0,0 0 0,0 0 0,0 0 0,0 0 0,7 20 0,-11-1 0,-3 2 0,0 7 0,-2 2 0,0 2 0,2 1 0,0 1 0,0-6 0,7 0 0,2-7 0,5 0 0,4-3 0,1-3 0,-12-15 0,32 25 0,-11-11 0,-3-10 0,13 18 0,-10-22-41,1-1-2,-3-12-1,-1-4 0</inkml:trace>
          <inkml:trace contextRef="#ctx0" brushRef="#br0" timeOffset="-748.8013">-155 294 85,'0'0'38,"0"0"-1,0 0 3,0 0-17,-27-18-11,27 18-3,0 0-3,0 0-1,-25-16-5,25 16 0,-31-10 0,9 8 0,-4 0 0,-2 4 0,-4 3 0,2 2 0,-5 0 0,6 2 0,3 2 0,1-3 0,4 1 0,5-2 0,16-7 0,-19 11 0,19-11 0,0 0 0,0 0 0,-16 9 0,16-9 0,0 0 0,0 0 0,0 21 0,0-21 0,7 24 0,2-6 0,5 5 0,0-1 0,7 7 0,-1-1 0,8 2 0,-2 1 0,2 3 0,1-1 0,-5 2 0,-4 4 0,-2 3 0,-4-2 0,-7 3 0,-4-1 0,-3 0 0,-5-5 0,-4-4 0,-3-5 0,-1-7 0,-4-7 0,-1-3 0,-5-9 0,-3-4 0,-4-7 0,0 0 0,-6-1 0,-2-2 0,6 5 0,-2-2 0,11 5 0,2-1 0,21 5 0,-25-12 0,45 12-11,-1-20-32,13-1 0,5-9 1,7-1-1</inkml:trace>
          <inkml:trace contextRef="#ctx0" brushRef="#br0" timeOffset="-2948.4052">-805-84 57,'-18'0'34,"18"0"-1,0 0 2,-17-5-13,17 5-5,0 0-7,0 0-2,0 0-1,0 0 0,0 0-1,0 0-1,-22 5 0,17 11-1,-11-6 1,0 9-5,-1 1 0,-1 4 0,-3 3 0,3 4 0,-6 3 0,2 4 0,-1 3 0,2 10 0,-3 5 0,1 6 0,0 3 0,0 7 0,5 0 0,0 3 0,4-1 0,4-4 0,3-1 0,5-2 0,7-4 0,4-7 0,3-5 0,11-7 0,-2-4 0,6-8 0,3-4 0,2-5 0,-6-7 0,-1-2 0,1-4 0,-10-8 0,13 7 0,-12-20-39,3-4-3,-6-10-1,3-3 2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5:57.53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8DE51D2-36D9-4E01-B29A-B408B03F892D}" emma:medium="tactile" emma:mode="ink">
          <msink:context xmlns:msink="http://schemas.microsoft.com/ink/2010/main" type="inkDrawing" rotatedBoundingBox="8116,15372 8277,13642 8587,13670 8427,15400" semanticType="verticalRange" shapeName="Other">
            <msink:sourceLink direction="with" ref="{9F5C6F25-C83F-445E-A1AB-2DE26F7D2DA9}"/>
            <msink:sourceLink direction="with" ref="{62985CF3-72B7-4B82-8F1B-ADDF6F04EF18}"/>
          </msink:context>
        </emma:interpretation>
      </emma:emma>
    </inkml:annotationXML>
    <inkml:trace contextRef="#ctx0" brushRef="#br0">137 0 105,'0'0'39,"0"0"3,0 0-2,16 28-24,-16-12-6,17 19-7,-1 7-3,9 18 0,1 5 0,4 15 0,-3 7 0,1 7 0,-8 7 0,-3 8 0,-10 1 0,-10 6 0,-13-2 0,-11-1 0,-10-6 0,-3-3 0,-3-9 0,-1-15 0,2-11 0,3-16 0,9-13 0,4-24 0,26-16 0,-32-30-10,37-9-34,2-19-1,11-7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17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313 58 105,'0'0'40,"0"0"2,0 0-2,-25-14-26,25 14-3,-24-5-8,8 1-3,-12-3 0,5 3 0,-6-3 0,-1 0 0,0 4 0,4 1 0,-1-3 0,4 5 0,8 0 0,15 0 0,-18 5 0,18-5 0,-7 21 0,7 0 0,3 9 0,4 12 0,0 11 0,2 21 0,-3 14 0,-3 19 0,-5 14 0,2 21 0,-3 17 0,-2 9 0,-3 13 0,1 4 0,2-1 0,3 1 0,2-6 0,2-10 0,2-15 0,1-10 0,-3-21 0,1-17 0,-1-18 0,-2-20 0,2-20 0,1-13 0,-3-14 0,0-21 0,0 0 0,0 0 0,0 0 0,0 0 0,0 0 0,0 0 0,0 0 0,0 0 0,0 0 0,0 0 0,29-4 0,-5 10 0,6-3 0,13-1 0,6-4 0,8-3 0,8-4 0,-3-8 0,6 17 0,-18-21-21,-11 15-25,-20 3 1,-19 3-4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5:58.52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608FC9-5522-470F-9972-7D5593035DDD}" emma:medium="tactile" emma:mode="ink">
          <msink:context xmlns:msink="http://schemas.microsoft.com/ink/2010/main" type="writingRegion" rotatedBoundingBox="9106,13703 19485,13203 19591,15391 9211,15891"/>
        </emma:interpretation>
      </emma:emma>
    </inkml:annotationXML>
    <inkml:traceGroup>
      <inkml:annotationXML>
        <emma:emma xmlns:emma="http://www.w3.org/2003/04/emma" version="1.0">
          <emma:interpretation id="{0AA1D70D-F26E-41CD-B8C3-09FBECD87655}" emma:medium="tactile" emma:mode="ink">
            <msink:context xmlns:msink="http://schemas.microsoft.com/ink/2010/main" type="paragraph" rotatedBoundingBox="9106,13703 19485,13203 19591,15391 9211,15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622A4-400E-4355-972B-8836B97C32BB}" emma:medium="tactile" emma:mode="ink">
              <msink:context xmlns:msink="http://schemas.microsoft.com/ink/2010/main" type="line" rotatedBoundingBox="9106,13703 19485,13203 19591,15391 9211,15891"/>
            </emma:interpretation>
          </emma:emma>
        </inkml:annotationXML>
        <inkml:traceGroup>
          <inkml:annotationXML>
            <emma:emma xmlns:emma="http://www.w3.org/2003/04/emma" version="1.0">
              <emma:interpretation id="{8DF1F67C-E869-44D2-8D2B-44D852CA15DF}" emma:medium="tactile" emma:mode="ink">
                <msink:context xmlns:msink="http://schemas.microsoft.com/ink/2010/main" type="inkWord" rotatedBoundingBox="9135,14304 10852,14222 10917,15576 9200,15659"/>
              </emma:interpretation>
              <emma:one-of disjunction-type="recognition" id="oneOf0">
                <emma:interpretation id="interp0" emma:lang="en-US" emma:confidence="0">
                  <emma:literal>E,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E.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Ex</emma:literal>
                </emma:interpretation>
              </emma:one-of>
            </emma:emma>
          </inkml:annotationXML>
          <inkml:trace contextRef="#ctx0" brushRef="#br0">-3350 319 112,'0'0'39,"-30"-9"2,30 9 0,-17-26-27,33 36-6,-16-10-8,26 4 0,-5 1 0,9 4 0,2 5 0,2 5 0,-4 0 0,-6 2 0,-2 6 0,-14 1 0,-11 0 0,-10 4 0,-11 1 0,-10 2 0,-3-1 0,-7-13 0,12 3-22,-5-6-20,7-6-2,9-12 1</inkml:trace>
          <inkml:trace contextRef="#ctx0" brushRef="#br0" timeOffset="-296.4006">-4818 491 110,'0'0'40,"0"0"1,0 0 0,17 21-25,-17-21-9,29-5-7,1 1 0,19 9 0,9-5 0,20 6 0,10-1 0,16 2 0,11-2 0,5 2 0,2-7 0,2 0 0,-1-5 0,-1-4 0,-9-1 0,-11-4 0,-13 0 0,-17 0 0,-12 3 0,-18 0 0,-8 10 0,-34 1 0,28 5-10,-28-5-32,0 0-2,-23 7 1,4-3 0</inkml:trace>
          <inkml:trace contextRef="#ctx0" brushRef="#br0" timeOffset="17331.6303">-4440 1659 122,'10'16'40,"-10"-16"2,18-3-2,3 6-31,-21-3-7,42-9-2,-13 6 0,6 5 0,0-1 0,4 3 0,0-2 0,1-1 0,1 1 0,0-9 0,5 9 0,-11-16-37,-5-2-5,-9-2 0,-5 1 0</inkml:trace>
          <inkml:trace contextRef="#ctx0" brushRef="#br0" timeOffset="17768.4312">-4301 1317 118,'0'0'41,"0"0"2,0 0-1,-16-25-31,16 25-11,7-17 0,-7 17 0,27-30 0,-8 14 0,0-2 0,3 4 0,-1 2 0,0 8 0,-3 4 0,-1 11 0,-3 7 0,-1 8 0,1 2 0,0 4 0,2-2 0,3-4 0,3-7 0,6-8 0,4-9 0,-10-24-5,12 5-38,-6-8-2,2 1 2,-5-1-3</inkml:trace>
        </inkml:traceGroup>
        <inkml:traceGroup>
          <inkml:annotationXML>
            <emma:emma xmlns:emma="http://www.w3.org/2003/04/emma" version="1.0">
              <emma:interpretation id="{11954FE8-9F0B-438D-9763-1F0111B1155C}" emma:medium="tactile" emma:mode="ink">
                <msink:context xmlns:msink="http://schemas.microsoft.com/ink/2010/main" type="inkWord" rotatedBoundingBox="15246,13955 16878,13877 16923,14814 15291,14892">
                  <msink:destinationLink direction="with" ref="{84E0A807-5B78-4A6F-8DAF-782EB2EF6764}"/>
                </msink:context>
              </emma:interpretation>
              <emma:one-of disjunction-type="recognition" id="oneOf1">
                <emma:interpretation id="interp5" emma:lang="en-US" emma:confidence="0">
                  <emma:literal>ot..(Pp4Id)(sy)</emma:literal>
                </emma:interpretation>
                <emma:interpretation id="interp6" emma:lang="en-US" emma:confidence="0">
                  <emma:literal>ot..(Pp4Id)[sy)</emma:literal>
                </emma:interpretation>
                <emma:interpretation id="interp7" emma:lang="en-US" emma:confidence="0">
                  <emma:literal>ot..(Pp4Id)[sej)</emma:literal>
                </emma:interpretation>
                <emma:interpretation id="interp8" emma:lang="en-US" emma:confidence="0">
                  <emma:literal>ot..(Pp4Id)6sy)</emma:literal>
                </emma:interpretation>
                <emma:interpretation id="interp9" emma:lang="en-US" emma:confidence="0">
                  <emma:literal>ot..(Pp4Id)(sej)</emma:literal>
                </emma:interpretation>
              </emma:one-of>
            </emma:emma>
          </inkml:annotationXML>
          <inkml:trace contextRef="#ctx0" brushRef="#br0" timeOffset="11060.4194">1542 27 94,'3'-21'39,"-3"21"1,0 0 0,-17-14-25,11 37-3,-20-2 0,10 23-9,-16 5-3,6 16 0,-3 2 0,7 12 0,-3 2 0,12 3 0,3-7 0,5-5 0,10-7 0,2-7 0,5-9 0,-1-12 0,3-3 0,-14-34 0,28 33 0,-28-33-41,23-12 0,-7-7-2,0-6 2</inkml:trace>
          <inkml:trace contextRef="#ctx0" brushRef="#br0" timeOffset="11559.6203">1706 269 124,'25'-8'40,"-4"2"2,18 3-3,-16-11-29,31 12-10,-6-7 0,10 1 0,4 2 0,-13-10-4,17 8-36,-26 4 0,-10 4-2,-8 4 2</inkml:trace>
          <inkml:trace contextRef="#ctx0" brushRef="#br0" timeOffset="11778.0206">1722 653 106,'5'17'38,"11"-6"2,9-6-2,8-3-25,3-9-8,16 1-2,-6 5-6,-7-19-15,-7 11-19,0 4-2,-11-2 1,-5 5-1</inkml:trace>
          <inkml:trace contextRef="#ctx0" brushRef="#br0" timeOffset="11341.2199">1872 220 95,'0'0'39,"19"20"1,-21 1 0,2 17-18,-7-10-13,13 20 1,-15-4-10,7 9 0,0-4 0,-3-2 0,3-5 0,1-10 0,4 5-3,-14-16-37,11-21 0,0 0-1,0 0 0</inkml:trace>
          <inkml:trace contextRef="#ctx0" brushRef="#br0" timeOffset="12604.8221">2476 535 114,'-29'-18'38,"3"15"2,-13 4 0,2 12-32,-14-10 0,10 17-3,-5-3-3,7 11-2,2 0 0,16 2 0,5 0 0,11-3 0,10-3 0,9-8 0,9-6 0,14-8 0,2-11 0,7-8 0,0-13 0,-2-7 0,0-9 0,-3-5 0,-11-7 0,-9-3 0,-3 3 0,-8 4 0,3 3 0,-6 8 0,-4 6 0,1 11 0,-4 10 0,0 16 0,0 0 0,0 0 0,0 0 0,-2 41 0,-2-4 0,4 12 0,-1 7 0,-1 9 0,4 2 0,1 3 0,1-8 0,-2-10 0,1-8 0,-1-10 0,1-6 0,-3-28 0,9 23 0,-12-43 0,3 20-35,10-35-8,-1 9-1,-2-6 1</inkml:trace>
          <inkml:trace contextRef="#ctx0" brushRef="#br0" timeOffset="12979.2228">2776 29 89,'17'-9'41,"-17"9"1,23-2 0,-23 2-15,34 5-16,-34-5-8,26 32-3,-12-4 0,4 16 0,-4 7 0,-5 12 0,-4 2 0,-1 9 0,-2 2 0,1-1 0,-10-3 0,2-8 0,-6-8 0,-7-9 0,1-6 0,-11-15 0,5 4 0,-13-27-23,8-4-21,0-13-1,5-4 1</inkml:trace>
          <inkml:trace contextRef="#ctx0" brushRef="#br0" timeOffset="842.4014">-1687 196 68,'27'-21'35,"-27"21"2,21-18 1,-21 18-15,0 0-5,0 0-4,-21-16-4,21 16-1,-46 12-6,18 4-3,-9 0 0,-2 14 0,2 5 0,3 7 0,-1 6 0,5 6 0,7 2 0,7 4 0,11-4 0,10-1 0,6-8 0,12-4 0,8-7 0,8-6 0,9-7 0,3-12 0,4-6 0,5-12 0,-4-9 0,4-9 0,-5-8 0,-6-11 0,-6-7 0,-4-7 0,-11-9 0,-12-1 0,-13 3 0,-13 7 0,-13 5 0,-11 13 0,-8 10 0,-9 12 0,-6 17 0,4 6 0,7 9 0,2-4 0,18 10 0,3-17 0,23-3-34,0 0-8,28 7-2,-9-14 2</inkml:trace>
          <inkml:trace contextRef="#ctx0" brushRef="#br0" timeOffset="1279.2022">-1593-230 103,'-5'-17'40,"5"17"1,0 0 0,-22-19-27,28 34-4,-6-15-4,-14 43-6,5-5 0,4 17 0,-11 8 0,3 21 0,-1 8 0,0 10 0,5 3 0,-1 4 0,-3 0 0,4-2 0,6-7 0,-1-10 0,4-11 0,2-12 0,-2-13 0,2-17 0,1-9 0,-3-28 0,0 0 0,9-21 0,0-14 0,-16-27-25,11-8-18,-8-12 0,2-5 0</inkml:trace>
          <inkml:trace contextRef="#ctx0" brushRef="#br0" timeOffset="3697.2065">-1387 1130 89,'0'0'36,"0"0"3,0 0 0,0 0-20,-23 8-6,23-8-4,-5 19-2,7-3-3,-2-16-4,-5 31 0,3-13 0,5 1 0,-3-3 0,0-16 0,2 21 0,-2-21 0,0 0 0,0 0 0,0 0 0,23-21 0,-14 5 0,8-3 0,1-2 0,5 0 0,0 0 0,2 5 0,-8 3 0,1 6 0,-18 7 0,25 0 0,-25 0 0,16 22 0,-9-5 0,-4 1 0,3 1 0,-5 0 0,5 1 0,-6-20 0,5 30 0,-5-30 0,0 24 0,0-24-4,-18 4-37,18-4-2,0 0 1,-17-6-1</inkml:trace>
          <inkml:trace contextRef="#ctx0" brushRef="#br0" timeOffset="4321.2076">-1983-363 67,'-16'3'36,"16"-3"0,0 0 2,0 0-11,30 7-14,-30-7-3,51-7-2,-16-3-2,18 8-1,-3-8-2,5 3-1,-4-1-1,-2 1-1,-5 13-6,-17-10-18,-3 15-15,-24-11-1,18 30 0,-16-6-1</inkml:trace>
          <inkml:trace contextRef="#ctx0" brushRef="#br0" timeOffset="4945.2086">-1916 1206 79,'0'0'34,"0"0"0,-20-5 3,20 5-21,0 0-2,11-27-4,7 24-3,-18 3 0,24-14-1,-24 14-2,34-12 0,-15 8-1,4 1-3,5 6-6,-12-14-14,7 11-18,2 0-3,-7 2 3,-1 0-3</inkml:trace>
          <inkml:trace contextRef="#ctx0" brushRef="#br0" timeOffset="6708.0117">-261-135 96,'6'-17'37,"-6"17"2,0 0 0,-30-27-27,30 27-2,-27 7-3,10 9-1,-13-2 0,1 16-3,-11 7-3,1 14 0,-5 9 0,1 17 0,-1 11 0,7 14 0,7 3 0,7 8 0,13 1 0,8-2 0,4-6 0,10-13 0,6-10 0,8-18 0,2-11 0,6-22 0,3-9 0,-3-31 0,19-7-35,-15-12-7,-1-10-2,-10-10 2</inkml:trace>
          <inkml:trace contextRef="#ctx0" brushRef="#br0" timeOffset="7144.8125">94 178 91,'27'-17'38,"-27"17"3,0 0 1,16 43-9,-30-21-25,12 18-6,-11 0-2,1 17 0,-2 2 0,2 8 0,-4 0 0,5-2 0,-1-2 0,1-5 0,4-10 0,5-8 0,1-7 0,-1-12 0,0-5 0,2-16 0,0 0-2,18-42-39,-11-2-3,-5-19 2,-1-7-1</inkml:trace>
          <inkml:trace contextRef="#ctx0" brushRef="#br0" timeOffset="7425.613">-3 78 97,'13'-16'39,"6"2"1,4 0 0,-20-7-28,35 19-1,-12-8-3,15 10-2,-6 0-4,7 8-2,-5 3 0,4 8 0,-2 1 0,-4 4 0,-5 3 0,-5 1 0,-13 2 0,-5 5 0,-14 2 0,-12-1 0,-10 0 0,-11-1 0,-8-2 0,-3-3 0,-9-4 0,4-8 0,4-6 0,6-6 0,16 2 0,2-16-23,28 8-19,7-16-1,20 3 0,6 1 1</inkml:trace>
          <inkml:trace contextRef="#ctx0" brushRef="#br0" timeOffset="8704.8151">416 897 12,'0'0'23,"0"0"-3,0 0 3,0 0 4,0 0 1,0 0 1,0 0-2,19 5-4,-19-5-6,0 0-4,0 0-3,0 0-7,0 21-3,2 4 0,-1 3 0,-1 11 0,-1 3 0,1 5 0,-6 2 0,3-1 0,1-6 0,-1-3 0,1-10 0,-2-4 0,4-25 0,0 0 0,0 0-9,0 0-33,7-32-1,-10-8 1,-4 0-1</inkml:trace>
          <inkml:trace contextRef="#ctx0" brushRef="#br0" timeOffset="8985.6157">384 846 96,'9'-16'36,"10"2"2,2 2 0,-10-8-25,26 19-3,-11-10-3,10 11-3,-10 2 1,2 14-2,-8-1-1,-6 12 1,-14 3-3,-9 3 0,-7 0 0,-3 4 0,-8-3 0,-1-8 0,-7-5 0,1-9 0,8-5 0,-4-14 0,30 7-13,-32-12-27,23-5-2,4-5 1,7 3 0</inkml:trace>
          <inkml:trace contextRef="#ctx0" brushRef="#br0" timeOffset="9578.4167">749 494 76,'16'-14'37,"-16"14"1,0 0 1,0 0-18,0 0-4,0 0-3,9 32-3,-9-32-9,-7 30-2,2-13 0,3 3 0,0-4 0,2-16 0,0 24 0,0-24 0,0 0 0,25 2 0,-25-2 0,24-23 0,-11 7 0,-3 0 0,4 1 0,-14 15 0,20-25 0,-20 25 0,0 0 0,0 0 0,0 0 0,19 25 0,-12-10 0,0 3 0,1 0 0,-3-1 0,-2-1 0,1 2 0,-4-18 0,2 26 0,-1-9 0,-1-17 0,0 0-40,0 0-1,0 0-2,0 0 1</inkml:trace>
          <inkml:trace contextRef="#ctx0" brushRef="#br0" timeOffset="13899.6244">3665 20 66,'7'-18'37,"-7"18"-1,13-17 2,-20 1-17,7 16-4,0 0-5,0 0-2,0 0-2,0 0-1,0 0-4,0 0-3,-20 21 0,6-5 0,-7 5 0,-4 9 0,-10 5 0,0 11 0,-1 3 0,3 5 0,-3 4 0,6 6 0,4-1 0,5 5 0,8-1 0,6-2 0,7-3 0,4-3 0,8-2 0,8-8 0,-3-7 0,4-14 0,6-9 0,-2-22 0,14 6-8,-13-24-35,-1-5-1,-9-9 1,5 1-1</inkml:trace>
          <inkml:trace contextRef="#ctx0" brushRef="#br0" timeOffset="14476.8254">4152 199 112,'22'-14'38,"-22"14"3,0 0-1,21-12-28,-21 12-4,0 0-4,-25-23-4,25 23 0,-35 0 0,14 3 0,-11 1 0,4 5 0,-4 1 0,0 8 0,6-4 0,3 9 0,7-2 0,9 2 0,12 1 0,7 1 0,10 0 0,8-4 0,7 5 0,3-3 0,3 0 0,-5 1 0,-8-1 0,-7 2 0,-7-2 0,-9 3 0,-14 0 0,-9 2 0,-7-3 0,-8 1 0,-1-3 0,2-2 0,-2-5 0,4-4 0,1-5 0,8-7 0,3-3 0,5-15 0,11 18 0,4-31-29,8 6-15,2-8 0,11 1 1</inkml:trace>
          <inkml:trace contextRef="#ctx0" brushRef="#br0" timeOffset="15007.2263">4626 53 72,'21'-19'38,"-21"19"2,14-18 0,-14 18-17,-16-8-4,16 8-8,-18 1-3,2 6-4,-10-3-4,1 6 0,1 3 0,2-1 0,22-12 0,-28 30 0,28-30 0,-11 25 0,11-25 0,16 14 0,2-16 0,9-2 0,-1-3 0,8-3 0,-4-1 0,-4 2 0,-5 1 0,-1 4 0,-20 4 0,0 0 0,-2 27 0,-12-5 0,-2 3 0,0 8 0,2 2 0,0 2 0,5-3 0,5 1 0,3-5 0,4-2 0,8-2 0,-11-26 0,31 28 0,-13-31 0,17-1-23,-12-10-21,6-9-1,-5-10 2</inkml:trace>
          <inkml:trace contextRef="#ctx0" brushRef="#br0" timeOffset="15490.8272">5030-100 119,'30'-7'42,"-14"7"2,5 13-1,-21-13-36,37 42-7,-25-5 0,2 17 0,-5 10 0,-2 15 0,-5 8 0,-4 10 0,-7 3 0,-1 2 0,-8-7 0,-1-7 0,-6-11 0,0-10 0,-1-11 0,-1-19 0,3-12 0,-6-22 0,12-4 0,-12-38-6,19 0-38,-3-17-1,7-4 0,2-7 1</inkml:trace>
          <inkml:trace contextRef="#ctx0" brushRef="#br0" timeOffset="16426.8288">5413-247 125,'-11'-16'42,"11"16"2,-12-40-4,12 40-36,0 0-4,0 0 0,0 0 0,0 0 0,19 28 0,2 7 0,-3 9 0,3 16 0,4 8 0,0 22 0,1 12 0,-6 8 0,-6 10 0,-11 5 0,-8-1 0,-6-1 0,-8-3 0,-8-11 0,-10-7 0,-5-11 0,-2-12 0,-4-14 0,6-9 0,0-13 0,8-8 0,2-20 0,20 5 0,-6-34-41,8-7-5,-1-14 0,4-8 0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7:40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EB24BB-FCFC-47CB-8E59-A32F9CAC18CA}" emma:medium="tactile" emma:mode="ink">
          <msink:context xmlns:msink="http://schemas.microsoft.com/ink/2010/main" type="writingRegion" rotatedBoundingBox="8593,3990 8282,10984 6009,10883 6320,3889"/>
        </emma:interpretation>
      </emma:emma>
    </inkml:annotationXML>
    <inkml:traceGroup>
      <inkml:annotationXML>
        <emma:emma xmlns:emma="http://www.w3.org/2003/04/emma" version="1.0">
          <emma:interpretation id="{5FA8D448-3EE5-4D77-BDD2-25FDEB1F0E11}" emma:medium="tactile" emma:mode="ink">
            <msink:context xmlns:msink="http://schemas.microsoft.com/ink/2010/main" type="paragraph" rotatedBoundingBox="8593,3990 8282,10984 6009,10883 6320,3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4E8550-86E7-4A43-9BDA-44982E915661}" emma:medium="tactile" emma:mode="ink">
              <msink:context xmlns:msink="http://schemas.microsoft.com/ink/2010/main" type="line" rotatedBoundingBox="8593,3990 8282,10984 6009,10883 6320,3889"/>
            </emma:interpretation>
          </emma:emma>
        </inkml:annotationXML>
        <inkml:traceGroup>
          <inkml:annotationXML>
            <emma:emma xmlns:emma="http://www.w3.org/2003/04/emma" version="1.0">
              <emma:interpretation id="{C7529D53-1E2B-4C5A-8A6C-5A7AF50F60A9}" emma:medium="tactile" emma:mode="ink">
                <msink:context xmlns:msink="http://schemas.microsoft.com/ink/2010/main" type="inkWord" rotatedBoundingBox="6009,10883 6320,3889 8593,3990 8282,10984"/>
              </emma:interpretation>
              <emma:one-of disjunction-type="recognition" id="oneOf0">
                <emma:interpretation id="interp0" emma:lang="en-US" emma:confidence="0">
                  <emma:literal>"I.</emma:literal>
                </emma:interpretation>
                <emma:interpretation id="interp1" emma:lang="en-US" emma:confidence="0">
                  <emma:literal>nisi,</emma:literal>
                </emma:interpretation>
                <emma:interpretation id="interp2" emma:lang="en-US" emma:confidence="0">
                  <emma:literal>Miki,</emma:literal>
                </emma:interpretation>
                <emma:interpretation id="interp3" emma:lang="en-US" emma:confidence="0">
                  <emma:literal>Ziti,</emma:literal>
                </emma:interpretation>
                <emma:interpretation id="interp4" emma:lang="en-US" emma:confidence="0">
                  <emma:literal>mini,</emma:literal>
                </emma:interpretation>
              </emma:one-of>
            </emma:emma>
          </inkml:annotationXML>
          <inkml:trace contextRef="#ctx0" brushRef="#br0">-1477 680 95,'3'17'37,"-3"-17"3,25 7-2,2-5-17,-5-20-10,28 15-1,-8-13-7,13 6-3,-7-4 0,6 5 0,-6 2 0,-2 5 0,0 0 0,-9 2 0,-5 0 0,-4 0 0,0 4 0,-12-10 0,9 17-11,-25-11-29,16-3-2,-16 3 1,0 0-1</inkml:trace>
          <inkml:trace contextRef="#ctx0" brushRef="#br0" timeOffset="-1060.8019">-1034-18 70,'0'0'34,"0"0"0,-14 16 2,14-16-16,-25-4-7,25 4-2,0 0-3,0 0-1,0 0-1,-16-12 0,16 12 0,-25-2-2,1 2-4,4 9 0,-1-2 0,3 5 0,-3-1 0,4 3 0,-1-3 0,18-11 0,-19 28 0,13-11 0,1 3 0,3 2 0,-5 3 0,4 5 0,-1 0 0,2 1 0,2 1 0,2 0 0,3-8 0,8-3 0,1-3 0,2-2 0,5-6 0,2-1 0,0-2 0,7-2 0,-2-1 0,-3-4 0,1-2 0,2-3 0,3-4 0,0-3 0,1-4 0,0-3 0,-4-2 0,-1-2 0,1 0 0,-5 2 0,-6 0 0,-2 0 0,-5 1 0,-5 1 0,-3 0 0,-4 1 0,2 2 0,-3-1 0,3 17 0,-16-27 0,16 27 0,-32-19 0,9 14 0,-3 5 0,-8 0 0,1 3 0,-4 1 0,0 1 0,3-1 0,6-1 0,8 1 0,4-4 0,16 0 0,-21-4 0,21 4-5,0 0-37,0 0-3,0 0 3,0 0-1</inkml:trace>
          <inkml:trace contextRef="#ctx0" brushRef="#br0" timeOffset="-655.2012">-1041-241 106,'3'18'38,"-8"-1"2,1 6 0,8 12-28,-18-10-1,16 20-3,-13-2-8,11 11 0,-7-3 0,7 9 0,-5-2 0,-2 1 0,-2-1 0,0 2 0,4-2 0,-4-5 0,2-9 0,3-4 0,1-8 0,3-6 0,3-6 0,-3-20 0,0 0 0,20 1 0,-20-1 0,10-44 0,3 20-42,-12-8 0,-1-1-1,-5-2 2</inkml:trace>
          <inkml:trace contextRef="#ctx0" brushRef="#br0" timeOffset="-312.0006">-1345-92 95,'0'0'34,"0"0"2,4-16 1,19 20-25,-23-4-3,31-12-1,-13 5-3,16 7-1,-3-4 0,14 4-2,-3 0 0,9 0-1,0 0 0,4-2-2,3 2-2,-10-10-5,8 17-7,-15-7-24,-16 2 0,-25-2 1,10 21-1</inkml:trace>
          <inkml:trace contextRef="#ctx0" brushRef="#br0" timeOffset="26972.4473">-923 2017 90,'-18'23'37,"11"-7"3,0 8 1,6 20-22,-22-9-5,17 29-3,-13 1-8,10 22-3,-7 7 0,2 16 0,-2 1 0,7 8 0,0 3 0,9-5 0,9-2 0,5-12 0,11-10 0,9-21 0,19-5 0,0-23-30,23-25-14,-1-17 1,1-16 0</inkml:trace>
          <inkml:trace contextRef="#ctx0" brushRef="#br0" timeOffset="29374.8516">-53 4022 103,'0'0'39,"0"0"1,0 0 0,-31 7-30,34 19-1,-15-6-2,13 13 0,-8 2-7,13 13 0,-6 1 0,9 14 0,-4-1 0,0 4 0,0-1 0,4 0 0,-2-5 0,0-2 0,0-9 0,0-8 0,-1-10 0,-3-8 0,3-4 0,-6-19 0,0 18 0,0-18 0,0 0-7,-18-25-36,6 4-2,-4-3 2,-2-3-1</inkml:trace>
          <inkml:trace contextRef="#ctx0" brushRef="#br0" timeOffset="37143.6651">-2377 6707 113,'0'0'38,"37"-4"2,-11-8-2,-19-9-29,32 9-1,-9-8-4,9 6-1,-6 2-1,3 0-4,1 10-3,-7-9-4,16 15-17,-6-6-13,-1 0-1,2-1 1,-6-4 0</inkml:trace>
          <inkml:trace contextRef="#ctx0" brushRef="#br0" timeOffset="37642.8661">-1636 6489 108,'16'21'39,"-16"-21"2,3 23-2,-4 0-20,1-23-13,1 31-3,-1-31-3,7 30 0,-7-30 0,6 21 0,-6-21 0,0 0 0,0 0 0,23-26 0,-13 7 0,3-6 0,-1 2 0,2-3 0,2 6 0,2 6 0,-18 14 0,28-8 0,-28 8 0,21 19 0,-14-3 0,2 1 0,-2 1 0,0-2 0,-2 0 0,-5-16 0,6 22 0,-6-22 0,0 16 0,0-16 0,0 0 0,0 0-29,-16 9-12,16-9-2,0 0 2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7:41.7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2AF04F-8F32-4734-BEDD-FD4962A15AB6}" emma:medium="tactile" emma:mode="ink">
          <msink:context xmlns:msink="http://schemas.microsoft.com/ink/2010/main" type="writingRegion" rotatedBoundingBox="7200,4118 11760,3582 12229,7562 7669,8099"/>
        </emma:interpretation>
      </emma:emma>
    </inkml:annotationXML>
    <inkml:traceGroup>
      <inkml:annotationXML>
        <emma:emma xmlns:emma="http://www.w3.org/2003/04/emma" version="1.0">
          <emma:interpretation id="{FF1BF234-0790-487F-A5E3-FC0A7FAA0253}" emma:medium="tactile" emma:mode="ink">
            <msink:context xmlns:msink="http://schemas.microsoft.com/ink/2010/main" type="paragraph" rotatedBoundingBox="6760,6802 8356,3518 9750,4196 8155,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1FA7CF-D0F1-40FD-B912-026D82EC2BF2}" emma:medium="tactile" emma:mode="ink">
              <msink:context xmlns:msink="http://schemas.microsoft.com/ink/2010/main" type="line" rotatedBoundingBox="6760,6802 8356,3518 9750,4196 8155,7480"/>
            </emma:interpretation>
          </emma:emma>
        </inkml:annotationXML>
        <inkml:traceGroup>
          <inkml:annotationXML>
            <emma:emma xmlns:emma="http://www.w3.org/2003/04/emma" version="1.0">
              <emma:interpretation id="{5FAD65FB-EAC8-4490-9265-18A5A96F4BDC}" emma:medium="tactile" emma:mode="ink">
                <msink:context xmlns:msink="http://schemas.microsoft.com/ink/2010/main" type="inkWord" rotatedBoundingBox="6760,6802 8356,3518 9750,4196 8155,7480"/>
              </emma:interpretation>
              <emma:one-of disjunction-type="recognition" id="oneOf0">
                <emma:interpretation id="interp0" emma:lang="en-US" emma:confidence="0">
                  <emma:literal>is',</emma:literal>
                </emma:interpretation>
                <emma:interpretation id="interp1" emma:lang="en-US" emma:confidence="0">
                  <emma:literal>is's</emma:literal>
                </emma:interpretation>
                <emma:interpretation id="interp2" emma:lang="en-US" emma:confidence="0">
                  <emma:literal>ins',</emma:literal>
                </emma:interpretation>
                <emma:interpretation id="interp3" emma:lang="en-US" emma:confidence="0">
                  <emma:literal>i"',</emma:literal>
                </emma:interpretation>
                <emma:interpretation id="interp4" emma:lang="en-US" emma:confidence="0">
                  <emma:literal>i',</emma:literal>
                </emma:interpretation>
              </emma:one-of>
            </emma:emma>
          </inkml:annotationXML>
          <inkml:trace contextRef="#ctx0" brushRef="#br0">777-3086 99,'0'0'37,"0"0"1,-21-5 1,21 5-23,-37 8-4,19 3-3,-10-9-4,9 7-5,-6-6 0,5 6 0,-2-6 0,4 6 0,-2 0 0,20-9 0,-28 25 0,19-10 0,9-15 0,-16 28 0,16-28 0,2 29 0,-2-29 0,27 22 0,-8-13 0,2 0 0,6-2 0,-1 2 0,3 0 0,-5 1 0,1 2 0,-4 1 0,-5 3 0,-2-1 0,-1 3 0,-5 1 0,1-1 0,-5 3 0,-3-4 0,-2 3 0,-10-4 0,-3 6 0,-11 0 0,-3-1 0,-4-2 0,2 0 0,-2-6 0,4-3 0,4-3 0,6-10 0,18 3 0,-12-21 0,12 21 0,0-34 0,15 31-3,-8-17-39,-7 20-2,15-30 2,-8 15-1</inkml:trace>
          <inkml:trace contextRef="#ctx0" brushRef="#br0" timeOffset="-686.4011">299-3246 69,'0'0'36,"0"0"0,19-12 1,-19 12-15,-21 1-6,21-1-4,-19 13-3,19-13-1,-25 17-1,13 3-4,-11-6-3,5 10 0,-3 4 0,1 9 0,1 7 0,1 7 0,-1 4 0,3 3 0,5 0 0,4 0 0,4-2 0,3-3 0,5-8 0,2-4 0,4-6 0,3-9 0,2-3 0,5-9 0,4-3 0,-8-17 0,17 12 0,-11-20-41,-4-4-1,-8-3-1,-4-2 1</inkml:trace>
          <inkml:trace contextRef="#ctx0" brushRef="#br0" timeOffset="1123.202">-243-2257 70,'0'0'34,"0"0"1,0 0 2,0 21-13,0-21-8,0 0-3,0 0-2,0 0-3,0 0-1,0 0-7,-4 18 0,4-18 0,6 26 0,-5-10 0,3 0 0,-4-16 0,7 26 0,-7-26 0,9 18 0,-9-18 0,0 0 0,0 0 0,0 0 0,0 0 0,0 0 0,17-9 0,-17 9 0,15-26 0,-7 10 0,3-2 0,1 1 0,2-1 0,-14 18 0,20-23 0,-20 23 0,0 0 0,16-7 0,-16 7 0,0 0 0,5 27 0,-5-27 0,2 26 0,0-8 0,1-3 0,-1 3 0,1-2 0,-3-16 0,8 30 0,-8-30 0,5 26 0,-5-26 0,10 18 0,-10-18 0,0 0 0,16 10 0,-16-10 0,0 0 0,18-7 0,-18 7 0,0 0 0,18-5-14,-18 5-29,0 0 1,-2-16-1,2 16 1</inkml:trace>
          <inkml:trace contextRef="#ctx0" brushRef="#br0" timeOffset="12807.6225">200-1700 111,'0'0'38,"0"0"1,0 0 0,18-5-30,-18 5 0,0 0-1,-6 16-6,10 1-2,-11 1 0,10 8 0,-6 2 0,3 8 0,-2-3 0,2 6 0,0-4 0,0 0 0,4-2 0,1-5 0,0-3 0,2-6 0,-2-3 0,-5-16 0,8 16 0,-8-16 0,15 2 0,-18-18 0,19 23-15,-16-7-27,-2-18-1,2 18 1,-9-22 0</inkml:trace>
          <inkml:trace contextRef="#ctx0" brushRef="#br0" timeOffset="13213.2232">428-1726 92,'0'0'36,"0"0"1,0 0 2,14-19-22,-14 19-6,0 0-1,0 0-1,0 0-5,19 26-4,-19-26 0,2 26 0,0-8 0,5 8 0,-7 1 0,2 1 0,-2 2 0,1 5 0,3 2 0,1 3 0,-3-1 0,0-2 0,-4 0 0,4-2 0,-1-2 0,1-10 0,7 0 0,-9-23-14,0 0-29,4-18-2,-1-12 2</inkml:trace>
          <inkml:trace contextRef="#ctx0" brushRef="#br0" timeOffset="2636.4047">1196-3200 47,'0'0'31,"19"-9"2,-19 9 1,0 0-13,0 0-3,0 0-3,0 0-3,0 0-4,0 0-2,0 0-2,0 0 0,-16-5-1,16 5 0,-23 3 0,23-3 0,-28 12-1,10-5 1,-1-1 0,1 1-1,0 0-2,18-7 0,-28 14 0,28-14 0,-19 16 0,19-16 0,-5 17 0,5-17 0,1 25 0,-1-25 0,13 24 0,-13-24 0,24 20 0,-8-18 0,4-4 0,3-3 0,0-6 0,1-1 0,-3-2 0,-1 0 0,-4 0 0,-16 14 0,17-20 0,-17 20 0,0 0 0,0 0 0,0 0 0,-21 14 0,21-14 0,-23 30 0,9-9 0,2 4 0,-1-1 0,3 5 0,1-5 0,4 1 0,1-4 0,2-2 0,6-3 0,-4-16 0,21 18 0,-21-18 0,34 0 0,-18-11 0,10 13 0,-7-13-34,-19 11-7,22-21-1,-22 21 0</inkml:trace>
          <inkml:trace contextRef="#ctx0" brushRef="#br0" timeOffset="3182.4056">1478-3232 93,'0'0'36,"-4"-21"1,4 21 2,0 0-23,0 0-4,16 18-2,-16-18-2,0 0-4,11 21-4,3 0 0,-3 0 0,6 10 0,-1 6 0,4 11 0,-6 6 0,2 13 0,-8 3 0,-4 9 0,-8 0 0,-4 1 0,-7-7 0,-4-2 0,-6-8 0,-8-12 0,-3-5 0,-6-18 0,3-4 0,-14-22 0,11 0-38,1-9-6,10-9 0,4-3 0</inkml:trace>
          <inkml:trace contextRef="#ctx0" brushRef="#br0" timeOffset="15272.4268">-398-682 111,'0'0'39,"19"-11"0,-3-3-2,7 16-29,-23-2 0,44-11-3,-18 6-1,6 9 0,2-3-4,-1 8 0,-3 0 0,0 5 0,-5 2 0,0 3 0,-9 0 0,-1 4 0,-7-3 0,-5-3 0,-3 1 0,-11-2 0,-4-2 0,-8-2 0,-2 0 0,-7 1 0,-1-5 0,-3 3 0,1-4 0,7 0 0,7 2 0,1-11 0,17 18-8,3-16-34,0 0-1,0 0 0,21-11 0</inkml:trace>
          <inkml:trace contextRef="#ctx0" brushRef="#br0" timeOffset="14851.2261">-293-559 95,'9'-20'38,"-9"20"3,0 0 0,-7-28-23,7 28-7,0 0 0,0 0-11,-14 16 0,11 2 0,-4-1 0,5 13 0,-4 4 0,6 9 0,-3 7 0,5 2 0,1 3 0,1-4 0,3-4 0,2-3 0,-1-5 0,1-13 0,-2-5 0,-7-21 0,11 25 0,-11-25 0,0 0 0,0 0 0,0 0 0,0 0 0,0 0-36,5-34-7,-7 10-1,-1-11 2</inkml:trace>
        </inkml:traceGroup>
      </inkml:traceGroup>
    </inkml:traceGroup>
    <inkml:traceGroup>
      <inkml:annotationXML>
        <emma:emma xmlns:emma="http://www.w3.org/2003/04/emma" version="1.0">
          <emma:interpretation id="{F881D6EC-4504-4537-94D0-E08ACD28D669}" emma:medium="tactile" emma:mode="ink">
            <msink:context xmlns:msink="http://schemas.microsoft.com/ink/2010/main" type="paragraph" rotatedBoundingBox="7743,6586 12054,6078 12229,7562 7917,8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3ADBBD-0C9A-47FE-A7E1-7AB67AC7F566}" emma:medium="tactile" emma:mode="ink">
              <msink:context xmlns:msink="http://schemas.microsoft.com/ink/2010/main" type="line" rotatedBoundingBox="7743,6586 12054,6078 12229,7562 7917,8069"/>
            </emma:interpretation>
          </emma:emma>
        </inkml:annotationXML>
        <inkml:traceGroup>
          <inkml:annotationXML>
            <emma:emma xmlns:emma="http://www.w3.org/2003/04/emma" version="1.0">
              <emma:interpretation id="{71206180-544C-4EC3-9864-D536099FB332}" emma:medium="tactile" emma:mode="ink">
                <msink:context xmlns:msink="http://schemas.microsoft.com/ink/2010/main" type="inkWord" rotatedBoundingBox="7743,6586 12054,6078 12229,7562 7917,8069"/>
              </emma:interpretation>
              <emma:one-of disjunction-type="recognition" id="oneOf1">
                <emma:interpretation id="interp5" emma:lang="en-US" emma:confidence="0">
                  <emma:literal>pintails))</emma:literal>
                </emma:interpretation>
                <emma:interpretation id="interp6" emma:lang="en-US" emma:confidence="0">
                  <emma:literal>Jit-ran)</emma:literal>
                </emma:interpretation>
                <emma:interpretation id="interp7" emma:lang="en-US" emma:confidence="0">
                  <emma:literal>Pined(s))</emma:literal>
                </emma:interpretation>
                <emma:interpretation id="interp8" emma:lang="en-US" emma:confidence="0">
                  <emma:literal>pined(s))</emma:literal>
                </emma:interpretation>
                <emma:interpretation id="interp9" emma:lang="en-US" emma:confidence="0">
                  <emma:literal>Jit-fan)</emma:literal>
                </emma:interpretation>
              </emma:one-of>
            </emma:emma>
          </inkml:annotationXML>
          <inkml:trace contextRef="#ctx0" brushRef="#br0" timeOffset="16130.4284">0 0 82,'0'0'39,"0"0"-1,0 0-4,0 0-15,16 10-3,-16-10-4,0 0-3,-3 21-3,10-3-6,-7-1 0,3 4 0,-1 0 0,2 4 0,-1-4 0,-1 0 0,-2-21 0,5 32 0,-5-32 0,6 24 0,-6-24 0,0 0 0,1 20 0,-1-20-5,0 0-12,0 0-24,-5-21-1,5 21 0,-11-30 1</inkml:trace>
          <inkml:trace contextRef="#ctx0" brushRef="#br0" timeOffset="16645.2293">-33-95 86,'12'-25'35,"-12"25"0,16-11 2,-16 11-26,27-14-1,-27 14-2,26-10-3,-26 10 0,34-4-1,-18 6 0,1 10-1,-17-12 0,27 34-1,-20-15 0,-2 8 0,-7-3 1,-3 2-3,-6-3 0,3-2 0,-7-5 0,0-3 0,-5-6 0,2-4 0,1-5 0,-1-1 0,2-1 0,-3-3 0,19 7-3,-35-12-7,35 12-14,0 0-17,-16-2 0,16 2 1,0 0 0</inkml:trace>
          <inkml:trace contextRef="#ctx0" brushRef="#br0" timeOffset="17300.4304">272-350 88,'-1'-16'37,"1"16"1,0 0 1,0 0-24,0 0-3,0 0-3,0 0-1,0 0-2,-2 21-3,2-21-3,0 28 0,-2-10 0,4 5 0,-4-4 0,2 0 0,0-3 0,0-16 0,2 18 0,-2-18 0,0 0 0,16-18 0,-9-1 0,3-4 0,1 2 0,1-2 0,2 0 0,-1 4 0,-13 19 0,16-25 0,-16 25 0,0 0 0,17 0 0,-17 0 0,0 0 0,21 21 0,-21-21 0,18 21 0,-9-5 0,0 2 0,-9-18 0,16 28 0,-16-28 0,7 21 0,-7-21 0,3 16 0,-3-16 0,0 0-12,0 0-29,0 0-2,0 0 2,0 0-2</inkml:trace>
          <inkml:trace contextRef="#ctx0" brushRef="#br0" timeOffset="17752.8311">911-749 99,'0'0'38,"-26"25"3,8-4-2,-19-2-27,28 23-1,-15-7-2,9 16-3,-4-2-6,7 9 0,-2-3 0,10 5 0,2-4 0,8-3 0,2-6 0,5-5 0,3-5 0,3-9 0,8-3 0,-8-20-3,18 7-14,-11-19-24,-4-12-1,1-9 1,-9-12-1</inkml:trace>
          <inkml:trace contextRef="#ctx0" brushRef="#br0" timeOffset="18548.4326">1037-275 83,'-16'14'38,"10"4"0,6-18 2,-17 2-24,17-2-4,0 0-3,21 17-4,-21-17-2,28-3 0,-8-2-2,10-2 0,1 0-1,5-4-1,3 7-3,-9-13-5,17 6-30,-15 10-1,-11-5 0,-3 8 0</inkml:trace>
          <inkml:trace contextRef="#ctx0" brushRef="#br0" timeOffset="18283.2321">980-577 106,'0'0'38,"0"0"2,18-12-2,-18 12-28,32-14-2,-15 3-3,15 6-1,-4-4-2,8 2 0,-1 0 0,2-2-4,5 8-2,-8-10-6,13 16-20,-13-3-9,-11 0-3,-4 7 3,-19-9-2</inkml:trace>
          <inkml:trace contextRef="#ctx0" brushRef="#br0" timeOffset="18049.2317">1132-628 87,'0'0'40,"7"23"0,-11-4 1,4-19-13,0 51-18,-10-21-1,13 16-9,-6-4 0,6 6 0,-3-5 0,4-2 0,-1-4 0,1-11 0,3-3 0,-7-23-2,18 14-25,-18-14-14,3-32-1,-8 3 1,-2-14-1</inkml:trace>
          <inkml:trace contextRef="#ctx0" brushRef="#br0" timeOffset="19156.8337">1589-382 87,'0'0'36,"-26"-9"2,26 9 2,-20 4-27,-8-13-1,28 9-3,-35 9-2,35-9-2,-34 23 0,20-4-2,0-1-3,7 1 0,2 0 0,5-1 0,5-2 0,-5-16 0,32 9 0,-8-15 0,5-10 0,1-3 0,3-7 0,2-6 0,-3-5 0,-2-3 0,-7-4 0,-7-5 0,-5 1 0,-4-3 0,-7 7 0,-2 6 0,-3 6 0,1 13 0,4 19 0,-16-6 0,6 22 0,4 16 0,-2 7 0,4 12 0,-1-1 0,3 8 0,4 0 0,7 2 0,1-2 0,4-9 0,2-5 0,0-10 0,2-4 0,-6-13 0,9 2 0,-21-19-31,0 0-12,2-17-2,-11-2 2</inkml:trace>
          <inkml:trace contextRef="#ctx0" brushRef="#br0" timeOffset="20077.2353">1935-897 102,'4'-21'39,"-4"21"2,16-3-1,3 26-30,-19-23 0,18 51-2,-15-13-3,11 20-5,-7 5 0,6 11 0,-4-2 0,1 4 0,-1-4 0,-2-2 0,-3-5 0,-4-7 0,-6-9 0,-3-5 0,-6-7 0,-5-7 0,-5-5 0,2-9 0,4-2 0,-4-11 0,23-3 0,-28-7-10,28 7-22,0 0-11,16-35 0,-4 12 2,2-7 0</inkml:trace>
          <inkml:trace contextRef="#ctx0" brushRef="#br0" timeOffset="21496.8378">3224-935 100,'0'0'38,"-29"12"1,12-8-1,6 13-27,-15-17-1,12 16-4,-11-9-2,11 11-1,14-18 0,-21 19 0,21-19-3,3 17 0,-3-17 0,21 7 0,-1-8 0,3-5 0,5-4 0,0-8 0,-1 1 0,1-1 0,-5 1 0,-4 8 0,-19 9 0,16-2 0,-16 2 0,-9 35 0,-7-5 0,2 7 0,-3 2 0,3 1 0,1-3 0,6-4 0,7-5 0,5-5 0,8-5 0,-13-18 0,35 19 0,-14-22 0,13 11 0,-11-16-42,3-3-3,2-8 2,4-2-1</inkml:trace>
          <inkml:trace contextRef="#ctx0" brushRef="#br0" timeOffset="21824.4384">3646-1102 121,'24'17'41,"1"13"2,-2 5-1,3 30-34,-11-14-8,11 21 0,-7 4 0,-1 12 0,-14 3 0,-1 2 0,-12 2 0,-8-5 0,-4-8 0,-9-10 0,-4-7 0,-8-26 0,17-6-21,-19-18-24,7-17 0,-6-14 1</inkml:trace>
          <inkml:trace contextRef="#ctx0" brushRef="#br0" timeOffset="20467.236">2528-883 113,'0'0'40,"0"0"2,-21 0 0,-7 4-31,15 29-4,-15-6-7,3 22 0,-6 0 0,4 14 0,-1 2 0,7 9 0,3 0 0,6 0 0,7-4 0,5-7 0,7-5 0,1-12 0,10-7 0,1-15 0,10-4 0,-8-26 0,23-2-38,-12-8-6,-2-11 0,0-6 2</inkml:trace>
          <inkml:trace contextRef="#ctx0" brushRef="#br0" timeOffset="26707.2469">4036-1160 99,'0'0'39,"0"0"2,0 0 0,0 0-26,26 16-4,-26-16-2,34 33-9,-13 0 0,5 20 0,-1 9 0,0 18 0,-8 17 0,-1 14 0,-9 8 0,-12 10 0,-13-5 0,-6 3 0,-10-8 0,1-13 0,-6-15 0,2-15 0,1-15 0,3-26 0,14-1 0,-8-29-31,8-10-14,-6-9-1,0-11 1</inkml:trace>
          <inkml:trace contextRef="#ctx0" brushRef="#br0" timeOffset="20966.4368">2961-805 114,'0'0'38,"0"0"4,-30 16-6,0-15-27,10 15-1,-19-9 0,11 9-8,-7-2 0,7 5 0,1-5 0,13 6 0,5-3 0,11 1 0,7 1 0,5 1 0,9-3 0,3-1 0,4 1 0,2 1 0,-2 3 0,2 2 0,-4 3 0,-7 2 0,-8 4 0,-10 1 0,-12 3 0,-5 1 0,-7-6 0,-4-4 0,-5-8 0,0-9 0,6-6 0,-1-13 0,25 9 0,-32-39 0,36 24-6,-18-10-36,10-5-1,2 2 0,2 2 0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08.0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2BBAFB-5DFA-4C45-A66D-7304342833C7}" emma:medium="tactile" emma:mode="ink">
          <msink:context xmlns:msink="http://schemas.microsoft.com/ink/2010/main" type="writingRegion" rotatedBoundingBox="245,9006 12555,8791 12597,11186 287,11400"/>
        </emma:interpretation>
      </emma:emma>
    </inkml:annotationXML>
    <inkml:traceGroup>
      <inkml:annotationXML>
        <emma:emma xmlns:emma="http://www.w3.org/2003/04/emma" version="1.0">
          <emma:interpretation id="{E3C17CEE-9328-4A85-A573-66EE015E897B}" emma:medium="tactile" emma:mode="ink">
            <msink:context xmlns:msink="http://schemas.microsoft.com/ink/2010/main" type="paragraph" rotatedBoundingBox="245,9006 12555,8791 12597,11186 287,11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578AF8-B08D-44FD-89BA-F620F33465CB}" emma:medium="tactile" emma:mode="ink">
              <msink:context xmlns:msink="http://schemas.microsoft.com/ink/2010/main" type="line" rotatedBoundingBox="245,9006 12555,8791 12597,11186 287,11400"/>
            </emma:interpretation>
          </emma:emma>
        </inkml:annotationXML>
        <inkml:traceGroup>
          <inkml:annotationXML>
            <emma:emma xmlns:emma="http://www.w3.org/2003/04/emma" version="1.0">
              <emma:interpretation id="{6E1B1A20-8897-4FD5-AC5A-9C131A1CED33}" emma:medium="tactile" emma:mode="ink">
                <msink:context xmlns:msink="http://schemas.microsoft.com/ink/2010/main" type="inkWord" rotatedBoundingBox="1249,9441 1883,10928 624,11465 -9,9978"/>
              </emma:interpretation>
              <emma:one-of disjunction-type="recognition" id="oneOf0">
                <emma:interpretation id="interp0" emma:lang="en-US" emma:confidence="0">
                  <emma:literal>Die,</emma:literal>
                </emma:interpretation>
                <emma:interpretation id="interp1" emma:lang="en-US" emma:confidence="0">
                  <emma:literal>Die.</emma:literal>
                </emma:interpretation>
                <emma:interpretation id="interp2" emma:lang="en-US" emma:confidence="0">
                  <emma:literal>Pie,</emma:literal>
                </emma:interpretation>
                <emma:interpretation id="interp3" emma:lang="en-US" emma:confidence="0">
                  <emma:literal>Dtp'',</emma:literal>
                </emma:interpretation>
                <emma:interpretation id="interp4" emma:lang="en-US" emma:confidence="0">
                  <emma:literal>Dr....</emma:literal>
                </emma:interpretation>
              </emma:one-of>
            </emma:emma>
          </inkml:annotationXML>
          <inkml:trace contextRef="#ctx0" brushRef="#br0">-7555 2612 24,'0'0'24,"-14"-15"3,14 15-2,0 0 0,0 0-4,0 0-3,-1-18-1,1 18-2,0 0-1,0 0-4,0 0-3,0 0 0,0 0-1,0 0-1,0 0 0,0 0 0,0 0-5,0 0 0,1 33 0,1-1 0,-4 7 0,2 15 0,-3 8 0,1 10 0,-3 9 0,-1-1 0,3 1 0,-2-5 0,1-8 0,2-8 0,9-7 0,-3-15 0,-1-8 0,1-10 0,-4-20 0,7 19 0,-7-19 0,4-23 0,4 6 0,-16-31-18,9 9-24,3-8-2,3-2 2,-2-4-1</inkml:trace>
          <inkml:trace contextRef="#ctx0" brushRef="#br0" timeOffset="405.6007">-7417 2628 83,'0'0'38,"0"0"0,0 27 1,0-27-25,-2 47-1,-8-17-2,15 26-1,-16-5-3,6 19-5,-7-3-2,5 5 0,0-3 0,7-6 0,-6-5 0,6-9 0,2-8 0,7-12 0,0-6 0,-2-7 0,-7-16 0,0 0 0,18 2 0,-22-28 0,22 13-22,-17-20-20,1-4-1,-2-3 1,-7-4 0</inkml:trace>
          <inkml:trace contextRef="#ctx0" brushRef="#br0" timeOffset="811.2015">-7627 2642 81,'0'0'37,"0"0"1,25-23 1,5 23-25,-14-21-4,21 16-1,-9-11-1,16 16-2,-9-3-1,13 17-1,-2 5 0,2 15-4,-11 6 0,3 14 0,-8 4 0,-5 9 0,-10 5 0,-8 2 0,-9 0 0,-3 1 0,-15-4 0,-3-5 0,-9-8 0,-2-1 0,0-17 0,-1-5 0,-1-12 0,-5-14 0,7-6 0,-6-20 0,15 6-38,-4-8-6,-3 3 0,5-5 1</inkml:trace>
          <inkml:trace contextRef="#ctx0" brushRef="#br0" timeOffset="2761.2048">-7180 3721 82,'0'0'37,"7"-19"-1,-7 19 4,17-5-22,-17 5-8,36-13-1,-20 6-1,12 13-1,-9-5-2,6 10-2,-7-2-3,-3 6 0,-15-15 0,18 34 0,-16-18 0,0 3 0,-6-3 0,1 1 0,3-17 0,-13 29 0,13-29 0,-17 17 0,17-17 0,-25 9 0,25-9 0,-34-7-8,34 7-34,-30-12 0,30 12 0,-21-20 0</inkml:trace>
          <inkml:trace contextRef="#ctx0" brushRef="#br0" timeOffset="2464.8044">-7134 3806 57,'0'0'34,"0"0"3,-18-20 1,18 20-9,0 0-11,0 0-2,0 0-3,0 0 0,9 25-13,-11-9 0,9 10 0,-5 0 0,3 8 0,0-3 0,1 3 0,1-1 0,0-3 0,-2-4 0,0-5 0,-3-1 0,-2-20 0,2 24 0,-2-24 0,0 0-2,-5-15-39,5-8-3,-7-7 2,1-5-1</inkml:trace>
          <inkml:trace contextRef="#ctx0" brushRef="#br0" timeOffset="3588.0063">-6972 3438 110,'0'0'37,"0"0"3,0 0-2,19-1-30,-19 1-2,0 0-2,11-20-1,-11 20 1,21-9 1,-21 9-5,0 0 0,0 0 0,0 0 0,18 11 0,-18-11 0,-5 21 0,5-21 0,-2 21 0,2-21 0,0 19 0,0-19 0,2 18 0,-2-18 0,0 0 0,10 18 0,-10-18 0,0 0 0,-2 15 0,2-15 0,0 0 0,0 0 0,0 0 0,0 0 0,0 0 0,0 0 0,0 0 0,0 0 0,4-24 0,-4 24 0,2-25 0,-2 25 0,12-26 0,-12 26 0,9-19 0,-9 19 0,12-16 0,-12 16 0,16-13 0,-16 13 0,19-10 0,-19 10 0,23-9 0,-23 9 0,20 0 0,-20 0 0,17 9 0,-17-9 0,15 19 0,-15-19 0,0 25 0,0-25 0,1 30 0,-1-30 0,-1 26 0,1-26 0,0 0 0,-2 21 0,2-21 0,0 0-42,-2-24 0,2 24 0,-9-23 0</inkml:trace>
          <inkml:trace contextRef="#ctx0" brushRef="#br0" timeOffset="3837.6067">-6665 3405 109,'18'2'36,"-18"-2"3,0 0-3,0 0-29,0 0-2,19 0-3,-19 0-3,0 0-2,20 1-14,-20-1-20,15-5 0,-15 5-1,0 0 1</inkml:trace>
          <inkml:trace contextRef="#ctx0" brushRef="#br0" timeOffset="5444.4096">-6460 2600 88,'0'0'37,"2"16"2,-18-9 1,-11-9-24,24 27-3,-22-15-4,13 18-2,-11-5-1,7 14-6,-2 0 0,6 11 0,-2-3 0,7 6 0,0-3 0,3 1 0,6-5 0,0-6 0,10-1 0,0-21 0,18 9-8,-30-25-32,44-2-3,-15-12 2,1-4-2</inkml:trace>
          <inkml:trace contextRef="#ctx0" brushRef="#br0" timeOffset="4071.6072">-6492 3317 94,'0'0'39,"11"18"2,-11-18 0,-7 31-20,7-31-9,1 30-5,-1-14-7,7 7 0,-1-6 0,3 6 0,-1-3 0,-8-20 0,15 33 0,-15-33-41,-8 21 0,8-21-2,0 0 2</inkml:trace>
        </inkml:traceGroup>
        <inkml:traceGroup>
          <inkml:annotationXML>
            <emma:emma xmlns:emma="http://www.w3.org/2003/04/emma" version="1.0">
              <emma:interpretation id="{90C6B960-8A6C-4A1C-B5BF-A3B6819A2B4F}" emma:medium="tactile" emma:mode="ink">
                <msink:context xmlns:msink="http://schemas.microsoft.com/ink/2010/main" type="inkWord" rotatedBoundingBox="1677,9675 2529,9944 2298,10675 1446,10406"/>
              </emma:interpretation>
              <emma:one-of disjunction-type="recognition" id="oneOf1">
                <emma:interpretation id="interp5" emma:lang="en-US" emma:confidence="0">
                  <emma:literal>IA)</emma:literal>
                </emma:interpretation>
                <emma:interpretation id="interp6" emma:lang="en-US" emma:confidence="0">
                  <emma:literal>Id)</emma:literal>
                </emma:interpretation>
                <emma:interpretation id="interp7" emma:lang="en-US" emma:confidence="0">
                  <emma:literal>I'd)</emma:literal>
                </emma:interpretation>
                <emma:interpretation id="interp8" emma:lang="en-US" emma:confidence="0">
                  <emma:literal>Ids</emma:literal>
                </emma:interpretation>
                <emma:interpretation id="interp9" emma:lang="en-US" emma:confidence="0">
                  <emma:literal>If)</emma:literal>
                </emma:interpretation>
              </emma:one-of>
            </emma:emma>
          </inkml:annotationXML>
          <inkml:trace contextRef="#ctx0" brushRef="#br0" timeOffset="5850.0103">-6174 2792 102,'0'0'39,"17"10"2,-17-10-2,-7 20-26,18 11-3,-15-11-3,12 13-3,-7-5-4,3 2 0,-1-4 0,1-3 0,1-4 0,-5-19 0,0 27-7,0-27-5,0 0-26,0 0-3,-19-13 1,3 10-1</inkml:trace>
          <inkml:trace contextRef="#ctx0" brushRef="#br0" timeOffset="6037.2106">-6351 2860 95,'0'0'37,"0"0"-1,0 0 2,0 0-28,0 0-1,16-7-3,-16 7-2,34-14-2,-11 5 0,5 1-1,4-3 1,1 2-2,3 4-3,-10-6-4,9 20-8,-10-7-23,-6-4-1,3 6 1,-22-4-2</inkml:trace>
          <inkml:trace contextRef="#ctx0" brushRef="#br0" timeOffset="6286.8111">-6370 3080 105,'18'0'37,"3"-9"2,11-1-2,10-1-31,-9-10 0,8 7-3,0 2-2,-10 1-3,3 16-7,-18-1-27,-16-4-2,30 3 1,-30-3-1</inkml:trace>
          <inkml:trace contextRef="#ctx0" brushRef="#br0" timeOffset="7035.6124">-5793 2971 68,'0'0'35,"0"0"2,0 0 2,-26 0-19,26 0-4,-18 9-4,18-9-2,-26 12-1,26-12-2,-29 18-5,13-4-2,-3-2 0,5 4 0,14-16 0,-23 30 0,23-30 0,-11 28 0,11-28 0,4 21 0,-4-21 0,0 0 0,25 5 0,-25-5 0,26-23 0,-10 4 0,-2-6 0,2-8 0,0-6 0,-2-3 0,-3-2 0,-4 2 0,-4 3 0,1 4 0,-1 5 0,-5 9 0,2 21 0,-1-21 0,1 21 0,0 0 0,0 0 0,0 0 0,0 0 0,1 21 0,-1-21 0,2 35 0,-4-12 0,4 7 0,2 0 0,1 5 0,2-2 0,2 1 0,3-4 0,-1-6 0,1-3 0,-12-21 0,16 29 0,-16-29 0,9 21 0,-9-21 0,3 22 0,-3-22-38,-17 15-5,17-15 0,0 0 0</inkml:trace>
          <inkml:trace contextRef="#ctx0" brushRef="#br0" timeOffset="7394.413">-5789 2598 86,'19'-14'37,"-1"9"2,-18 5 1,21-12-23,2 28-3,-23-16-3,32 24-2,-20-8-7,13 19-2,-9-1 0,3 13 0,-1 0 0,5 8 0,-9 1 0,2 4 0,-6 0 0,-3 1 0,-9-3 0,-3-3 0,-7-4 0,-6-8 0,2-2 0,-1-11 0,-1-6 0,0-10 0,18-14 0,-30 2 0,30-2-33,-16-16-11,11 1 0,0-10 0</inkml:trace>
        </inkml:traceGroup>
        <inkml:traceGroup>
          <inkml:annotationXML>
            <emma:emma xmlns:emma="http://www.w3.org/2003/04/emma" version="1.0">
              <emma:interpretation id="{15AF7902-DE93-49FB-B9BA-64A99C1FFE28}" emma:medium="tactile" emma:mode="ink">
                <msink:context xmlns:msink="http://schemas.microsoft.com/ink/2010/main" type="inkWord" rotatedBoundingBox="2443,9945 3586,9661 3856,10750 2713,11033"/>
              </emma:interpretation>
              <emma:one-of disjunction-type="recognition" id="oneOf2">
                <emma:interpretation id="interp10" emma:lang="en-US" emma:confidence="0">
                  <emma:literal>(54)</emma:literal>
                </emma:interpretation>
                <emma:interpretation id="interp11" emma:lang="en-US" emma:confidence="0">
                  <emma:literal>(54,</emma:literal>
                </emma:interpretation>
                <emma:interpretation id="interp12" emma:lang="en-US" emma:confidence="0">
                  <emma:literal>(51)</emma:literal>
                </emma:interpretation>
                <emma:interpretation id="interp13" emma:lang="en-US" emma:confidence="0">
                  <emma:literal>(56)</emma:literal>
                </emma:interpretation>
                <emma:interpretation id="interp14" emma:lang="en-US" emma:confidence="0">
                  <emma:literal>(s'')</emma:literal>
                </emma:interpretation>
              </emma:one-of>
            </emma:emma>
          </inkml:annotationXML>
          <inkml:trace contextRef="#ctx0" brushRef="#br0" timeOffset="8221.2145">-5157 2614 91,'0'0'38,"-30"18"3,30-18-1,-22 31-13,3-27-18,10 15 0,-9-5-9,8 14 0,-8 2 0,8 16 0,-3 1 0,4 11 0,-5 0 0,13 6 0,-3-5 0,8-2 0,10-5 0,5-9 0,-1-7 0,5-6 0,1-5 0,-6-8 0,7 1 0,-25-18 0,30 25 0,-30-25-40,0 0-3,0 0-1,5-32 3</inkml:trace>
          <inkml:trace contextRef="#ctx0" brushRef="#br0" timeOffset="8845.2156">-4866 2742 105,'0'0'38,"0"0"2,0 0 0,-2 25-31,-16-23 0,10 14-1,-14-11-2,22-5-6,-30 23 0,30-23 0,-23 24 0,23-24 0,-24 25 0,24-25 0,-13 23 0,13-23 0,-7 21 0,7-21 0,2 21 0,-2-21 0,18 16 0,-2-7 0,1 1 0,6-1 0,-2 1 0,1 5 0,-3 0 0,0 3 0,-6 3 0,-4 0 0,-4 2 0,-7 2 0,-3-4 0,1 0 0,-6-5 0,10-16 0,-27 24 0,10-15 0,-1 0 0,2-2 0,-3 0 0,-3-6 0,3 7 0,3-12 0,16 4 0,-23-19-9,23 19-34,4-37-1,10 12 2,2-6-1</inkml:trace>
          <inkml:trace contextRef="#ctx0" brushRef="#br0" timeOffset="9656.417">-4628 2584 96,'0'0'36,"0"0"4,0 0-1,0 0-25,0 0-4,0 0-1,0 0-1,0 0-5,-18 0-3,18 0 0,-15 9 0,15-9 0,-18 14 0,18-14 0,-14 18 0,14-18 0,-18 21 0,18-21 0,-12 17 0,12-17 0,0 0 0,-11 20 0,11-20 0,0 0 0,0 0 0,18-7 0,-18 7 0,18-14 0,-18 14 0,15-14 0,-15 14 0,0 0 0,0 0 0,16-13 0,-16 13 0,0 0 0,0 0 0,0 0 0,0 0 0,0 21 0,0-21 0,-5 25 0,1-9 0,4-16 0,-7 30 0,7-30 0,-8 21 0,8-21 0,0 0 0,28-2 0,-9-7 0,2-3 0,-1 1 0,-1 1 0,-19 10 0,29-18 0,-29 18 0,0 0 0,0 0 0,17 2 0,-33-7-19,16 5-24,0 0-1,0 0 0,0 0 1</inkml:trace>
          <inkml:trace contextRef="#ctx0" brushRef="#br0" timeOffset="10514.4185">-4481 2684 67,'0'0'33,"0"0"1,0 0 0,0 0-17,0 0-5,0 0-2,0 0-3,0 0 1,0 0-1,0 0-1,0 0-1,0 0 0,0 0-1,0 0-1,0 0 0,0 0-3,16 8 0,-16-8 0,0 19 0,0-19 0,-11 31 0,2-13 0,0 5 0,-1-2 0,1 4 0,-2-3 0,2 1 0,1 0 0,6 0 0,0-2 0,4-3 0,-2-1 0,0-17 0,9 30 0,-9-30 0,16 18 0,-16-18 0,33-13-33,-33 13-9,34-30-1,-15 6 1</inkml:trace>
          <inkml:trace contextRef="#ctx0" brushRef="#br0" timeOffset="11154.0196">-4324 2551 86,'0'0'38,"0"0"1,0 0 1,3-23-14,-3 23-14,0 0-4,0 0-2,0 0-6,23 19 0,-23-19 0,28 37 0,-13-7 0,2 14 0,-6 9 0,3 12 0,-7 9 0,2 10 0,-11 6 0,-3-1 0,-9-1 0,-8-2 0,3-8 0,-6-10 0,6-12 0,-2-14 0,5-8 0,-5-27 0,21-7-15,0 0-29,-21-37-1,5 5 0</inkml:trace>
        </inkml:traceGroup>
        <inkml:traceGroup>
          <inkml:annotationXML>
            <emma:emma xmlns:emma="http://www.w3.org/2003/04/emma" version="1.0">
              <emma:interpretation id="{2D590070-517C-4D88-AC72-82E8902DECD8}" emma:medium="tactile" emma:mode="ink">
                <msink:context xmlns:msink="http://schemas.microsoft.com/ink/2010/main" type="inkWord" rotatedBoundingBox="4309,10361 5351,10180 5400,10464 4359,10645"/>
              </emma:interpretation>
              <emma:one-of disjunction-type="recognition" id="oneOf3">
                <emma:interpretation id="interp15" emma:lang="en-US" emma:confidence="0">
                  <emma:literal>1</emma:literal>
                </emma:interpretation>
                <emma:interpretation id="interp16" emma:lang="en-US" emma:confidence="0">
                  <emma:literal>u</emma:literal>
                </emma:interpretation>
                <emma:interpretation id="interp17" emma:lang="en-US" emma:confidence="0">
                  <emma:literal>k</emma:literal>
                </emma:interpretation>
                <emma:interpretation id="interp18" emma:lang="en-US" emma:confidence="0">
                  <emma:literal>K</emma:literal>
                </emma:interpretation>
                <emma:interpretation id="interp1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-22401.6392">-3528 3252 99,'0'0'37,"0"0"1,0 0 1,-25-7-26,25 7-3,0 0-2,30-5-1,-30 5-3,37-11-4,-10 2 0,6 6 0,10-4 0,11 3 0,5-1 0,13 2 0,0-4 0,11-2 0,6-4 0,-1-1 0,0-3 0,-12 1 0,-11 0 0,-14 0 0,-12 8 0,-21-3 0,-18 11 0,-21 11-27,-7-1-16,-13-1-1,0 0 2</inkml:trace>
          <inkml:trace contextRef="#ctx0" brushRef="#br0" timeOffset="-22120.8388">-2727 2960 109,'18'-10'40,"-18"10"2,21-2-2,6 20-27,-27-18-2,40 12-11,-22-7 0,7 6 0,-4-2 0,-2 6 0,-5 3 0,-3 3 0,-11 4 0,-4 4 0,-5 0 0,-6 0 0,-5 5 0,-15-24 0,1 6-22,-10-14-22,5-11-1,1-15 1</inkml:trace>
        </inkml:traceGroup>
        <inkml:traceGroup>
          <inkml:annotationXML>
            <emma:emma xmlns:emma="http://www.w3.org/2003/04/emma" version="1.0">
              <emma:interpretation id="{B1ECB842-A7BE-481C-8672-2DA9E6EE75DD}" emma:medium="tactile" emma:mode="ink">
                <msink:context xmlns:msink="http://schemas.microsoft.com/ink/2010/main" type="inkWord" rotatedBoundingBox="5849,10642 6046,9738 6700,9881 6502,10785"/>
              </emma:interpretation>
              <emma:one-of disjunction-type="recognition" id="oneOf4">
                <emma:interpretation id="interp20" emma:lang="en-US" emma:confidence="0">
                  <emma:literal>of</emma:literal>
                </emma:interpretation>
                <emma:interpretation id="interp21" emma:lang="en-US" emma:confidence="0">
                  <emma:literal>To</emma:literal>
                </emma:interpretation>
                <emma:interpretation id="interp22" emma:lang="en-US" emma:confidence="0">
                  <emma:literal>For</emma:literal>
                </emma:interpretation>
                <emma:interpretation id="interp23" emma:lang="en-US" emma:confidence="0">
                  <emma:literal>or</emma:literal>
                </emma:interpretation>
                <emma:interpretation id="interp24" emma:lang="en-US" emma:confidence="0">
                  <emma:literal>Far</emma:literal>
                </emma:interpretation>
              </emma:one-of>
            </emma:emma>
          </inkml:annotationXML>
          <inkml:trace contextRef="#ctx0" brushRef="#br0" timeOffset="-51480.0903">-1426 2806 68,'0'0'34,"0"0"1,0 0 1,-3-20-16,3 20-7,-18-5-1,18 5-3,-28 2-2,12 8-1,-18-8-1,6 14 0,-9-5-2,2 8-1,-8-3-2,8 7 0,-6-4 0,8 4 0,6-2 0,6 0 0,7 3 0,4 3 0,10 1 0,1 0 0,8 0 0,4 2 0,4-2 0,8 0 0,1-1 0,4-8 0,0-5 0,4-5 0,8-4 0,-1-8 0,-1-6 0,-1-5 0,-2-6 0,0-4 0,-5-8 0,-5 2 0,-4-5 0,-7-2 0,-6 2 0,-3 2 0,-7-1 0,-3 6 0,-1 5 0,1 2 0,-4 5 0,7 16 0,-15-17 0,15 17 0,0 0 0,-19-12 0,19 12 0,-19 0 0,19 0 0,-30 10 0,19 15-4,-21-16-32,11 5-6,2-2 0,-1-5 1</inkml:trace>
          <inkml:trace contextRef="#ctx0" brushRef="#br0" timeOffset="-51027.6896">-1574 2628 72,'0'0'37,"0"0"0,0 0 4,0 0-16,0 0-9,0 28-2,-9-12-4,16 23-7,-12-4-3,8 16 0,-3 2 0,6 8 0,-1 2 0,6 4 0,-3-4 0,3-1 0,-6-4 0,2-2 0,-7-5 0,0-5 0,-1-8 0,-5-6 0,3-6 0,-4-8 0,7-18 0,0 0 0,0 0 0,-14-25 0,26 6-15,-12-21-27,2-8-1,-4-8 1,-3-2 0</inkml:trace>
          <inkml:trace contextRef="#ctx0" brushRef="#br0" timeOffset="-50778.0892">-1902 2757 98,'0'0'37,"0"0"2,0 0-2,21 7-23,16-4-7,-2-15 0,22 5-2,3-11-3,14 1 0,2-8-1,1 0-2,3 8-3,-17-8-4,3 15-30,-24 15-1,-24 7 0,-18 20-1</inkml:trace>
        </inkml:traceGroup>
        <inkml:traceGroup>
          <inkml:annotationXML>
            <emma:emma xmlns:emma="http://www.w3.org/2003/04/emma" version="1.0">
              <emma:interpretation id="{2B9B3531-A867-4F82-8AAC-BE5825221F86}" emma:medium="tactile" emma:mode="ink">
                <msink:context xmlns:msink="http://schemas.microsoft.com/ink/2010/main" type="inkWord" rotatedBoundingBox="7150,8930 10496,8719 10640,11005 7294,11216"/>
              </emma:interpretation>
              <emma:one-of disjunction-type="recognition" id="oneOf5">
                <emma:interpretation id="interp25" emma:lang="en-US" emma:confidence="0">
                  <emma:literal>(piled)</emma:literal>
                </emma:interpretation>
                <emma:interpretation id="interp26" emma:lang="en-US" emma:confidence="0">
                  <emma:literal>(Piled)</emma:literal>
                </emma:interpretation>
                <emma:interpretation id="interp27" emma:lang="en-US" emma:confidence="0">
                  <emma:literal>(pinnacled)</emma:literal>
                </emma:interpretation>
                <emma:interpretation id="interp28" emma:lang="en-US" emma:confidence="0">
                  <emma:literal>(Pinned)</emma:literal>
                </emma:interpretation>
                <emma:interpretation id="interp29" emma:lang="en-US" emma:confidence="0">
                  <emma:literal>(Died</emma:literal>
                </emma:interpretation>
              </emma:one-of>
            </emma:emma>
          </inkml:annotationXML>
          <inkml:trace contextRef="#ctx0" brushRef="#br0" timeOffset="-44709.6785">1594 2939 115,'0'0'38,"34"-19"2,-13 10-2,-8-8-31,20 8-1,-3-7-3,9 4-1,0-1 0,1 5-1,1 1-2,-6-2-1,9 9-6,-17-13-13,-1 13-18,-3 6 0,-23-6-1,18 19 0</inkml:trace>
          <inkml:trace contextRef="#ctx0" brushRef="#br0" timeOffset="-48640.8854">-301 2811 108,'0'0'37,"10"-23"0,6 9 0,11 4-30,1-13 0,14 12-2,-7-1 0,8 10-1,-6 2 0,0 12 0,-11 6-4,-3 14 0,-14 5 0,-5 3 0,-10-3 0,-2 1 0,-6-2 0,-2-1 0,-6-7 0,3-5 0,-2-4 0,-4-7 0,4 4 0,-9-18 0,11 6-40,-6-2-2,4-1-1,1-4 1</inkml:trace>
          <inkml:trace contextRef="#ctx0" brushRef="#br0" timeOffset="-48937.2858">-208 2920 120,'-9'32'39,"2"10"2,-2 7 0,1-10-33,6 19-2,-2-7-6,10 3 0,-1-3 0,6-7 0,-3-7 0,-1-9 0,4-3 0,-11-25 0,14 26-6,-14-26-29,-9-16-5,4-7-2,-4-14 2</inkml:trace>
          <inkml:trace contextRef="#ctx0" brushRef="#br0" timeOffset="-47611.2835">59 3602 111,'17'-27'37,"-1"13"1,-2-1-1,-1-10-28,15 18-1,-10-9-2,13 13-1,-8-1-1,6 11-4,-8 2 0,-2 12 0,-8 0 0,-1 5 0,-8 1 0,-4-1 0,-3-1 0,-9-2 0,-4-6 0,-5-8 0,0-6 0,-3-4 0,5 1 0,-7-14 0,28 14-17,-29-13-24,29 13-1,-14-26 2,12 7-2</inkml:trace>
          <inkml:trace contextRef="#ctx0" brushRef="#br0" timeOffset="-47876.4841">90 3591 68,'0'0'36,"13"-16"2,-13 16 1,-4-22-15,4 22-5,0 0-3,7 17-6,-7-17-5,2 21-5,-4-5 0,8 12 0,-6 0 0,5 4 0,-1 3 0,1-2 0,0 3 0,0-7 0,1 0 0,-3-10 0,1-2 0,-4-17 0,10 16 0,-10-16-16,-14-28-26,7 5 0,-5-5 0,-1-3 0</inkml:trace>
          <inkml:trace contextRef="#ctx0" brushRef="#br0" timeOffset="-47127.6828">329 3219 106,'0'0'38,"0"0"2,-5 15-1,10 8-28,-5-23-2,0 35-2,0-19-2,10 4-5,-10-20 0,15 24 0,-15-24 0,24 4 0,-24-4 0,32-21 0,-14 3 0,-1 1 0,3-3 0,-4 4 0,-16 16 0,19-21 0,-19 21 0,0 0 0,11 20 0,-13-5 0,2 3 0,0 1 0,0 1 0,5-3 0,0-1 0,-5-16 0,15 23 0,-15-23 0,15 14 0,-15-14-41,0 0 0,11-16-1,-7 0 2</inkml:trace>
          <inkml:trace contextRef="#ctx0" brushRef="#br0" timeOffset="-46924.8824">673 3257 74,'35'-3'36,"-35"3"0,32-5 1,-12 12-19,-20-7-3,28-6-7,-28 6-7,21-12-21,-21 12-14,25-18-4,-25 18 2,19-22-1</inkml:trace>
          <inkml:trace contextRef="#ctx0" brushRef="#br0" timeOffset="-46722.082">918 3168 115,'14'16'40,"-8"-1"1,-3 3-2,6 10-28,-19-12-2,11 12-9,-4-5 0,5 0 0,5-1 0,-7-22-24,0 0-15,28 8-3,-12-23 3,3-6-3</inkml:trace>
          <inkml:trace contextRef="#ctx0" brushRef="#br0" timeOffset="-49218.0864">-368 2495 87,'0'0'38,"-4"-16"0,4 16 2,-26 23-20,1-18-7,11 34-2,-22-8-3,12 24-8,-12 5 0,6 17 0,-1 7 0,11 11 0,1 0 0,12 2 0,8-6 0,7-3 0,7-9 0,8-11 0,9-10 0,-2-15 0,4-7 0,-11-30 0,8-1-41,-6-14-2,-4-12 0,-3-12 1</inkml:trace>
          <inkml:trace contextRef="#ctx0" brushRef="#br0" timeOffset="-58078.902">232 1609 101,'16'7'39,"7"5"1,-1-1-1,9-11-28,6 21-5,-9-5-2,5 7-1,-6 0-2,-2-1-1,1 8-2,-10-16-6,12 4-27,-12-1-5,-16-17 0,30 6-1</inkml:trace>
          <inkml:trace contextRef="#ctx0" brushRef="#br0" timeOffset="-57938.5016">601 1751 131,'-30'37'41,"1"4"-2,-1 6-10,16-8-44,12-20-22,2-19-3,0 0-1,0 0 1</inkml:trace>
          <inkml:trace contextRef="#ctx0" brushRef="#br0" timeOffset="-45224.4793">1425 2635 99,'0'0'36,"0"0"4,0 0-4,-26-3-23,26 3-3,0 0-2,0 0-1,0 0-1,-16 12-6,16-12 0,-20 26 0,8-3 0,1 16 0,-3 5 0,2 14 0,-1 7 0,1 7 0,5 0 0,3 0 0,6-5 0,7-7 0,2-8 0,5-10 0,3-6 0,2-14 0,2-2 0,-5-13 0,8 5 0,-26-12-12,16-12-30,-16 12-1,16-9 1,-16 9-1</inkml:trace>
          <inkml:trace contextRef="#ctx0" brushRef="#br0" timeOffset="-44491.278">1600 3220 104,'0'0'36,"0"0"2,0 0-1,26 20-30,-26-20-1,39-11-1,-14 1-1,8 1-2,-3-3 0,9-2-2,0 5-3,-5-16-8,10 8-26,-7 8-2,-11 0 2,-3 7-2</inkml:trace>
          <inkml:trace contextRef="#ctx0" brushRef="#br0" timeOffset="-44928.0789">1727 2797 115,'21'7'40,"-16"11"2,-1 6-1,13 17-30,-25-10-5,9 18-6,-8-5 0,6 4 0,-3-6 0,4-5 0,0-9 0,4-5 0,1-4 0,-5-19 0,0 0 0,0 0-32,0 0-9,-2-31-2,-8 2 1</inkml:trace>
          <inkml:trace contextRef="#ctx0" brushRef="#br0" timeOffset="-43945.2771">2251 3055 104,'0'0'38,"-26"-10"2,4 15 0,-2 14-28,-10-13-2,15 18-2,-8-8-5,10 7-3,-3-2 0,10 0 0,4-3 0,6-18 0,16 21 0,4-21 0,1-7 0,5-6 0,3-8 0,2-7 0,-4-5 0,-1-6 0,-3-7 0,-5-1 0,-6 5 0,-1 1 0,-6 8 0,-3 8 0,0 4 0,-2 21 0,0 0 0,0 0 0,-11 27 0,11-1 0,-2 6 0,4 8 0,0 2 0,1 2 0,1 2 0,3-4 0,-2-2 0,1-6 0,2-3 0,-8-31 0,18 34-7,-18-34-36,0 0 0,12-41 0,-10 6 0</inkml:trace>
          <inkml:trace contextRef="#ctx0" brushRef="#br0" timeOffset="-43617.6766">2364 2549 102,'0'0'38,"27"5"3,-6 10-1,2-8-24,12 28-6,-9-5-2,15 19-8,-7-2 0,4 11 0,-6 0 0,-2 5 0,-7-1 0,-9 1 0,-10-5 0,-8-3 0,-6-3 0,-8-6 0,-8-6 0,-6-10 0,4-5 0,-6-15 0,16 5 0,-13-15-37,11-4-5,20 4-2,-21-25 2</inkml:trace>
        </inkml:traceGroup>
        <inkml:traceGroup>
          <inkml:annotationXML>
            <emma:emma xmlns:emma="http://www.w3.org/2003/04/emma" version="1.0">
              <emma:interpretation id="{EA021C62-F4A3-44D0-B308-03700963EC51}" emma:medium="tactile" emma:mode="ink">
                <msink:context xmlns:msink="http://schemas.microsoft.com/ink/2010/main" type="inkWord" rotatedBoundingBox="10785,10586 11049,9748 11602,9922 11339,10760"/>
              </emma:interpretation>
              <emma:one-of disjunction-type="recognition" id="oneOf6">
                <emma:interpretation id="interp30" emma:lang="en-US" emma:confidence="0">
                  <emma:literal>is</emma:literal>
                </emma:interpretation>
                <emma:interpretation id="interp31" emma:lang="en-US" emma:confidence="0">
                  <emma:literal>(5</emma:literal>
                </emma:interpretation>
                <emma:interpretation id="interp32" emma:lang="en-US" emma:confidence="0">
                  <emma:literal>(S</emma:literal>
                </emma:interpretation>
                <emma:interpretation id="interp33" emma:lang="en-US" emma:confidence="0">
                  <emma:literal>(as</emma:literal>
                </emma:interpretation>
                <emma:interpretation id="interp34" emma:lang="en-US" emma:confidence="0">
                  <emma:literal>(is</emma:literal>
                </emma:interpretation>
              </emma:one-of>
            </emma:emma>
          </inkml:annotationXML>
          <inkml:trace contextRef="#ctx0" brushRef="#br0" timeOffset="-43009.2754">3250 2519 102,'0'0'39,"0"0"0,-17-8 0,17 8-26,-27 17-2,13 11-2,-14-1-6,7 20-3,-9 6 0,1 15 0,1 4 0,5 9 0,7 2 0,6-1 0,10-6 0,5-9 0,9-8 0,5-13 0,4-7 0,0-16 0,6-6 0,-12-31-9,6 2-34,2-15-1,-6-11 1,-1-11 0</inkml:trace>
          <inkml:trace contextRef="#ctx0" brushRef="#br0" timeOffset="-42541.2746">3612 2699 106,'0'0'40,"0"0"1,-18-4-1,-15 2-27,21 18-3,-20-9-5,11 11-5,-9-4 0,5 5 0,2-1 0,5 1 0,4-3 0,7 3 0,5-3 0,9 2 0,4-1 0,7 1 0,6 3 0,3-2 0,-1 2 0,1 2 0,-8 3 0,-3 1 0,-5-1 0,-6-1 0,-5-4 0,-2-2 0,-5-3 0,7-16 0,-23 19 0,23-19 0,-28-3 0,10-4 0,1 1 0,-8-2 0,7 6 0,-8-16-2,26 18-25,-16-3-15,16 3-1,-11-20 2,11 20-1</inkml:trace>
        </inkml:traceGroup>
        <inkml:traceGroup>
          <inkml:annotationXML>
            <emma:emma xmlns:emma="http://www.w3.org/2003/04/emma" version="1.0">
              <emma:interpretation id="{B8844E2A-731F-4188-83CA-BE7EB03360D9}" emma:medium="tactile" emma:mode="ink">
                <msink:context xmlns:msink="http://schemas.microsoft.com/ink/2010/main" type="inkWord" rotatedBoundingBox="12305,9437 12928,10716 12210,11066 11587,9787"/>
              </emma:interpretation>
              <emma:one-of disjunction-type="recognition" id="oneOf7">
                <emma:interpretation id="interp35" emma:lang="en-US" emma:confidence="0">
                  <emma:literal>4)</emma:literal>
                </emma:interpretation>
                <emma:interpretation id="interp36" emma:lang="en-US" emma:confidence="0">
                  <emma:literal>2))</emma:literal>
                </emma:interpretation>
                <emma:interpretation id="interp37" emma:lang="en-US" emma:confidence="0">
                  <emma:literal>4))</emma:literal>
                </emma:interpretation>
                <emma:interpretation id="interp38" emma:lang="en-US" emma:confidence="0">
                  <emma:literal>y)</emma:literal>
                </emma:interpretation>
                <emma:interpretation id="interp39" emma:lang="en-US" emma:confidence="0">
                  <emma:literal>4}</emma:literal>
                </emma:interpretation>
              </emma:one-of>
            </emma:emma>
          </inkml:annotationXML>
          <inkml:trace contextRef="#ctx0" brushRef="#br0" timeOffset="-42073.2738">3882 2546 105,'0'0'39,"16"-9"2,-16 9-1,0 0-29,-16 9-2,-3-6-2,8 13-4,-8-4-3,1 6 0,0-1 0,3-2 0,15-15 0,-16 19 0,16-19 0,0 0 0,0 0 0,24-7 0,-4-4 0,1-1 0,2 1 0,-2 3 0,-5-1 0,-16 9 0,21 5 0,-19 11 0,-7 3 0,-2 9 0,-8 0 0,7 6 0,-3 1 0,4-2 0,2-4 0,3-7 0,7-4 0,-5-18 0,28 18 0,-10-24 0,14 10 0,-9-18-39,7-6-4,-4-4-1,-1-4 0</inkml:trace>
          <inkml:trace contextRef="#ctx0" brushRef="#br0" timeOffset="-41698.8732">4131 2437 97,'16'14'40,"-16"-14"3,19 37-2,-19-37-14,32 56-20,-20-14-7,8 21 0,-2 2 0,-1 13 0,-6-5 0,1 8 0,-7-3 0,-3-5 0,-4-4 0,-6-13 0,-3-7 0,-3-13 0,-2-7 0,-3-18 0,3-8 0,-11-25 0,20-3-38,-7-10-6,0-4-1,2-6 2</inkml:trace>
          <inkml:trace contextRef="#ctx0" brushRef="#br0" timeOffset="-41262.0724">4398 2187 113,'21'-7'43,"-12"25"1,5 19 1,2 1-35,12 26-10,-2 8 0,10 19 0,-5 9 0,3 14 0,-4 4 0,-7-2 0,-5-2 0,-6-5 0,-10-5 0,-13-9 0,-7-9 0,-10-12 0,-4-9 0,-6-18 0,8 4-15,-22-19-30,5-11 0,1-18 0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47.0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FA1E47-A203-4760-8E7D-99FBB74E70CC}" emma:medium="tactile" emma:mode="ink">
          <msink:context xmlns:msink="http://schemas.microsoft.com/ink/2010/main" type="writingRegion" rotatedBoundingBox="7030,7560 3660,7907 3538,6722 6908,6375"/>
        </emma:interpretation>
      </emma:emma>
    </inkml:annotationXML>
    <inkml:traceGroup>
      <inkml:annotationXML>
        <emma:emma xmlns:emma="http://www.w3.org/2003/04/emma" version="1.0">
          <emma:interpretation id="{C4D17BED-7AF9-43E6-81DF-1BD5B519891C}" emma:medium="tactile" emma:mode="ink">
            <msink:context xmlns:msink="http://schemas.microsoft.com/ink/2010/main" type="paragraph" rotatedBoundingBox="7030,7560 3660,7907 3538,6722 6908,6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2E3868-26A8-46B3-88EF-9314D0DB0CFF}" emma:medium="tactile" emma:mode="ink">
              <msink:context xmlns:msink="http://schemas.microsoft.com/ink/2010/main" type="line" rotatedBoundingBox="7030,7560 3660,7907 3538,6722 6908,6375"/>
            </emma:interpretation>
          </emma:emma>
        </inkml:annotationXML>
        <inkml:traceGroup>
          <inkml:annotationXML>
            <emma:emma xmlns:emma="http://www.w3.org/2003/04/emma" version="1.0">
              <emma:interpretation id="{256A4FF3-13D2-4695-B986-A94BADDF97C7}" emma:medium="tactile" emma:mode="ink">
                <msink:context xmlns:msink="http://schemas.microsoft.com/ink/2010/main" type="inkWord" rotatedBoundingBox="3503,7128 5317,6600 5589,7535 3776,8063"/>
              </emma:interpretation>
              <emma:one-of disjunction-type="recognition" id="oneOf0">
                <emma:interpretation id="interp0" emma:lang="en-US" emma:confidence="0">
                  <emma:literal>Kats</emma:literal>
                </emma:interpretation>
                <emma:interpretation id="interp1" emma:lang="en-US" emma:confidence="0">
                  <emma:literal>Keats</emma:literal>
                </emma:interpretation>
                <emma:interpretation id="interp2" emma:lang="en-US" emma:confidence="0">
                  <emma:literal>Kat,</emma:literal>
                </emma:interpretation>
                <emma:interpretation id="interp3" emma:lang="en-US" emma:confidence="0">
                  <emma:literal>Kiaps</emma:literal>
                </emma:interpretation>
                <emma:interpretation id="interp4" emma:lang="en-US" emma:confidence="0">
                  <emma:literal>Kant,</emma:literal>
                </emma:interpretation>
              </emma:one-of>
            </emma:emma>
          </inkml:annotationXML>
          <inkml:trace contextRef="#ctx0" brushRef="#br0">22 116 31,'-2'16'30,"2"-16"4,0 0 1,0 0-6,-21-9-5,21 9-5,0 0-2,16 4-2,-16-4-3,0 0-3,0 0-9,30-12 0,-11 10 0,17-2 0,6 1 0,15-1 0,3-4 0,5 0 0,2-2 0,-5 1 0,-6 0 0,-10 6 0,-12-2 0,-11 1 0,-23 4 0,23-5 0,-23 5 0,0 0 0,19 3 0,-19-3 0,21-5-16,-21 5-27,23-18-1,-23 18 2,18-21 0</inkml:trace>
          <inkml:trace contextRef="#ctx0" brushRef="#br0" timeOffset="343.2006">656-79 113,'-16'-16'41,"16"16"2,0 0-2,-20-8-26,20 8-13,0 0-2,20 23 0,-20-23 0,32 29 0,-6-7 0,6 2 0,-4 4 0,4 0 0,-4 2 0,-5 5 0,-7 1 0,-12 2 0,-19-1 0,-6 2 0,-11-4 0,-6-4 0,1 1 0,-13-27 0,15 6-26,-1-13-20,10-12-1,7-10 1</inkml:trace>
          <inkml:trace contextRef="#ctx0" brushRef="#br0" timeOffset="50294.4884">13 468 92,'18'-2'41,"-18"2"0,19 11 0,-19-11-13,29 19-19,-24-3-6,11 15-3,-11-4 0,6 11 0,-8 1 0,4 3 0,-2-1 0,4 3 0,-9-2 0,-1-4 0,-3 3 0,-1-6 0,-1-5 0,-4-6 0,1-1 0,-14-26 0,23 3-36,-25-11-8,13-5-1,0-10 1</inkml:trace>
          <inkml:trace contextRef="#ctx0" brushRef="#br0" timeOffset="49951.2878">-204 491 113,'-16'22'39,"7"-4"2,1 3-1,13 7-30,-18-10-4,21 12-2,-10-7-2,9-1-2,-5-2 0,3-3 0,-5-17 0,18 18 0,-18-18 0,0 0 0,21-25 0,-11 9 0,4-1 0,-1-1 0,-3 1 0,-10 17 0,13-21 0,-13 21 0,0 0 0,0 0 0,0 0 0,14 31 0,-12-15 0,3 3 0,0-1 0,4-2 0,-9-16 0,11 26 0,-11-26 0,0 0 0,14 18 0,-14-18 0,0 0-4,0 0-28,0-20-10,0 20-1,7-28 2,-5 12-1</inkml:trace>
          <inkml:trace contextRef="#ctx0" brushRef="#br0" timeOffset="49530.087">-375 433 80,'-2'-16'35,"2"16"-1,18-18 3,-22 1-26,4 17 0,0 0 1,21-13-2,-21 13-1,0 0-1,0 0 0,0 0-8,-21 6 0,21-6 0,-19 30 0,10-8 0,-7 3 0,4 5 0,-2 1 0,1 1 0,6 1 0,4 1 0,4-2 0,3-4 0,5 0 0,1-7 0,5 0 0,-1-4 0,3 3 0,-17-20 0,23 16-28,-23-16-14,0 0-2,0 0 1,0 0 0</inkml:trace>
          <inkml:trace contextRef="#ctx0" brushRef="#br0" timeOffset="49030.8862">-666 331 86,'19'-6'35,"-19"6"1,21-3 3,-14 19-23,-7-16-5,0 0-1,0 0-1,18 3-1,-18-3-3,0 0-5,-9 23 0,9-23 0,-16 28 0,4-12 0,-4 2 0,-9 1 0,1 0 0,1 1 0,-6-3 0,5 3 0,-3-3 0,-1-1 0,9-2 0,19-14 0,-20 18 0,20-18 0,-16 8 0,16-8 0,0 0 0,0 0 0,0 0 0,0 0 0,0 0 0,20 6 0,-20-6 0,28 24 0,-5-13 0,3 6 0,1 1 0,3 1 0,-2-3 0,0-4 0,-1 1 0,-10-12 0,5 12 0,-22-13-28,0 0-15,0 0 0,-34-23 0,16 11 0</inkml:trace>
          <inkml:trace contextRef="#ctx0" brushRef="#br0" timeOffset="48547.2852">-898 285 105,'0'0'36,"0"0"2,0 0 0,29 2-30,-29-2-1,0 0 1,0 0-2,0 0 1,0 0-5,0 0-2,0 0 0,0 0 0,0 16 0,0-16 0,-4 31 0,8-8 0,-10 3 0,3 6 0,-3 3 0,-2 0 0,-3 4 0,6 1 0,1-1 0,-6-2 0,4-5 0,-1-6 0,4-3 0,1-7 0,2-16 0,0 0 0,0 0 0,0 0 0,9-21 0,-9-1 0,0 22 0,7-42-10,2 23-31,-8-2-3,5 5 4,-1 0-3</inkml:trace>
        </inkml:traceGroup>
        <inkml:traceGroup>
          <inkml:annotationXML>
            <emma:emma xmlns:emma="http://www.w3.org/2003/04/emma" version="1.0">
              <emma:interpretation id="{7AD171C6-55D3-4564-8837-BDA1EA80A7FC}" emma:medium="tactile" emma:mode="ink">
                <msink:context xmlns:msink="http://schemas.microsoft.com/ink/2010/main" type="inkWord" rotatedBoundingBox="6569,6325 7236,7423 6393,7935 5726,6837"/>
              </emma:interpretation>
              <emma:one-of disjunction-type="recognition" id="oneOf1">
                <emma:interpretation id="interp5" emma:lang="en-US" emma:confidence="0">
                  <emma:literal>Eon</emma:literal>
                </emma:interpretation>
                <emma:interpretation id="interp6" emma:lang="en-US" emma:confidence="0">
                  <emma:literal>Eton</emma:literal>
                </emma:interpretation>
                <emma:interpretation id="interp7" emma:lang="en-US" emma:confidence="0">
                  <emma:literal>Eon,</emma:literal>
                </emma:interpretation>
                <emma:interpretation id="interp8" emma:lang="en-US" emma:confidence="0">
                  <emma:literal>Eton,</emma:literal>
                </emma:interpretation>
                <emma:interpretation id="interp9" emma:lang="en-US" emma:confidence="0">
                  <emma:literal>Etna</emma:literal>
                </emma:interpretation>
              </emma:one-of>
            </emma:emma>
          </inkml:annotationXML>
          <inkml:trace contextRef="#ctx0" brushRef="#br0" timeOffset="-41527.2728">1602-219 105,'0'0'39,"16"-9"1,7 4 0,17 3-30,-13-14-3,19 7-1,-6-6-3,13 2-1,0 3-1,-2-3-4,2 17-6,-12-1-29,-6 1-3,-8 6 2,-8 3-2</inkml:trace>
          <inkml:trace contextRef="#ctx0" brushRef="#br0" timeOffset="-41308.8725">1538 571 111,'-19'30'39,"19"-7"0,0-23 0,16 14-32,23-10-1,1-13-2,13 0-2,-2-3-1,-3-6-4,5 11-8,-11-7-28,-6-3-1,1 4 0,-14 1 0</inkml:trace>
          <inkml:trace contextRef="#ctx0" brushRef="#br0" timeOffset="-41792.4733">1838-369 102,'0'0'39,"0"0"2,-7 20 0,4 20-27,-10-17-4,17 26-2,-9 2-8,6 16 0,-4 3 0,5 11 0,-1 0 0,5 1 0,3-1 0,1-9 0,3-7 0,1-8 0,-6-10 0,1-8 0,2-8 0,-9-13 0,3-1 0,-5-17-5,-16-19-37,7-4-2,2-10 2,-2-15-2</inkml:trace>
          <inkml:trace contextRef="#ctx0" brushRef="#br0" timeOffset="-40232.4706">2244 506 69,'0'0'39,"0"0"-1,0 0 3,2-15-10,-2 15-18,0 0-1,4 28-3,-4-28-6,-2 31-3,0-15 0,4 11 0,-2-8 0,3 4 0,3 0 0,-1-4 0,0-2 0,-5-17 0,11 25 0,-11-25 0,0 0 0,0 0 0,0 0 0,19-9 0,-13-10 0,2-6 0,1-3 0,2-2 0,5 0 0,0 1 0,-2 4 0,-2 7 0,-12 18 0,16-19 0,-16 19 0,0 0 0,19 23 0,-15-4 0,0 2 0,-1 9 0,2 0 0,1 2 0,-3-4 0,2-2 0,-1-5 0,-4-5 0,0-16 0,0 0 0,9 19 0,-9-19-28,-11-26-14,6 9-2,-2-1 2,0-1-2</inkml:trace>
          <inkml:trace contextRef="#ctx0" brushRef="#br0" timeOffset="-42166.874">1808-100 87,'-26'5'38,"-1"4"1,-1 2 2,3-11-19,13 23-11,-11-16-1,14 19-3,-10-5-7,14 11 0,-4 1 0,9 8 0,3 1 0,8 3 0,1-2 0,4-5 0,11-3 0,3-5 0,9-7 0,-1-11 0,5-10 0,-1-9 0,4-12 0,-4-6 0,-1-10 0,-4-4 0,-11-10 0,-3-2 0,-14-1 0,-12 1 0,-13 7 0,-9 9 0,-5 6 0,-7 12 0,-2 10 0,0 9 0,6 10 0,3 0 0,14 13 0,-7-22-14,23-3-28,-9 23-1,9-23 0,0 0 1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29.1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52965B-06B6-4E07-80D4-D7BE9FE5E4E1}" emma:medium="tactile" emma:mode="ink">
          <msink:context xmlns:msink="http://schemas.microsoft.com/ink/2010/main" type="writingRegion" rotatedBoundingBox="8452,11713 8595,15694 8198,15708 8055,11728"/>
        </emma:interpretation>
      </emma:emma>
    </inkml:annotationXML>
    <inkml:traceGroup>
      <inkml:annotationXML>
        <emma:emma xmlns:emma="http://www.w3.org/2003/04/emma" version="1.0">
          <emma:interpretation id="{3E9DEDD4-58F7-41F0-9C80-EB242EFE6771}" emma:medium="tactile" emma:mode="ink">
            <msink:context xmlns:msink="http://schemas.microsoft.com/ink/2010/main" type="paragraph" rotatedBoundingBox="8452,11713 8595,15694 8198,15708 8055,11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974312-F2E5-403E-A46E-C5DB8A535510}" emma:medium="tactile" emma:mode="ink">
              <msink:context xmlns:msink="http://schemas.microsoft.com/ink/2010/main" type="line" rotatedBoundingBox="8452,11713 8595,15694 8198,15708 8055,11728"/>
            </emma:interpretation>
          </emma:emma>
        </inkml:annotationXML>
        <inkml:traceGroup>
          <inkml:annotationXML>
            <emma:emma xmlns:emma="http://www.w3.org/2003/04/emma" version="1.0">
              <emma:interpretation id="{6B5F7907-A735-46C0-9CCA-02CE09B399A5}" emma:medium="tactile" emma:mode="ink">
                <msink:context xmlns:msink="http://schemas.microsoft.com/ink/2010/main" type="inkWord" rotatedBoundingBox="8452,11713 8595,15694 8198,15708 8055,1172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!!!!</emma:literal>
                </emma:interpretation>
                <emma:interpretation id="interp3" emma:lang="en-US" emma:confidence="0">
                  <emma:literal>!!!!!</emma:literal>
                </emma:interpretation>
                <emma:interpretation id="interp4" emma:lang="en-US" emma:confidence="0">
                  <emma:literal>if</emma:literal>
                </emma:interpretation>
              </emma:one-of>
            </emma:emma>
          </inkml:annotationXML>
          <inkml:trace contextRef="#ctx0" brushRef="#br0">548 6981 95,'-16'0'23,"16"0"-22,-16 19-1,-2-19-31,24 18-1</inkml:trace>
          <inkml:trace contextRef="#ctx0" brushRef="#br0" timeOffset="-140.4002">472 6726 83,'-9'47'23,"-2"-22"-22,-1-2-1,14 7-29,-18-20 0</inkml:trace>
          <inkml:trace contextRef="#ctx0" brushRef="#br0" timeOffset="-265.2005">435 6499 75,'0'0'0,"3"21"0,-3-21 0,-23 18-31</inkml:trace>
          <inkml:trace contextRef="#ctx0" brushRef="#br0" timeOffset="-374.4006">405 6095 123,'5'18'41,"-5"-18"1,-4 21-1,1 2-33,-4 1-10,7-24-17,-16 39-21,9-9-2,0-2 1,3-3-1</inkml:trace>
          <inkml:trace contextRef="#ctx0" brushRef="#br0" timeOffset="-546.001">384 5858 107,'0'0'41,"0"0"2,0 0-2,0 0-24,0 0-11,0 0-6,0 0 0,-6 25 0,6-25 0,11 31-19,-11-31-22,-2 32-2,4-15 1,-6 3-1</inkml:trace>
          <inkml:trace contextRef="#ctx0" brushRef="#br0" timeOffset="-967.2017">424 4459 101,'0'0'38,"0"0"4,0 0-1,27 2-26,-27-2-4,0 0-4,0 0-7,0 23 0,-2-6 0,9 12 0,-5 4 0,1 13 0,-5 5 0,4 5 0,-2 5 0,0 4 0,2 0 0,-2 4 0,0-6 0,2-7 0,-1-8 0,3-4 0,1-9 0,-1-7 0,-2-9 0,-2-19 0,0 0 0,0 0 0,-20 7 0,4-22 0,-3-5 0,-11-4 0,0 1 0,0-2 0,2 4 0,1 2 0,6 5 0,5 10 0,16 4 0,0 0 0,7 16 0,9-11 0,7-3 0,11-2 0,4-5 0,1-2 0,-4-2 0,-3-3 0,-5 3 0,-4 2 0,-4 12 0,-19-5 0,0 0-36,0 35-8,-7-8 0,0 4 0</inkml:trace>
          <inkml:trace contextRef="#ctx0" brushRef="#br0" timeOffset="2137.2037">698 8160 123,'-16'21'41,"-2"5"-1,-3 2 1,10 8-35,-13-8-2,4 3-4,8 4-4,-15-6-34,20-7-2,7-22 0,-12 25 0</inkml:trace>
          <inkml:trace contextRef="#ctx0" brushRef="#br0" timeOffset="1934.4034">297 8074 113,'0'0'38,"14"19"2,-14-19-1,18 18-32,12 3-3,-4-9 1,4 6-3,0-1-1,-1-1-2,-3 5-3,-8-14-6,8 5-28,-26-12-1,16 20 0,-16-20-1</inkml:trace>
          <inkml:trace contextRef="#ctx0" brushRef="#br0" timeOffset="1825.2032">514 7638 108,'0'0'39,"0"0"1,0 0-1,0 0-29,9 28 0,-7-12-4,10 14-3,-7-2-3,2 11 0,-1 1 0,-1 2 0,-3 4 0,3 0 0,-3-6 0,0 0 0,-2-6 0,1-4 0,-1-6 0,2-4 0,-2-20 0,0 19 0,0-19 0,0 0 0,0 0-37,0 0-4,-9-16-3,9 16 4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54.8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EE6D77-8DDB-41AB-BB78-F6A494C30F93}" emma:medium="tactile" emma:mode="ink">
          <msink:context xmlns:msink="http://schemas.microsoft.com/ink/2010/main" type="writingRegion" rotatedBoundingBox="239,16160 12702,15890 12741,17658 278,17929"/>
        </emma:interpretation>
      </emma:emma>
    </inkml:annotationXML>
    <inkml:traceGroup>
      <inkml:annotationXML>
        <emma:emma xmlns:emma="http://www.w3.org/2003/04/emma" version="1.0">
          <emma:interpretation id="{BE6F85C9-7A41-4531-BB0B-96A36DA9D8D0}" emma:medium="tactile" emma:mode="ink">
            <msink:context xmlns:msink="http://schemas.microsoft.com/ink/2010/main" type="paragraph" rotatedBoundingBox="239,16160 12702,15890 12741,17658 278,17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41BD1D-1E8F-4F3C-A99E-C77688E7DDE4}" emma:medium="tactile" emma:mode="ink">
              <msink:context xmlns:msink="http://schemas.microsoft.com/ink/2010/main" type="line" rotatedBoundingBox="239,16160 12702,15890 12737,17497 274,17768"/>
            </emma:interpretation>
          </emma:emma>
        </inkml:annotationXML>
        <inkml:traceGroup>
          <inkml:annotationXML>
            <emma:emma xmlns:emma="http://www.w3.org/2003/04/emma" version="1.0">
              <emma:interpretation id="{BAD799C0-F04A-4308-87AF-2BFAC57E5AFB}" emma:medium="tactile" emma:mode="ink">
                <msink:context xmlns:msink="http://schemas.microsoft.com/ink/2010/main" type="inkWord" rotatedBoundingBox="249,16581 3510,16149 3676,17408 415,17840"/>
              </emma:interpretation>
              <emma:one-of disjunction-type="recognition" id="oneOf0">
                <emma:interpretation id="interp0" emma:lang="en-US" emma:confidence="0">
                  <emma:literal>Pitas',</emma:literal>
                </emma:interpretation>
                <emma:interpretation id="interp1" emma:lang="en-US" emma:confidence="0">
                  <emma:literal>Pitas'}</emma:literal>
                </emma:interpretation>
                <emma:interpretation id="interp2" emma:lang="en-US" emma:confidence="0">
                  <emma:literal>Dicta(s)</emma:literal>
                </emma:interpretation>
                <emma:interpretation id="interp3" emma:lang="en-US" emma:confidence="0">
                  <emma:literal>Pita(s)</emma:literal>
                </emma:interpretation>
                <emma:interpretation id="interp4" emma:lang="en-US" emma:confidence="0">
                  <emma:literal>Pitta(s)</emma:literal>
                </emma:interpretation>
              </emma:one-of>
            </emma:emma>
          </inkml:annotationXML>
          <inkml:trace contextRef="#ctx0" brushRef="#br0">-7036 10161 38,'0'0'27,"0"0"2,0-17 0,0 17-10,0 0-4,0 0-2,0 0-3,0 0 1,0 0-1,0 0-2,0 0-1,0 0 0,0 0-1,0 0-2,0 0 0,0 0-1,9 23-1,-9-23 1,0 36-1,0-9 0,4 4-1,-4 1 1,2 1-1,-1-3 1,3-3-2,-2-4 0,3-8 0,-5-15 0,0 0-5,0 0-2,0 0-19,5-26-13,-5 10-1,-5 0 0,1-5 0</inkml:trace>
          <inkml:trace contextRef="#ctx0" brushRef="#br0" timeOffset="639.6011">-6684 9253 70,'9'-23'35,"-9"23"2,3-16 0,-3 16-15,0 0-10,-16 5 0,13 17-4,-11-7-2,6 13-1,-7 2-1,4 14-1,-1 0-1,1 4 0,4 3-2,3 5 0,4 0 0,2 0 0,3-3 0,4-6 0,0-3 0,4-7 0,1-5 0,0-8 0,0-6 0,-14-18 0,28 7-4,-16-23-2,11 11-7,-16-18-26,8 2-1,-7-4 1,-1 3 0</inkml:trace>
          <inkml:trace contextRef="#ctx0" brushRef="#br0" timeOffset="1560.0027">-6554 9734 116,'0'0'37,"0"0"1,0 0-2,36 0-32,-8-14-1,12 2-2,5 0-3,-3-13-7,13 6-25,-9 5-3,-9 1 0,-9 8-1</inkml:trace>
          <inkml:trace contextRef="#ctx0" brushRef="#br0" timeOffset="1372.8023">-6511 9393 100,'-25'-1'35,"25"1"1,0 0 0,0 0-27,0 0-3,0 0-1,34-6-2,-12 3 0,12 5 0,1-4-1,8-2-1,6 1-1,-3-8-3,2 10-3,-17-15-8,8 12-22,-16 6-2,-23-2 0,5 23 0</inkml:trace>
          <inkml:trace contextRef="#ctx0" brushRef="#br0" timeOffset="1123.202">-6356 9355 93,'0'0'36,"16"-2"2,-16 2 1,5 37-25,-19-20-3,19 19-3,-13-5-3,9 11 0,-1 1-2,7 2-2,-3-6 1,3-6-2,0-6 0,-2-8 0,4-3-3,-9-16-2,0 0-7,0 0-26,9-28-2,-18-2 1,0-5-1</inkml:trace>
          <inkml:trace contextRef="#ctx0" brushRef="#br0" timeOffset="2106.0037">-5973 9581 106,'-33'21'38,"11"-5"0,-1 2 0,11 10-28,-14-12-3,11 7-2,0-6-2,7 1-1,8-18-1,-8 23 0,8-23 0,0 0 0,24 14 0,-6-16 0,0-5 1,3-7-2,2-5 0,2-10 0,-1-6 0,-4-5 0,-6-8 0,0 1 0,-7-2 0,-4 7 0,-4 5 0,-3 9 0,1 5 0,-1 7 0,4 16 0,0 0 0,0 0 0,-14 16 0,14 7 0,0 8 0,2 4 0,0 9 0,3 4 0,0-1 0,4 2 0,-2-6 0,2-8 0,-2-9 0,-2-5 0,-5-21 0,11 16 0,-13-32-9,2 16-31,0-33-2,0 13 1,-3-9 0</inkml:trace>
          <inkml:trace contextRef="#ctx0" brushRef="#br0" timeOffset="2449.2043">-5860 9190 94,'0'0'35,"32"12"2,-9 2 1,-4-7-24,15 26-3,-11-6-1,12 15-3,-9-2 0,6 17-5,-12-8-2,-3 9 0,-8 1 0,-5 10 0,-8-2 0,-8 1 0,-9-3 0,-2-7 0,-2-7 0,0-9 0,0-8 0,-1-18 0,10-6 0,-7-29-12,23 19-28,-17-41-3,13 10 2,4-11-1</inkml:trace>
          <inkml:trace contextRef="#ctx0" brushRef="#br0" timeOffset="2917.2051">-5136 9119 106,'0'0'38,"-20"-12"2,4 14-2,15 14-26,-29-9-1,12 22-3,-8-2-6,4 15-2,-9 0 0,8 14 0,-4 2 0,4 14 0,6 0 0,1 6 0,5-1 0,4 0 0,4-3 0,4-9 0,6-7 0,6-14 0,4-9 0,3-21 0,10-8 0,-11-33 0,22 1-40,-15-15-2,1 1 0,-10-14 1</inkml:trace>
          <inkml:trace contextRef="#ctx0" brushRef="#br0" timeOffset="3525.6062">-4909 9270 76,'0'0'32,"0"0"1,0 0-2,18 7-14,-18-7 0,0 0-5,0 0 1,0 0-4,0 0 0,0 0-3,-32 4-6,32-4 0,-30 10 0,13-1 0,-6 2 0,3-1 0,-1 3 0,21-13 0,-28 24 0,28-24 0,-27 21 0,27-21 0,-7 23 0,7-23 0,11 20 0,-11-20 0,21 22 0,-5-9 0,9 2 0,-4 1 0,0 0 0,-1-2 0,1 2 0,-21-16 0,30 26 0,-30-26 0,12 28 0,-12-10 0,-9 0 0,-1 3 0,-10-2 0,3 2 0,-5 0 0,3-3 0,1-2 0,18-16 0,-26 5 0,26-5 0,0 0 0,-14-42 0,26 17-40,-10-3-1,1-2-1,-1-3 2</inkml:trace>
          <inkml:trace contextRef="#ctx0" brushRef="#br0" timeOffset="4149.6073">-4626 9010 53,'0'0'30,"23"-14"2,-23 14 2,0 0-11,0 0-3,0 0-6,0 0-1,-20-12-1,20 12-2,-19 7-3,19-7-2,-32 14-3,16-3-2,0-3 0,16-8 0,-28 23 0,28-23 0,-17 23 0,17-23 0,-7 23 0,7-23 0,5 19 0,-5-19 0,19 9 0,-19-9 0,30-11 0,-12 3 0,0-5 0,4 1 0,-22 12 0,29-21 0,-29 21 0,0 0 0,0 0 0,-4 33 0,-6-10 0,-3 5 0,8 2 0,-4 0 0,7-4 0,1-1 0,2-7 0,-1-18 0,14 24 0,-14-24 0,29 4 0,-29-4-39,28-18-2,-12 1 0,5-1 0</inkml:trace>
          <inkml:trace contextRef="#ctx0" brushRef="#br0" timeOffset="4586.4081">-4420 8954 31,'0'0'26,"0"0"6,18-2 2,-18 2-7,0 0-2,0 0-4,0 0-3,0 0-1,0 0-4,21 25-2,-21-25-11,11 33 0,-4-6 0,0 15 0,2 11 0,1 13 0,-4 10 0,-6 12 0,-7 5 0,-6 9 0,-6 0 0,1-4 0,-3-6 0,-5-8 0,1-14 0,0-8 0,-1-13 0,1-14 0,6-7 0,-8-19 0,9 5 0,-3-26-37,0-4-6,0-12-1,7 0 2</inkml:trace>
          <inkml:trace contextRef="#ctx0" brushRef="#br0" timeOffset="-2074.8036">-7629 9355 91,'2'-16'36,"-2"16"0,0 0 1,-12-18-22,12 18-5,23-3-4,0 3-2,3-5 0,16 3-1,4-3-1,7 5 1,4 0-1,-1 7 0,-6 5-1,-3 11 2,-8 3-3,-9 11 0,-7 3 0,-3 8 0,-10 3 0,-5 5 0,-8 0 0,-6 6 0,-10-1 0,-6 1 0,-7-3 0,-1-2 0,-4-6 0,5-9 0,2-9 0,3-12 0,4-7 0,2-12 0,2-2 0,-6-17 0,25 17-38,-41-25-4,17 18 0,-6-2-1</inkml:trace>
          <inkml:trace contextRef="#ctx0" brushRef="#br0" timeOffset="-3073.2054">-7496 9372 60,'0'0'34,"0"0"0,0 0 1,0 0-14,-7-17-4,7 17-4,0 0-2,0 0-2,0 0-2,0 0-1,0 0-1,1 23-2,-2-8-3,1 10 0,-2 3 0,0 13 0,-1 2 0,3 10 0,-2 2 0,0 4 0,0 3 0,1-2 0,-1-4 0,0-5 0,4-5 0,-4-10 0,4-6 0,1-10 0,-3-20 0,7 15 0,-7-15 0,9-24 0,-4-1 0,-1-17-3,10 14-16,-9-23-21,1 4-2,-10-4 2,6 7-1</inkml:trace>
          <inkml:trace contextRef="#ctx0" brushRef="#br0" timeOffset="-2542.8045">-7288 9379 63,'16'-10'33,"-16"10"1,0 0-2,0 0-9,0 0-6,0 0-6,0 0-1,-9 24-1,9-24-2,-9 32-2,2-7-1,7 13 0,-7 1-1,5 10-3,-5-1 0,6 8 0,1-3 0,1-1 0,-1-6 0,4-4 0,-2-7 0,3-3 0,2-6 0,-2-6 0,-5-20 0,9 21 0,-9-21 0,0 0 0,0 0-6,2-43-6,7 28-20,-15-13-9,1-1 2,-4-2-1,-1 6 1</inkml:trace>
        </inkml:traceGroup>
        <inkml:traceGroup>
          <inkml:annotationXML>
            <emma:emma xmlns:emma="http://www.w3.org/2003/04/emma" version="1.0">
              <emma:interpretation id="{FEEB391F-175D-42CB-B17F-A0E13D22BD50}" emma:medium="tactile" emma:mode="ink">
                <msink:context xmlns:msink="http://schemas.microsoft.com/ink/2010/main" type="inkWord" rotatedBoundingBox="3987,16866 4953,16704 5003,17000 4036,17162"/>
              </emma:interpretation>
              <emma:one-of disjunction-type="recognition" id="oneOf1">
                <emma:interpretation id="interp5" emma:lang="en-US" emma:confidence="0">
                  <emma:literal>A</emma:literal>
                </emma:interpretation>
                <emma:interpretation id="interp6" emma:lang="en-US" emma:confidence="0">
                  <emma:literal>~</emma:literal>
                </emma:interpretation>
                <emma:interpretation id="interp7" emma:lang="en-US" emma:confidence="0">
                  <emma:literal>u</emma:literal>
                </emma:interpretation>
                <emma:interpretation id="interp8" emma:lang="en-US" emma:confidence="0">
                  <emma:literal>)</emma:literal>
                </emma:interpretation>
                <emma:interpretation id="interp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-10514.4185">-3883 9711 76,'0'0'36,"0"0"1,0 0 0,0 0-6,0 0-19,0 0-3,23 7-3,-2-14-1,14 4-1,3-8-2,20 4-2,4-3 0,6-1 0,5-1 0,3 5 0,-7-2 0,-2 4 0,-9 0 0,-10 1 0,-8 1 0,-3 1 0,-5 2 0,-11-7 0,4 10 0,-18-19-26,-7 16-13,19-12-2,-19 12 1,0 0-1</inkml:trace>
          <inkml:trace contextRef="#ctx0" brushRef="#br0" timeOffset="-9968.4175">-3096 9472 123,'0'0'40,"0"0"-1,0 0 1,0 0-29,0 0-9,27 15-2,-6-10 0,9 4 0,2 1 0,3 4 0,-3-3 0,-207 212-5,152-206-36,2-10-2,21-7 0,0 0-1</inkml:trace>
        </inkml:traceGroup>
        <inkml:traceGroup>
          <inkml:annotationXML>
            <emma:emma xmlns:emma="http://www.w3.org/2003/04/emma" version="1.0">
              <emma:interpretation id="{F5FB30EF-ACC0-46F3-B562-A1CB9CAB52CE}" emma:medium="tactile" emma:mode="ink">
                <msink:context xmlns:msink="http://schemas.microsoft.com/ink/2010/main" type="inkWord" rotatedBoundingBox="5695,16151 8364,16175 8351,17618 5682,17594"/>
              </emma:interpretation>
              <emma:one-of disjunction-type="recognition" id="oneOf2">
                <emma:interpretation id="interp10" emma:lang="en-US" emma:confidence="0">
                  <emma:literal>Fond,</emma:literal>
                </emma:interpretation>
                <emma:interpretation id="interp11" emma:lang="en-US" emma:confidence="0">
                  <emma:literal>Font,</emma:literal>
                </emma:interpretation>
                <emma:interpretation id="interp12" emma:lang="en-US" emma:confidence="0">
                  <emma:literal>Fonda,</emma:literal>
                </emma:interpretation>
                <emma:interpretation id="interp13" emma:lang="en-US" emma:confidence="0">
                  <emma:literal>Fonds,</emma:literal>
                </emma:interpretation>
                <emma:interpretation id="interp14" emma:lang="en-US" emma:confidence="0">
                  <emma:literal>Fonts,</emma:literal>
                </emma:interpretation>
              </emma:one-of>
            </emma:emma>
          </inkml:annotationXML>
          <inkml:trace contextRef="#ctx0" brushRef="#br0" timeOffset="-21028.8368">-2144 9987 89,'0'0'34,"-14"23"1,14-23 1,0 25-21,0-25-4,0 0-1,0 0-3,19 10 0,-19-10-1,32-1-1,-13-5-5,9 3 0,4-4 0,4 0 0,2 1 0,1-1 0,4 6 0,-10-13-7,10 15-32,-6-4-2,-4 1 1,-3-3 0</inkml:trace>
          <inkml:trace contextRef="#ctx0" brushRef="#br0" timeOffset="-22136.4389">-1671 9295 73,'0'0'37,"0"0"-1,-14-25 3,14 25-15,-21-17-5,21 17-7,-36-12-4,17 15-1,-13-6-7,2 13 0,-5 2 0,3 9 0,-5 1 0,2 6 0,1 3 0,1 6 0,1 5 0,3 4 0,5 1 0,3 4 0,6-1 0,7 2 0,6-2 0,11-8 0,10-7 0,16-9 0,6-12 0,14-10 0,5-13 0,9-10 0,1-11 0,-3-7 0,-3-7 0,-15-5 0,-8 1 0,-15-3 0,-15 0 0,-15 4 0,-11 5 0,-10 5 0,-11 9 0,-2 3 0,-3 8 0,0 6 0,8 9 0,5 1 0,10 6 0,0-7 0,18 2 0,-17-9-15,17 9-27,0 0 0,0 0 1,0 0 0</inkml:trace>
          <inkml:trace contextRef="#ctx0" brushRef="#br0" timeOffset="-21418.8376">-2165 9058 91,'0'0'35,"-16"-14"-1,16 14 2,-13-18-24,13 18-3,0 0-1,23-12-3,-23 12 0,43-9-1,-15 6-1,14 4-1,2-1-1,9 2-2,13 7-4,-10-13-13,4 13-18,-5 2-3,-9 1 1,-11 4-1</inkml:trace>
          <inkml:trace contextRef="#ctx0" brushRef="#br0" timeOffset="-21746.4382">-1842 9058 114,'0'0'38,"-23"16"2,16 5-1,-6-2-28,10 20-2,-4-2-5,5 12-4,-2 0 0,6 9 0,-4-4 0,6 4 0,-1-3 0,3-2 0,-5-1 0,1 3 0,-4-2 0,4-1 0,-2-1 0,2-5 0,0-4 0,-2-7 0,0-7 0,-2-10 0,2-18 0,0 0 0,0 0-14,-5-18-27,1-17 0,-3-14 0,0-6 0</inkml:trace>
          <inkml:trace contextRef="#ctx0" brushRef="#br0" timeOffset="-20358.0357">-1297 9834 67,'0'0'34,"0"0"2,0 0 2,4 30-14,-20-31-6,19 22-4,-19-14-5,16 17-1,0-24-1,-8 37-7,4-16 0,2 2 0,2 0 0,2-4 0,0-3 0,-2-16 0,7 23 0,-7-23 0,0 0 0,0 0 0,23-14 0,-7-4 0,0-5 0,1 1 0,1-1 0,1 0 0,-3 4 0,0 5 0,-16 14 0,18-7 0,-18 7 0,16 12 0,-16-12 0,17 26 0,-6-6 0,-2 1 0,-1 1 0,0 1 0,-5 2 0,-1-2 0,0-2 0,-4-4 0,4 1 0,-2-18-11,0 0-29,0 0-2,0 0 1,0 0-2</inkml:trace>
          <inkml:trace contextRef="#ctx0" brushRef="#br0" timeOffset="-19796.4348">-381 8908 98,'0'0'38,"0"0"1,0 0 0,0 0-24,-28 16-3,21 11-3,-16-1-4,2 21-5,-13 6 0,6 17 0,-6 8 0,4 15 0,-1 3 0,8 6 0,5 2 0,9 0 0,7-4 0,10-5 0,2-6 0,11-8 0,8-9 0,4-10 0,9-11 0,-3-16 0,9-2 0,-11-24-33,-2-9-6,-10-21-5,-6-7 0</inkml:trace>
          <inkml:trace contextRef="#ctx0" brushRef="#br0" timeOffset="-17612.4309">8 9142 125,'0'0'40,"35"-14"1,-12 9-3,12 12-31,0-5-3,11 8-4,-5 1 0,1 10 0,-5-4 0,-5 6 0,-4-5 0,-10 3 0,-7 0 0,-6 0 0,-10 0 0,-6-3 0,-10 1 0,-6 0 0,-4 2 0,-3-3 0,-1 1 0,-4-6 0,11 4 0,-8-19-13,19 11-27,1-7-2,16-2 1,0 0-1</inkml:trace>
          <inkml:trace contextRef="#ctx0" brushRef="#br0" timeOffset="-17924.4315">158 9325 108,'0'0'39,"1"-18"1,-1 18 0,0 0-28,-8 18-1,-1-2-6,7 17-5,-7 7 0,6 15 0,-6 1 0,2 9 0,1 0 0,3-2 0,3-3 0,2-11 0,1-8 0,1-15 0,1-3 0,-5-23 0,0 0 0,0 0-32,7-42-10,-12-9 0,-2-7 0</inkml:trace>
          <inkml:trace contextRef="#ctx0" brushRef="#br0" timeOffset="-17238.0303">442 9864 125,'19'0'42,"-19"0"0,7 34 0,-16-8-38,4 9-4,-9 0 0,7 4 0,-2 0 0,6-8 0,4 3 0,-1-34-32,0 26-8,0-26-3,0 0 2</inkml:trace>
        </inkml:traceGroup>
        <inkml:traceGroup>
          <inkml:annotationXML>
            <emma:emma xmlns:emma="http://www.w3.org/2003/04/emma" version="1.0">
              <emma:interpretation id="{500939EA-C885-43F0-9B86-0949DE99461B}" emma:medium="tactile" emma:mode="ink">
                <msink:context xmlns:msink="http://schemas.microsoft.com/ink/2010/main" type="inkWord" rotatedBoundingBox="8811,16135 12666,15886 12761,17365 8906,17614"/>
              </emma:interpretation>
              <emma:one-of disjunction-type="recognition" id="oneOf3">
                <emma:interpretation id="interp15" emma:lang="en-US" emma:confidence="0">
                  <emma:literal>(site."</emma:literal>
                </emma:interpretation>
                <emma:interpretation id="interp16" emma:lang="en-US" emma:confidence="0">
                  <emma:literal>(ste.,</emma:literal>
                </emma:interpretation>
                <emma:interpretation id="interp17" emma:lang="en-US" emma:confidence="0">
                  <emma:literal>Edi(s))</emma:literal>
                </emma:interpretation>
                <emma:interpretation id="interp18" emma:lang="en-US" emma:confidence="0">
                  <emma:literal>(site-I</emma:literal>
                </emma:interpretation>
                <emma:interpretation id="interp19" emma:lang="en-US" emma:confidence="0">
                  <emma:literal>Edi(s)))</emma:literal>
                </emma:interpretation>
              </emma:one-of>
            </emma:emma>
          </inkml:annotationXML>
          <inkml:trace contextRef="#ctx0" brushRef="#br0" timeOffset="-13681.224">3529 9112 109,'0'0'40,"2"-21"0,-2 21 1,-39-9-29,16 22-2,-18-10-7,6 11-3,-5-1 0,3 2 0,1 1 0,8 4 0,7-1 0,7 2 0,8 0 0,12 0 0,6-2 0,9 4 0,4-2 0,3-1 0,4-3 0,5 1 0,0-1 0,-3 3 0,-6-1 0,-5 6 0,-9 1 0,-7 6 0,-9-1 0,-8 3 0,-8-1 0,-5-5 0,0-3 0,-3-8 0,1-8 0,4-12 0,5-6 0,-2-16 0,16 9 0,-10-13-42,9-1 0,1-5-1,4 6 1</inkml:trace>
          <inkml:trace contextRef="#ctx0" brushRef="#br0" timeOffset="-13228.8232">3877 8917 118,'0'0'39,"-23"-5"2,5 21-2,-6-13-30,15 15-2,-12-9-5,10 6-2,11-15 0,-21 22 0,21-22 0,0 0 0,23 1 0,-2-10 0,0 2 0,2-1 0,0-3 0,-2 4 0,-21 7 0,25 2 0,-25-2 0,-7 33 0,-6-8 0,-1 8 0,0-1 0,2 7 0,-2-8 0,8 3 0,1-10 0,2 1 0,10-8 0,-7-17 0,23 23 0,-23-23 0,47-12-32,-24-2-9,7-2-3,-2-10 2</inkml:trace>
          <inkml:trace contextRef="#ctx0" brushRef="#br0" timeOffset="-12916.8227">4193 8849 137,'12'28'43,"4"16"0,0 1-11,2 27-32,-6 2 0,6 18 0,-10 6 0,-1 7 0,-10 3 0,-4-1 0,-9-7 0,-3-12 0,-6-13 0,0-15 0,-1-12 0,-1-20 0,8-18 0,-4-26 0,23 16-6,-13-52-37,12 4-2,-1-15 2,5-2-1</inkml:trace>
          <inkml:trace contextRef="#ctx0" brushRef="#br0" timeOffset="-12324.0216">4678 8633 128,'11'19'43,"1"4"0,6 19-2,-25 7-41,31 21 0,-8 16 0,7 20 0,-3 3 0,1 10 0,-10 4 0,-4 4 0,-11-8 0,-7-6 0,-4-13 0,-10-16 0,-2-12 0,-10-21 0,7-1 0,-12-33-27,7-6-17,-8-22-2,4-8 2</inkml:trace>
          <inkml:trace contextRef="#ctx0" brushRef="#br0" timeOffset="-14960.4263">2258 8928 122,'30'14'41,"-12"2"1,3 12-1,-9 3-32,18 26-9,-8 1 0,4 14 0,-5 0 0,0 10 0,-8-3 0,-3 4 0,-8-6 0,-7-5 0,-6-7 0,-6-10 0,-8-6 0,-9-19 0,8 7 0,-11-34-43,3-8-1,1-18 1,6-8-1</inkml:trace>
          <inkml:trace contextRef="#ctx0" brushRef="#br0" timeOffset="-14133.6248">3035 8921 102,'5'-16'38,"-5"16"2,0 0 0,-23 7-24,14 26-4,-21 2-5,6 23-7,-12 7 0,5 20 0,-7 4 0,7 12 0,1-1 0,10 3 0,4-6 0,11-7 0,7-15 0,10-10 0,8-10 0,6-22 0,11-12 0,-1-24 0,16 3-12,-4-32-29,-2-3-2,-7-18 1,0-7 0</inkml:trace>
          <inkml:trace contextRef="#ctx0" brushRef="#br0" timeOffset="-16473.6289">1197 9093 109,'0'0'38,"0"0"3,-28 17-1,10 24-27,-15-9-3,12 18-6,-13 0-4,9 9 0,2 3 0,6 6 0,3 1 0,10-6 0,-1 1 0,8-5 0,4-3 0,2-6 0,2-6 0,-2-13 0,5-8 0,-14-23 0,35 16 0,-24-37-36,13-2-5,1-9-1,0-3 2</inkml:trace>
          <inkml:trace contextRef="#ctx0" brushRef="#br0" timeOffset="-15818.4278">1308 9682 114,'0'0'37,"0"0"1,32 3-2,-7-15-31,7 8-2,5 4-7,-9-7-27,6 2-7,1 3 2,-7-3-1</inkml:trace>
          <inkml:trace contextRef="#ctx0" brushRef="#br0" timeOffset="-15990.0281">1286 9314 119,'24'-15'40,"10"4"0,1-8 0,15 8-31,-5-8-2,10 5-7,0 3 0,-6-1-2,8 24-18,-10-14-19,-8 11-2,-14 3 1,-9 4-1</inkml:trace>
          <inkml:trace contextRef="#ctx0" brushRef="#br0" timeOffset="-16192.8284">1517 9274 114,'2'19'40,"-6"4"1,-1 2-1,12 19-29,-21-11-2,8 16-9,-4-1 0,6 3 0,-3-6 0,4-3 0,1-5 0,2-12 0,7-2 0,-7-23 0,0 0-41,0 0 1,7-30-2,-19 0 1</inkml:trace>
          <inkml:trace contextRef="#ctx0" brushRef="#br0" timeOffset="-15288.0268">1965 9537 89,'-28'-8'37,"5"16"1,0 3 1,-2 12-16,-5-14-14,16 13-3,-5-4-2,6 5-2,5-6 0,4 1 0,4-18-1,11 26 2,-11-26-3,31 6 0,-8-17 0,7-8 0,2-11 0,3-7 0,-1-9 0,3-8 0,-9-9 0,1-2 0,-12 5 0,-4 7 0,-6 7 0,-2 11 0,-7 11 0,2 24 0,0 0 0,-21 10 0,14 18 0,2 11 0,-2 3 0,3 11 0,0 1 0,4 6 0,2-2 0,2-7 0,1-5 0,6-9 0,-3-6 0,-6-15 0,16 3 0,-18-19-42,19-15 0,-10-15-1,2-5 1</inkml:trace>
        </inkml:traceGroup>
      </inkml:traceGroup>
      <inkml:traceGroup>
        <inkml:annotationXML>
          <emma:emma xmlns:emma="http://www.w3.org/2003/04/emma" version="1.0">
            <emma:interpretation id="{68DAB03E-6537-45B0-B64C-4C678BE754EC}" emma:medium="tactile" emma:mode="ink">
              <msink:context xmlns:msink="http://schemas.microsoft.com/ink/2010/main" type="line" rotatedBoundingBox="3577,17419 4711,17355 4738,17829 3604,17893"/>
            </emma:interpretation>
          </emma:emma>
        </inkml:annotationXML>
        <inkml:traceGroup>
          <inkml:annotationXML>
            <emma:emma xmlns:emma="http://www.w3.org/2003/04/emma" version="1.0">
              <emma:interpretation id="{79CD01B3-D465-4022-9EDF-03116A9ADCEE}" emma:medium="tactile" emma:mode="ink">
                <msink:context xmlns:msink="http://schemas.microsoft.com/ink/2010/main" type="inkWord" rotatedBoundingBox="3577,17419 4711,17355 4738,17829 3604,17893"/>
              </emma:interpretation>
              <emma:one-of disjunction-type="recognition" id="oneOf4">
                <emma:interpretation id="interp20" emma:lang="en-US" emma:confidence="0">
                  <emma:literal>ken)</emma:literal>
                </emma:interpretation>
                <emma:interpretation id="interp21" emma:lang="en-US" emma:confidence="0">
                  <emma:literal>K (n)</emma:literal>
                </emma:interpretation>
                <emma:interpretation id="interp22" emma:lang="en-US" emma:confidence="0">
                  <emma:literal>k (n)</emma:literal>
                </emma:interpretation>
                <emma:interpretation id="interp23" emma:lang="en-US" emma:confidence="0">
                  <emma:literal>kin)</emma:literal>
                </emma:interpretation>
                <emma:interpretation id="interp24" emma:lang="en-US" emma:confidence="0">
                  <emma:literal>R (n)</emma:literal>
                </emma:interpretation>
              </emma:one-of>
            </emma:emma>
          </inkml:annotationXML>
          <inkml:trace contextRef="#ctx0" brushRef="#br0" timeOffset="5335.2094">-4289 10212 70,'16'-5'36,"-16"5"1,0 0 2,0 0-11,0 0-10,-7 21-5,7-21-4,-7 25-4,7-25-5,-5 40 0,-1-14 0,6 6 0,0 0 0,2 5 0,0-2 0,1-2 0,-1-5 0,-2-3 0,4-6 0,-4-19 0,8 25 0,-8-25 0,0 0 0,2-41-23,5 20-19,-7-14 0,2 3 4,0-8-3</inkml:trace>
          <inkml:trace contextRef="#ctx0" brushRef="#br0" timeOffset="5694.01">-4065 10205 107,'0'0'39,"7"18"0,-12 1 0,-13-14-24,15 23-5,-15-10-4,1 7-6,-8-6 0,0 4 0,0-6 0,4-3 0,0 1 0,3-3 0,2-5 0,16-7 0,-10 16 0,10-16 0,0 0 0,28 19 0,-7-12 0,2 0 0,2 0 0,0-2 0,1 2 0,1-3 0,-3-1 0,-4-3 0,-3 6 0,-17-6-7,34-6-32,-34 6 0,18 2-2,-18-2 2</inkml:trace>
          <inkml:trace contextRef="#ctx0" brushRef="#br0" timeOffset="6099.6107">-3710 10167 116,'-16'19'39,"16"-19"0,-14 16 0,14-16-29,0 0-1,-19 12-6,19-12-3,-13 16 0,13-16 0,-14 26 0,5-8 0,-3 3 0,3 5 0,-1 2 0,2 2 0,5 2 0,1-2 0,2 0 0,7-6 0,0-3 0,-7-21 0,21 28 0,-21-28 0,32 18 0,-32-18-10,29-5-30,-29 5-1,26-6 0,-26 6 0</inkml:trace>
          <inkml:trace contextRef="#ctx0" brushRef="#br0" timeOffset="6536.4115">-3579 10270 110,'5'23'40,"-7"-7"0,2-16-1,-7 42-22,7-42-8,-9 35-9,6-15 0,3-1 0,0-19 0,-4 28 0,4-28 0,0 0 0,0 0 0,18-7 0,-6-12 0,6-2 0,1-6 0,1 1 0,-1 3 0,-1 5 0,-4 3 0,-14 15 0,18 1 0,-18-1 0,3 30 0,-1-9 0,-2-1 0,0-5 0,2 3 0,-2-18 0,3 21 0,-3-21 0,0 0 0,0 0 0,21 4-38,-21-4-1,0 0 1,22-30-3</inkml:trace>
          <inkml:trace contextRef="#ctx0" brushRef="#br0" timeOffset="6817.212">-3293 10102 118,'0'0'40,"17"19"1,-17-19-1,13 24-24,3-1-16,-6-2 0,8 11 0,-4 0 0,4 5 0,-8-4 0,-1 6 0,-2-3 0,-3 1 0,-10-3 0,-1-4 0,-3-4 0,-8-10 0,13 12 0,5-28-36,-30 5-7,12-15 0,18 10-1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26.1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33B0BB-C6B5-438E-AF0E-065562AB263B}" emma:medium="tactile" emma:mode="ink">
          <msink:context xmlns:msink="http://schemas.microsoft.com/ink/2010/main" type="writingRegion" rotatedBoundingBox="104,6162 3655,5637 3860,7021 309,7546"/>
        </emma:interpretation>
      </emma:emma>
    </inkml:annotationXML>
    <inkml:traceGroup>
      <inkml:annotationXML>
        <emma:emma xmlns:emma="http://www.w3.org/2003/04/emma" version="1.0">
          <emma:interpretation id="{B6E88364-E711-4FF3-8C57-5774E643EDD8}" emma:medium="tactile" emma:mode="ink">
            <msink:context xmlns:msink="http://schemas.microsoft.com/ink/2010/main" type="paragraph" rotatedBoundingBox="104,6162 3655,5637 3860,7021 309,7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730DFF-8D55-4004-BAAC-437D40A798CA}" emma:medium="tactile" emma:mode="ink">
              <msink:context xmlns:msink="http://schemas.microsoft.com/ink/2010/main" type="line" rotatedBoundingBox="104,6162 3655,5637 3860,7021 309,7546"/>
            </emma:interpretation>
          </emma:emma>
        </inkml:annotationXML>
        <inkml:traceGroup>
          <inkml:annotationXML>
            <emma:emma xmlns:emma="http://www.w3.org/2003/04/emma" version="1.0">
              <emma:interpretation id="{752F6AC1-3948-4DC4-9D9C-1FCF7F71FC57}" emma:medium="tactile" emma:mode="ink">
                <msink:context xmlns:msink="http://schemas.microsoft.com/ink/2010/main" type="inkWord" rotatedBoundingBox="104,6162 3655,5637 3860,7021 309,7546"/>
              </emma:interpretation>
              <emma:one-of disjunction-type="recognition" id="oneOf0">
                <emma:interpretation id="interp0" emma:lang="en-US" emma:confidence="0">
                  <emma:literal>Darnedest))</emma:literal>
                </emma:interpretation>
                <emma:interpretation id="interp1" emma:lang="en-US" emma:confidence="0">
                  <emma:literal>Deputed(s)</emma:literal>
                </emma:interpretation>
                <emma:interpretation id="interp2" emma:lang="en-US" emma:confidence="0">
                  <emma:literal>IDpn(Id)659)</emma:literal>
                </emma:interpretation>
                <emma:interpretation id="interp3" emma:lang="en-US" emma:confidence="0">
                  <emma:literal>Deputed(s)}</emma:literal>
                </emma:interpretation>
                <emma:interpretation id="interp4" emma:lang="en-US" emma:confidence="0">
                  <emma:literal>IDpn(Id)6s9)</emma:literal>
                </emma:interpretation>
              </emma:one-of>
            </emma:emma>
          </inkml:annotationXML>
          <inkml:trace contextRef="#ctx0" brushRef="#br0">-5 129 100,'0'0'34,"-16"-7"3,16 7-1,20-13-25,-13-8-1,23 11-2,-7-13 0,9 11-2,-2-10-1,10 14-5,-1-3 0,11 9 0,2 4 0,3 7 0,-2 5 0,4 9 0,-6 5 0,-9 12 0,-6 4 0,-14 7 0,-9 4 0,-10 4 0,-10 3 0,-10 1 0,-12-1 0,-4-4 0,-11-2 0,-4-2 0,-7-8 0,2-5 0,-3-12 0,6-6 0,6-7 0,7-7 0,16-6 0,3-11 0,18 8 0,0 0-36,23-25-7,-7 6-1,0-2 1</inkml:trace>
          <inkml:trace contextRef="#ctx0" brushRef="#br0" timeOffset="-452.4008">260 79 92,'0'0'33,"0"0"4,0 0 1,0 27-24,-16-27-1,25 17-2,-9-17-2,-3 34-1,-1-15-8,11 16 0,-9-3 0,11 12 0,-5-2 0,3 4 0,-2-1 0,2-4 0,0-3 0,0-1 0,2-2 0,-5-3 0,-3-2 0,-1-2 0,4-2 0,-4-3 0,-2-3 0,2-20 0,-2 19 0,2-19 0,0 0 0,0-46-14,13 18-27,-12-9-1,-2-1 1,-3-1 1</inkml:trace>
          <inkml:trace contextRef="#ctx0" brushRef="#br0" timeOffset="-936.0016">80 130 70,'0'0'34,"-16"0"-1,16 0 3,-19-10-18,19 10-3,0 0-1,0 0-3,-16-5-2,16 5 0,0 0-3,0 0-6,0 0 0,0 0 0,0 0 0,0 0 0,0 0 0,0 33 0,-2-7 0,2 9 0,-2 4 0,2 12 0,-1 5 0,2 4 0,1 0 0,2-4 0,-1-5 0,6-5 0,-4-1 0,2-6 0,0-9 0,-1-4 0,-3-6 0,-3-20 0,6 26 0,-6-26 0,0 0 0,0 0 0,0 0 0,1-46 0,15 18-38,-12-9-4,1-1-2,-1-6 3</inkml:trace>
          <inkml:trace contextRef="#ctx0" brushRef="#br0" timeOffset="1435.2025">493 932 92,'0'0'36,"14"-30"2,-14 30 1,28-14-21,-26-7-3,16 21-6,-18 0-3,19-6-4,-19 6-2,27 20 0,-27-20 0,30 31 0,-14-13 0,5 0 0,-3-3 0,-1-1 0,-17-14 0,25 27 0,-25-27 0,2 30 0,-15-13 0,-3 4 0,-1 0 0,-3-1 0,1-1 0,-4-7 0,7-5 0,16-7 0,0 0 0,-26-26-11,26 26-21,3-25-10,-3 25 1,-12-21 1,12 21 0</inkml:trace>
          <inkml:trace contextRef="#ctx0" brushRef="#br0" timeOffset="1092.0019">541 974 106,'0'0'37,"0"0"1,0 0 1,-18 14-27,27 3-3,-9-17-2,7 43 0,-9-19-7,11 13 0,-7 0 0,3 11 0,-1-10 0,-1 4 0,3-7 0,1-5 0,0-9 0,-7-21 0,0 0 0,21-14 0,-21 14 0,9-51-31,-6 15-8,-6-10-3,-3 0 3,-2 7-3</inkml:trace>
          <inkml:trace contextRef="#ctx0" brushRef="#br0" timeOffset="1950.0034">749 633 117,'5'21'38,"-5"-21"2,-3 25 0,8-2-31,-5-23-2,4 31-3,-4-31-4,7 28 0,-7-28 0,7 18 0,-7-18 0,0 0 0,0 0 0,25-16 0,-15 0 0,1-1 0,3-4 0,-2 3 0,1 0 0,-13 18 0,17-21 0,-17 21 0,0 0 0,20 27 0,-15-8 0,0 0 0,2 2 0,0 0 0,0 1 0,0-5 0,2 6 0,-9-23 0,11 33-27,-8-15-15,-3-18 0,7 23 0</inkml:trace>
          <inkml:trace contextRef="#ctx0" brushRef="#br0" timeOffset="3260.4057">1339-66 91,'-16'7'36,"16"-7"0,-13 19 2,-8-17-25,19 17 0,-15-14-4,15 16-1,-17-5-1,8 14-3,-14 0-4,11 16 0,-7-1 0,3 10 0,1-1 0,3 8 0,3-2 0,9-2 0,6-4 0,5-8 0,8-6 0,8-7 0,5-6 0,5-8 0,2-7 0,-3-13 0,10 10-7,-12-17-34,-9 0-1,-7-8 1,-16 16-1</inkml:trace>
          <inkml:trace contextRef="#ctx0" brushRef="#br0" timeOffset="4180.8072">1291 243 79,'0'0'31,"0"0"1,0 0 0,0 0-21,0 0-2,0 0-1,4-30 0,-4 30-2,7-18 1,-7 18-1,0 0 0,0 0-1,0 0 0,23 6-1,-23-6-1,35-2 0,-9-5-3,8-2 0,5-3 0,3 0 0,2-1 0,-7-1-4,-1 12-5,-21-6-21,-15 8-9,18 1-1,-18-1 1,-14 18-1</inkml:trace>
          <inkml:trace contextRef="#ctx0" brushRef="#br0" timeOffset="4648.8082">1346 491 98,'0'0'37,"0"0"1,-13 17 1,13-17-25,0 0-3,0 0-4,0 0-2,20 18-1,-20-18-2,24 7-2,-24-7 0,30 2 0,-14-4 0,4-3 0,3-4 0,0 0 0,-4-2 0,2 1 0,-1-1 0,-1 4 0,1 4 0,-5-2 0,1 6 0,-16-1-15,20-12-24,-20 12-1,0 0 1,0 0-1</inkml:trace>
          <inkml:trace contextRef="#ctx0" brushRef="#br0" timeOffset="3603.6063">1439 139 105,'18'11'34,"-18"-11"4,5 31-2,-8 6-27,-4-17-2,12 11 1,-16-6-2,15 10 0,-9-12 0,8 14-6,-3-9 0,4 5 0,-3-3 0,3-4 0,10 3 0,-14-29-2,30 19-37,-30-19-1,18-11-2,-11-11 2</inkml:trace>
          <inkml:trace contextRef="#ctx0" brushRef="#br0" timeOffset="5818.8102">1835 420 87,'0'0'34,"0"0"3,0 0 1,-18-15-24,18 15-3,-19 0 0,19 0-1,-20 7-4,20-7-1,-25 10-3,25-10-2,-24 14 0,24-14 0,-21 16 0,21-16 0,-16 16 0,16-16 0,-9 17 0,9-17 0,-2 23 0,2-23 0,9 21 0,-9-21 0,16 18 0,-16-18 0,25 2 0,-25-2 0,30-20 0,-13 4 0,-1-3 0,-2-4 0,2-1 0,-2 1 0,-1 0 0,-5 2 0,1-2 0,-2 2 0,0-5 0,-3-2 0,-4-4 0,2-1 0,-1-3 0,-1 3 0,0 3 0,-1 6 0,-1 6 0,2 18 0,0 0 0,0 0 0,0 0 0,-7 19 0,7-1 0,2 1 0,-1 1 0,5 4 0,-3 2 0,4 1 0,-1 3 0,1 1 0,-6-1 0,1 4 0,2-5 0,-4-6 0,3-3 0,-3-20 0,2 26 0,-2-26 0,0 0 0,0 0 0,30 0 0,-30 0-41,7-19-2,-7 19 0,2-28 1</inkml:trace>
          <inkml:trace contextRef="#ctx0" brushRef="#br0" timeOffset="6193.2109">1983-140 96,'0'0'37,"0"0"2,28-11-1,-12 25-20,-16-14-8,42 18-1,-24-2-1,12 17-8,-9 4 0,2 14 0,-12 5 0,3 4 0,-9-2 0,-3 2 0,-4-6 0,-1 2 0,-11-3 0,-1-7 0,-2-2 0,-1-4 0,1 1 0,-1-10 0,2 1 0,-2-16 0,11 1 0,-9-24 0,16 7-34,0 0-8,0-31-1,0 4 2,-1-4-1</inkml:trace>
          <inkml:trace contextRef="#ctx0" brushRef="#br0" timeOffset="6754.8119">2633-44 101,'-18'23'38,"0"-14"2,2 2-1,8 4-27,-17-13-1,21 14-2,-12-9-4,11 9-5,-11-7 0,9 6 0,-7 1 0,3 2 0,4 8 0,0 8 0,-5 1 0,0 9 0,3 1 0,0 8 0,0 0 0,2 1 0,5-8 0,6-2 0,3-7 0,11-7 0,-3-11 0,12-7 0,1-6 0,6-12 0,5-1 0,-17-16 0,17 15-13,-16-19-30,-7 3-1,-9-4 2,-5 1-1</inkml:trace>
          <inkml:trace contextRef="#ctx0" brushRef="#br0" timeOffset="7332.0129">2934 160 76,'0'0'36,"0"0"1,6-16 3,-20-1-24,14 17-1,0 0-2,-18-7-2,-5 2 0,7 13-11,-10-4 0,6 8 0,-5-1 0,10 5 0,15-16 0,-30 24 0,30-24 0,-13 16 0,13-16 0,0 0 0,0 0 0,23 18 0,-3-8 0,1-1 0,2 5 0,1-2 0,-1 8 0,-1-3 0,-5 2 0,-1 1 0,-4-3 0,-6 1 0,-4-2 0,-4 0 0,2-16 0,-16 29 0,2-13 0,-4-2 0,-7-1 0,6-3 0,-4-3 0,0-5 0,4-4 0,-1-3 0,20 5 0,-19-18 0,19 18 0,-16-15-24,16 15-19,0 0 0,3-16 1,-3 16 0</inkml:trace>
          <inkml:trace contextRef="#ctx0" brushRef="#br0" timeOffset="8096.4142">3203-82 85,'0'0'39,"0"0"0,-14-20 2,-4 10-12,18 10-17,-21 16-5,21-16-4,-30 17-3,30-17 0,-21 20 0,21-20 0,-9 17 0,9-17 0,0 0 0,-13 23 0,13-23 0,0 18 0,0-18 0,0 21 0,0-21 0,0 0 0,23 12 0,-23-12 0,23-18 0,-23 18 0,36-29 0,-17 11 0,-1 0 0,-1 4 0,-17 14 0,25-19 0,-25 19 0,0 0 0,0 0 0,0 30 0,-7-11 0,-2 2 0,2 4 0,2 3 0,-1 2 0,5 2 0,4-1 0,1 1 0,-1-6 0,3-1 0,1-6 0,-7-19 0,21 25 0,-16-41-30,11 4-11,3-8-2,1-3 1,3-1-1</inkml:trace>
          <inkml:trace contextRef="#ctx0" brushRef="#br0" timeOffset="8580.015">3464-218 95,'18'-1'38,"-18"1"2,28 16 1,-28-16-26,26 35-4,-19-11 0,9 20-7,-10-2-4,6 18 0,-14 3 0,2 8 0,-5-1 0,1 6 0,-4-4 0,0 0 0,-9-6 0,-1-4 0,-1-9 0,-4-9 0,0-1 0,-4-13 0,-1 0 0,-11-19 0,23 3-27,-17-12-16,8-1-2,-1-6 2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20.9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588B0D-3FF8-427A-94CA-5FFFB2E4D532}" emma:medium="tactile" emma:mode="ink">
          <msink:context xmlns:msink="http://schemas.microsoft.com/ink/2010/main" type="writingRegion" rotatedBoundingBox="3820,10914 4811,11012 4769,11432 3779,11334"/>
        </emma:interpretation>
      </emma:emma>
    </inkml:annotationXML>
    <inkml:traceGroup>
      <inkml:annotationXML>
        <emma:emma xmlns:emma="http://www.w3.org/2003/04/emma" version="1.0">
          <emma:interpretation id="{6C5F6948-558D-4EF3-B8DA-1EE34FA3AEA7}" emma:medium="tactile" emma:mode="ink">
            <msink:context xmlns:msink="http://schemas.microsoft.com/ink/2010/main" type="paragraph" rotatedBoundingBox="3820,10914 4811,11012 4769,11432 3779,11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C852D0-19A8-40F3-818D-EBF250403C87}" emma:medium="tactile" emma:mode="ink">
              <msink:context xmlns:msink="http://schemas.microsoft.com/ink/2010/main" type="line" rotatedBoundingBox="3820,10914 4811,11012 4769,11432 3779,11334"/>
            </emma:interpretation>
          </emma:emma>
        </inkml:annotationXML>
        <inkml:traceGroup>
          <inkml:annotationXML>
            <emma:emma xmlns:emma="http://www.w3.org/2003/04/emma" version="1.0">
              <emma:interpretation id="{BF1C84E5-11F9-4A9B-A530-B00B5AB67F3A}" emma:medium="tactile" emma:mode="ink">
                <msink:context xmlns:msink="http://schemas.microsoft.com/ink/2010/main" type="inkWord" rotatedBoundingBox="3820,10914 4811,11012 4769,11432 3779,11334"/>
              </emma:interpretation>
              <emma:one-of disjunction-type="recognition" id="oneOf0">
                <emma:interpretation id="interp0" emma:lang="en-US" emma:confidence="0">
                  <emma:literal>ken)</emma:literal>
                </emma:interpretation>
                <emma:interpretation id="interp1" emma:lang="en-US" emma:confidence="0">
                  <emma:literal>Ken)</emma:literal>
                </emma:interpretation>
                <emma:interpretation id="interp2" emma:lang="en-US" emma:confidence="0">
                  <emma:literal>kin)</emma:literal>
                </emma:interpretation>
                <emma:interpretation id="interp3" emma:lang="en-US" emma:confidence="0">
                  <emma:literal>kun)</emma:literal>
                </emma:interpretation>
                <emma:interpretation id="interp4" emma:lang="en-US" emma:confidence="0">
                  <emma:literal>Kin)</emma:literal>
                </emma:interpretation>
              </emma:one-of>
            </emma:emma>
          </inkml:annotationXML>
          <inkml:trace contextRef="#ctx0" brushRef="#br0">-3883 3756 79,'0'0'37,"16"27"2,-16-27 0,0 0-13,-5 24-12,-13-24-4,18 0-4,-28 16-1,12-7-5,-9-2 0,2 0 0,-7 0 0,7 2 0,4 0 0,1-1 0,18-8 0,-19 16 0,19-16 0,0 0 0,10 20 0,8-13 0,0 0 0,8 0 0,-3 1 0,7 1 0,0 0 0,-2 2 0,-1 1 0,-6-2 0,-5 3 0,-16-13 0,26 19 0,-26-19-33,0 0-8,0 0-2,-23-7 2,23 7 0</inkml:trace>
          <inkml:trace contextRef="#ctx0" brushRef="#br0" timeOffset="-405.6007">-4054 3707 93,'0'0'37,"17"-2"3,-17 2-2,-19-3-20,19 3-4,0 0-4,5 21-5,-5-21-5,0 25 0,-5-6 0,5 6 0,0 4 0,-2 5 0,2 1 0,2 0 0,-4-5 0,-5-4 0,5-5 0,-1-5 0,3-16 0,5 18 0,-5-18 0,0 0 0,0 0 0,0 0 0,0 0 0,0 0 0,16 5-17,-16-5-24,4-23-1,-1 7 1,2-6 0</inkml:trace>
          <inkml:trace contextRef="#ctx0" brushRef="#br0" timeOffset="436.8008">-3613 3739 101,'0'0'37,"0"0"3,12-18-1,-12 18-26,0 0-1,0 0-2,0 0-7,-17-2-3,17 2 0,-11 20 0,11-20 0,-21 28 0,7-7 0,2 2 0,-1 5 0,1 0 0,5 4 0,0-1 0,3 1 0,8-2 0,3-2 0,3-2 0,5-6 0,0-5 0,5-13 0,10 3 0,-16-26 0,18 4-37,-11-8-5,-9-3-2,-1-2 2</inkml:trace>
          <inkml:trace contextRef="#ctx0" brushRef="#br0" timeOffset="795.6014">-3426 3830 112,'0'0'39,"0"0"2,-2 20-1,-15-12-30,17 17 0,-11-9-7,8 8-3,-6-6 0,5-1 0,4-17 0,2 18 0,-2-18 0,0 0 0,21-23 0,-8 4 0,-1-2 0,4 1 0,-2 1 0,-14 19 0,21-21 0,-21 21 0,0 0 0,7 30 0,-7-9 0,-2-2 0,1 2 0,1-3 0,0-18 0,0 0 0,16 18 0,-15-34-3,17 5-38,-18 11-2,11-21 2,-11 21 0</inkml:trace>
          <inkml:trace contextRef="#ctx0" brushRef="#br0" timeOffset="1029.6018">-3196 3741 131,'0'0'41,"26"17"1,-13 2-1,-10 1-41,16 13 0,-10-3 0,7 9 0,-10-2 0,-3 7 0,-5-4 0,-5-1 0,-3-4 0,-8-7 0,0-2 0,-12-21 0,14 6-28,-3-13-16,-2-7 0,0-5 1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7:40.1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1D0459-580B-453C-851D-81CA876E03B4}" emma:medium="tactile" emma:mode="ink">
          <msink:context xmlns:msink="http://schemas.microsoft.com/ink/2010/main" type="inkDrawing"/>
        </emma:interpretation>
      </emma:emma>
    </inkml:annotationXML>
    <inkml:trace contextRef="#ctx0" brushRef="#br0">-1345-92 95,'0'0'34,"0"0"2,4-16 1,19 20-25,-23-4-3,31-12-1,-13 5-3,16 7-1,-3-4 0,14 4-2,-3 0 0,9 0-1,0 0 0,4-2-2,3 2-2,-10-10-5,8 17-7,-15-7-24,-16 2 0,-25-2 1,10 21-1</inkml:trace>
    <inkml:trace contextRef="#ctx0" brushRef="#br0" timeOffset="-748.8013">-1034-18 70,'0'0'34,"0"0"0,-14 16 2,14-16-16,-25-4-7,25 4-2,0 0-3,0 0-1,0 0-1,-16-12 0,16 12 0,-25-2-2,1 2-4,4 9 0,-1-2 0,3 5 0,-3-1 0,4 3 0,-1-3 0,18-11 0,-19 28 0,13-11 0,1 3 0,3 2 0,-5 3 0,4 5 0,-1 0 0,2 1 0,2 1 0,2 0 0,3-8 0,8-3 0,1-3 0,2-2 0,5-6 0,2-1 0,0-2 0,7-2 0,-2-1 0,-3-4 0,1-2 0,2-3 0,3-4 0,0-3 0,1-4 0,0-3 0,-4-2 0,-1-2 0,1 0 0,-5 2 0,-6 0 0,-2 0 0,-5 1 0,-5 1 0,-3 0 0,-4 1 0,2 2 0,-3-1 0,3 17 0,-16-27 0,16 27 0,-32-19 0,9 14 0,-3 5 0,-8 0 0,1 3 0,-4 1 0,0 1 0,3-1 0,6-1 0,8 1 0,4-4 0,16 0 0,-21-4 0,21 4-5,0 0-37,0 0-3,0 0 3,0 0-1</inkml:trace>
    <inkml:trace contextRef="#ctx0" brushRef="#br0" timeOffset="312.0006">-1477 680 95,'3'17'37,"-3"-17"3,25 7-2,2-5-17,-5-20-10,28 15-1,-8-13-7,13 6-3,-7-4 0,6 5 0,-6 2 0,-2 5 0,0 0 0,-9 2 0,-5 0 0,-4 0 0,0 4 0,-12-10 0,9 17-11,-25-11-29,16-3-2,-16 3 1,0 0-1</inkml:trace>
    <inkml:trace contextRef="#ctx0" brushRef="#br0" timeOffset="-343.2006">-1041-241 106,'3'18'38,"-8"-1"2,1 6 0,8 12-28,-18-10-1,16 20-3,-13-2-8,11 11 0,-7-3 0,7 9 0,-5-2 0,-2 1 0,-2-1 0,0 2 0,4-2 0,-4-5 0,2-9 0,3-4 0,1-8 0,3-6 0,3-6 0,-3-20 0,0 0 0,20 1 0,-20-1 0,10-44 0,3 20-42,-12-8 0,-1-1-1,-5-2 2</inkml:trace>
    <inkml:trace contextRef="#ctx0" brushRef="#br0" timeOffset="27284.4479">-923 2017 90,'-18'23'37,"11"-7"3,0 8 1,6 20-22,-22-9-5,17 29-3,-13 1-8,10 22-3,-7 7 0,2 16 0,-2 1 0,7 8 0,0 3 0,9-5 0,9-2 0,5-12 0,11-10 0,9-21 0,19-5 0,0-23-30,23-25-14,-1-17 1,1-16 0</inkml:trace>
    <inkml:trace contextRef="#ctx0" brushRef="#br0" timeOffset="29686.8522">-53 4022 103,'0'0'39,"0"0"1,0 0 0,-31 7-30,34 19-1,-15-6-2,13 13 0,-8 2-7,13 13 0,-6 1 0,9 14 0,-4-1 0,0 4 0,0-1 0,4 0 0,-2-5 0,0-2 0,0-9 0,0-8 0,-1-10 0,-3-8 0,3-4 0,-6-19 0,0 18 0,0-18 0,0 0-7,-18-25-36,6 4-2,-4-3 2,-2-3-1</inkml:trace>
    <inkml:trace contextRef="#ctx0" brushRef="#br0" timeOffset="37455.6657">-2377 6707 113,'0'0'38,"37"-4"2,-11-8-2,-19-9-29,32 9-1,-9-8-4,9 6-1,-6 2-1,3 0-4,1 10-3,-7-9-4,16 15-17,-6-6-13,-1 0-1,2-1 1,-6-4 0</inkml:trace>
    <inkml:trace contextRef="#ctx0" brushRef="#br0" timeOffset="37954.8667">-1636 6489 108,'16'21'39,"-16"-21"2,3 23-2,-4 0-20,1-23-13,1 31-3,-1-31-3,7 30 0,-7-30 0,6 21 0,-6-21 0,0 0 0,0 0 0,23-26 0,-13 7 0,3-6 0,-1 2 0,2-3 0,2 6 0,2 6 0,-18 14 0,28-8 0,-28 8 0,21 19 0,-14-3 0,2 1 0,-2 1 0,0-2 0,-2 0 0,-5-16 0,6 22 0,-6-22 0,0 16 0,0-16 0,0 0 0,0 0-29,-16 9-12,16-9-2,0 0 2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30.0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-6110-5903 106,'0'0'38,"4"-23"1,-4 23 1,19-10-29,-14-6-2,17 14-2,-5-7-2,15 13-5,0-1 0,12 10 0,2 3 0,-2 8 0,0 6 0,-3 7 0,-10 3 0,-6 10 0,-9 4 0,-14 1 0,-16-1 0,0 4 0,-15-4 0,1-1 0,0-4 0,0-8 0,-1-8 0,6-5 0,6-7 0,1-10 0,16-11 0,-20 2 0,20-2-34,0 0-9,-7-16-1,7 16 1</inkml:trace>
  <inkml:trace contextRef="#ctx0" brushRef="#br0" timeOffset="-377.0216">-5977-5817 105,'0'0'39,"0"0"3,0 0-1,0 0-25,-6 25-4,-4-8-12,11 22 0,-11-2 0,6 14 0,1 3 0,1 8 0,2-1 0,0 1 0,2-6 0,0-7 0,3-6 0,-2-7 0,-1-7 0,2-12 0,-4-17 0,3 16 0,-3-16 0,2-26 0,12 1-36,-14-10-7,4-6-1,-10-11 2</inkml:trace>
  <inkml:trace contextRef="#ctx0" brushRef="#br0" timeOffset="729.0417">-5633-5218 109,'0'0'38,"0"0"1,-2-17-1,2 17-28,19-2-2,3 7-3,-22-5-1,45 6 0,-22-3-4,2 6 0,-2 0 0,0 5 0,-23-14 0,23 26 0,-23-26 0,-5 27 0,5-27 0,-29 28 0,10-16 0,0-1 0,-6-4 0,4-2 0,3-2 0,18-3 0,-23 2 0,23-2 0,0 0 0,0 0 0,21 2 0,-5 1 0,4 3 0,1 1 0,5 3 0,-5 4 0,1-1 0,-5 6 0,-17-19 0,23 32 0,-23-32 0,11 29 0,-11-29 0,-9 27 0,9-27 0,-28 14 0,8-12 0,-1-2 0,-4 0 0,6-4 0,0 1 0,-3-8 0,22 11 0,-26-12 0,26 12-31,0 0-11,19-6 1,-19 6-1,13-24 2</inkml:trace>
  <inkml:trace contextRef="#ctx0" brushRef="#br0" timeOffset="1210.0692">-4984-5820 106,'0'0'38,"0"0"3,0 0 0,-30 0-28,27 16-2,-17-11-6,10 16-5,-10-3 0,6 11 0,-3 3 0,-1 8 0,-1 3 0,6 6 0,-1 2 0,5 3 0,4 1 0,3-4 0,4-6 0,5-2 0,2-5 0,0-8 0,5-4 0,-4-8 0,4-2 0,-14-16 0,34 10-9,-18-17-34,3-3-1,-5-8 1,-1-3 0</inkml:trace>
  <inkml:trace contextRef="#ctx0" brushRef="#br0" timeOffset="1768.1011">-4917-5636 122,'0'0'39,"-15"4"1,15-4-1,0 0-32,0 0-3,0 0-2,28-14 0,-5 10-2,8 2 0,7-3 0,0 0 0,7 5-3,0-11-3,15 20-8,-15-9-25,-3-3-1,-10 6 0,-13 1 0</inkml:trace>
  <inkml:trace contextRef="#ctx0" brushRef="#br0" timeOffset="1991.1138">-4880-5326 100,'-1'28'36,"1"-28"2,17 10-1,5-3-26,-22-7-4,30-9-3,-8 2-2,7 0-1,8 2-4,-7-14-10,9 5-24,7 7-1,-6-6 0,6 8 0</inkml:trace>
  <inkml:trace contextRef="#ctx0" brushRef="#br0" timeOffset="1511.0864">-4782-5623 105,'0'0'40,"15"22"0,-11-4 1,10 15-28,-26-13-2,15 20-6,-10-8-5,11 8 0,-8-6 0,6-1 0,0-1 0,1-6 0,-3-3 0,4-7 0,3-1 0,-7-15 0,14 18-5,-14-18-33,0 0-3,7-25-1,-5 4 1</inkml:trace>
  <inkml:trace contextRef="#ctx0" brushRef="#br0" timeOffset="2619.1497">-4172-5365 95,'0'0'37,"-30"-7"3,14 5-1,16 2-25,-31 5-3,31-5-3,-29 16-2,22 0-1,7-16-5,-16 26 0,13-10 0,3-16 0,9 27 0,-9-27 0,24 10 0,-8-12 0,2-5 0,3-3 0,4-10 0,-4-2 0,-2-10 0,3-3 0,-1-7 0,-2-8 0,1-4 0,-3-6 0,-3 0 0,1 4 0,-3 7 0,-1 5 0,-4 9 0,-2 16 0,-5 19 0,0 0 0,-5 26 0,-1 13 0,-3 6 0,4 13 0,0 6 0,0 4 0,1-1 0,6-2 0,1-7 0,3-9 0,2-7 0,-2-12 0,1-5 0,-7-25 0,16 21 0,-18-37 0,2 16-43,11-28-2,-11 2 2,1-11 0</inkml:trace>
  <inkml:trace contextRef="#ctx0" brushRef="#br0" timeOffset="2978.1703">-3845-6015 112,'25'-2'42,"-8"13"0,-17-11 1,37 47-30,-31-24-10,15 21-3,0 3 0,7 15 0,-10 1 0,1 9 0,-6 2 0,-3 3 0,-1 0 0,-5-5 0,-10-3 0,-4-9 0,-4-8 0,-4-8 0,-2-7 0,-1-12 0,4-4 0,-6-16 0,23-5 0,-39-12-14,39 12-29,-23-33-2,19 8 2,3-7 0</inkml:trace>
  <inkml:trace contextRef="#ctx0" brushRef="#br0" timeOffset="3661.2094">-3146-5933 85,'0'0'41,"0"0"-1,0 0 3,-20 16-18,-2-11-10,14 25-9,-22-7-6,11 19 0,-7 0 0,1 8 0,4 4 0,10 6 0,-1-2 0,12 0 0,3-2 0,4-7 0,6-3 0,8-4 0,0-7 0,-7-10 0,7-4 0,-21-21 0,43 18 0,-26-27-45,1-5 1,-7-13 1,4-3 0</inkml:trace>
  <inkml:trace contextRef="#ctx0" brushRef="#br0" timeOffset="4108.2347">-2888-5831 105,'0'0'40,"0"0"2,-25-5-1,20 21-27,-25-14-4,12 15-7,-9-6-3,12 10 0,-8-4 0,8 4 0,5-1 0,6-1 0,6 0 0,9 1 0,3-3 0,5 3 0,2-3 0,2 1 0,4 1 0,-6 4 0,-3 2 0,-2-1 0,-11 2 0,-2-1 0,-10 1 0,-5-1 0,-4-4 0,0-5 0,-1-4 0,-6-5 0,3-5 0,-3-4 0,23 2 0,-28-14 0,28 14 0,-34-28-10,31 9-32,-9-1-1,3 1 1,7-2-1</inkml:trace>
  <inkml:trace contextRef="#ctx0" brushRef="#br0" timeOffset="4631.2648">-2588-6026 85,'0'0'40,"-18"-5"0,18 5 2,-34 32-17,1-29-11,24 23-5,-14-12-9,13 6 0,1-4 0,9-16 0,-4 22 0,4-22 0,23 6 0,-3-12 0,3-2 0,-1-5 0,0-1 0,-5 2 0,-1 0 0,-16 12 0,16-6 0,-16 6 0,-5 20 0,-2 1 0,-2 7 0,-2 5 0,1 6 0,4 1 0,5 1 0,1-3 0,-4-4 0,8-6 0,-1-7 0,-3-21 0,28 19 0,-28-19 0,27-8 0,-27-20-27,18 5-16,-10-9-1,1-3 1,-7-6 1</inkml:trace>
  <inkml:trace contextRef="#ctx0" brushRef="#br0" timeOffset="4932.2821">-2500-6138 122,'30'16'42,"-30"-16"2,25 40-1,-20-15-39,23 24-4,-12 0 0,5 18 0,-5 5 0,4 10 0,-6 6 0,2 7 0,-2 0 0,-9-2 0,-5-5 0,-2-2 0,-10-17 0,-6-6 0,-1-17 0,-6-15 0,0-8 0,-15-28 0,13-1-38,-10-13-8,4-4 1,-4-10-3</inkml:trace>
  <inkml:trace contextRef="#ctx0" brushRef="#br0" timeOffset="-9038.517">-6002-2815 100,'0'0'40,"25"-9"2,-6 7-2,7 7-25,-4-8-6,18 12-2,-1-4-5,10 12-2,1-3 0,5 9 0,-8 2 0,1 5 0,-6 1 0,-6 8 0,-5 0 0,-13 3 0,-9 4 0,-9 1 0,-11 0 0,-10 3 0,-5 1 0,-8-2 0,-8-4 0,5-1 0,-4-5 0,4-6 0,7-4 0,2-12 0,14 1 0,-4-27 0,18 9-39,5-18-5,-5 18-1,25-38 1</inkml:trace>
  <inkml:trace contextRef="#ctx0" brushRef="#br0" timeOffset="-9413.5385">-5887-2712 76,'0'0'38,"-2"-17"-1,2 17 4,0 0-21,0 0-4,5 17-1,-5-17-3,2 39-12,-2-11 0,2 19 0,-2 3 0,3 9 0,-3 1 0,4 3 0,-3-5 0,1-5 0,2-7 0,5-11 0,-1-7 0,3-12 0,-11-16 0,18-2 0,-18 2 0,8-49 0,1 12-42,-9-9-1,-1-6-2,-12-5 2</inkml:trace>
  <inkml:trace contextRef="#ctx0" brushRef="#br0" timeOffset="-8377.4792">-5510-2097 111,'0'0'39,"0"0"2,0 0-1,18-9-27,-2 13-7,-16-4-1,19 2-5,-19-2 0,32 8 0,-16 1 0,3 5 0,-19-14 0,25 32 0,-21-14 0,-3 3 0,-6 0 0,-2 2 0,-9-2 0,4-2 0,-8-3 0,4-2 0,1-2 0,15-12 0,-22 18 0,22-18 0,0 0 0,0 0 0,9 19 0,-9-19 0,35 5 0,-12-5 0,0 2 0,0-4 0,4 2 0,-6-8 0,11 16 0,-13-16-42,-19 8-1,20-20-1,-20 20 0</inkml:trace>
  <inkml:trace contextRef="#ctx0" brushRef="#br0" timeOffset="-7878.4507">-4871-2819 77,'0'0'39,"0"0"1,0 0 2,0 0-14,-30 0-16,25 26-1,-14-6-5,10 18-6,-12-1 0,8 14 0,-3 2 0,2 7 0,-2-1 0,13 3 0,-4-2 0,7-2 0,9-2 0,-2-5 0,0-5 0,1-6 0,8-5 0,-7-9 0,9-3 0,-18-23 0,25 21 0,-24-38 0,15 6-43,-5-8-1,-2-7 1,-2-10 0</inkml:trace>
  <inkml:trace contextRef="#ctx0" brushRef="#br0" timeOffset="-7116.4071">-4811-2204 116,'0'18'39,"0"-18"2,18 17-2,7-8-31,-8-16-2,10 3-2,-1-4-2,8-3-4,-1 4-2,-8-12-8,12 8-26,-10 8-3,-4-1 2,-2 8-2</inkml:trace>
  <inkml:trace contextRef="#ctx0" brushRef="#br0" timeOffset="-7353.4206">-4791-2603 109,'0'0'40,"0"0"0,0 0 1,1 18-29,-1-18-5,16-6-1,-16 6-6,39-3 0,-12 1 0,3 0 0,1 4 0,-2-5 0,6 11-11,-17-8-26,12 2-4,-6 0 1,-6 0 0</inkml:trace>
  <inkml:trace contextRef="#ctx0" brushRef="#br0" timeOffset="-7568.4329">-4694-2608 94,'21'-18'40,"-21"18"2,0 0-1,14 32-20,-14-32-8,4 33-9,-10-12-4,10 15 0,-4-1 0,5 7 0,0 0 0,-1-2 0,-2-1 0,5-2 0,0-7 0,-4-7 0,6-2 0,-9-21 0,0 0 0,0 0 0,23-7-25,-19-20-17,-8-4-1,-1-8 1,-9-8 0</inkml:trace>
  <inkml:trace contextRef="#ctx0" brushRef="#br0" timeOffset="-6477.3705">-4117-2408 114,'0'0'40,"-25"-3"2,9 6-2,-10-8-29,26 5-3,-35 18-8,19-4 0,-9-2 0,11 5 0,-2 3 0,4 1 0,5 0 0,0 0 0,3-3 0,2-3 0,2-15 0,16 23 0,-16-23 0,28-2 0,-12-8 0,2-9 0,7-4 0,-4-5 0,2-7 0,-2-4 0,-3-7 0,-3-3 0,0-5 0,-3 1 0,-1 5 0,-4 6 0,-2 5 0,-2 7 0,-1 9 0,-2 21 0,0 0 0,0 0 0,-7 37 0,7-3 0,-3 4 0,4 8 0,1 5 0,2 2 0,3 3 0,0-3 0,2-6 0,1-7 0,1-6 0,-4-10 0,5-6 0,-12-18 0,16 7 0,-14-26 0,19 10-14,-19-17-30,0-1 0,-4-6 1,0 1-1</inkml:trace>
  <inkml:trace contextRef="#ctx0" brushRef="#br0" timeOffset="-5155.2949">-4043-3021 93,'0'0'37,"0"0"4,0 0-2,0 0-27,0 0-2,27 21-2,-27-21-2,35 37 0,-14-9-3,13 14-3,-4 4 0,7 12 0,-5 2 0,-1 8 0,-6 2 0,-6 4 0,-4 0 0,-8-2 0,-9-5 0,-7-4 0,-2-7 0,-3-6 0,-2-10 0,2-8 0,0-8 0,2-8 0,12-16 0,-20 18 0,20-18 0,-21-6 0,21 6-21,0 0-21,0-24-1,4-1 1,-1-5 0</inkml:trace>
  <inkml:trace contextRef="#ctx0" brushRef="#br0" timeOffset="-4772.2729">-3344-3056 102,'0'0'40,"-9"30"3,-3 0-2,14 24-27,-25-7-2,16 24-9,-18-3-3,13 13 0,-8 0 0,8 3 0,3-3 0,0-4 0,4-5 0,10-5 0,1-7 0,-1-9 0,5-7 0,3-14 0,6-7 0,4-16 0,9-4 0,-18-33-9,16 7-33,0-13-2,-2-10 1,-1-3 1</inkml:trace>
  <inkml:trace contextRef="#ctx0" brushRef="#br0" timeOffset="-4256.2433">-2899-2868 75,'16'-20'38,"-16"20"1,0 0 2,0 0-18,-20-8-9,20 8-3,-30 14-3,11 2-2,-9-4-6,7 7 0,-8-1 0,6 6 0,-1-1 0,8 0 0,9 0 0,7 0 0,9 0 0,5-1 0,3 0 0,6-3 0,7-2 0,-3 1 0,1 1 0,-7-1 0,-1 1 0,-4 1 0,-8 1 0,-4 0 0,-6 2 0,-7-1 0,-1 3 0,-6 0 0,-5-4 0,-1-2 0,1-5 0,-2-3 0,6-3 0,-3-8 0,20 0 0,-28-12 0,28 12 0,-23-19-31,20 3-12,4-3 0,3-4 1</inkml:trace>
  <inkml:trace contextRef="#ctx0" brushRef="#br0" timeOffset="-3713.2124">-2539-3067 100,'0'0'40,"-2"-16"1,2 16-7,-31 7-18,27 11-4,-15-13-4,10 13-4,-7-4-4,2 5 0,-2-1 0,7-1 0,4 1 0,5-2 0,0-16 0,12 17 0,-12-17 0,30 0 0,-12-8 0,1-5 0,2-1 0,1-2 0,-7 2 0,-15 14 0,23-21 0,-23 21 0,0 0 0,6 28 0,-15-5 0,2 9 0,-6 1 0,3 6 0,3 1 0,2-3 0,1-5 0,8-8 0,-3-4 0,-1-20 0,13 19 0,-13-19 0,24-9 0,-24-8-26,14 1-19,-1-7 0,6 0 1</inkml:trace>
  <inkml:trace contextRef="#ctx0" brushRef="#br0" timeOffset="-3417.1955">-2278-3153 124,'23'27'43,"-5"4"1,-7 8 0,15 21-44,-15 1 0,4 20 0,-4 7 0,-4 14 0,-9 1 0,-6 6 0,-10-5 0,-3-7 0,-4-6 0,4-12 0,-2-12 0,2-18 0,5-10 0,-7-27 0,28 4-9,-5-16-36,-19-21 0,6-9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08.4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B2EF41-1301-4FDA-B076-806126B8ACF5}" emma:medium="tactile" emma:mode="ink">
          <msink:context xmlns:msink="http://schemas.microsoft.com/ink/2010/main" type="inkDrawing" rotatedBoundingBox="758,9819 804,10762 304,10786 258,9843" rotationAngle="1724984096" semanticType="enclosure">
            <msink:destinationLink direction="with" ref="{33F271D5-99D9-426A-A982-C043A17A89BA}"/>
          </msink:context>
        </emma:interpretation>
      </emma:emma>
    </inkml:annotationXML>
    <inkml:trace contextRef="#ctx0" brushRef="#br0">-7417 2628 83,'0'0'38,"0"0"0,0 27 1,0-27-25,-2 47-1,-8-17-2,15 26-1,-16-5-3,6 19-5,-7-3-2,5 5 0,0-3 0,7-6 0,-6-5 0,6-9 0,2-8 0,7-12 0,0-6 0,-2-7 0,-7-16 0,0 0 0,18 2 0,-22-28 0,22 13-22,-17-20-20,1-4-1,-2-3 1,-7-4 0</inkml:trace>
    <inkml:trace contextRef="#ctx0" brushRef="#br0" timeOffset="405.6008">-7627 2642 81,'0'0'37,"0"0"1,25-23 1,5 23-25,-14-21-4,21 16-1,-9-11-1,16 16-2,-9-3-1,13 17-1,-2 5 0,2 15-4,-11 6 0,3 14 0,-8 4 0,-5 9 0,-10 5 0,-8 2 0,-9 0 0,-3 1 0,-15-4 0,-3-5 0,-9-8 0,-2-1 0,0-17 0,-1-5 0,-1-12 0,-5-14 0,7-6 0,-6-20 0,15 6-38,-4-8-6,-3 3 0,5-5 1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47.0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D8C512-B642-4403-A083-C5F5F0EAD3D0}" emma:medium="tactile" emma:mode="ink">
          <msink:context xmlns:msink="http://schemas.microsoft.com/ink/2010/main" type="inkDrawing"/>
        </emma:interpretation>
      </emma:emma>
    </inkml:annotationXML>
    <inkml:trace contextRef="#ctx0" brushRef="#br0">22 116 31,'-2'16'30,"2"-16"4,0 0 1,0 0-6,-21-9-5,21 9-5,0 0-2,16 4-2,-16-4-3,0 0-3,0 0-9,30-12 0,-11 10 0,17-2 0,6 1 0,15-1 0,3-4 0,5 0 0,2-2 0,-5 1 0,-6 0 0,-10 6 0,-12-2 0,-11 1 0,-23 4 0,23-5 0,-23 5 0,0 0 0,19 3 0,-19-3 0,21-5-16,-21 5-27,23-18-1,-23 18 2,18-21 0</inkml:trace>
    <inkml:trace contextRef="#ctx0" brushRef="#br0" timeOffset="343.2006">656-79 113,'-16'-16'41,"16"16"2,0 0-2,-20-8-26,20 8-13,0 0-2,20 23 0,-20-23 0,32 29 0,-6-7 0,6 2 0,-4 4 0,4 0 0,-4 2 0,-5 5 0,-7 1 0,-12 2 0,-19-1 0,-6 2 0,-11-4 0,-6-4 0,1 1 0,-13-27 0,15 6-26,-1-13-20,10-12-1,7-10 1</inkml:trace>
    <inkml:trace contextRef="#ctx0" brushRef="#br0" timeOffset="-41527.2728">1602-219 105,'0'0'39,"16"-9"1,7 4 0,17 3-30,-13-14-3,19 7-1,-6-6-3,13 2-1,0 3-1,-2-3-4,2 17-6,-12-1-29,-6 1-3,-8 6 2,-8 3-2</inkml:trace>
    <inkml:trace contextRef="#ctx0" brushRef="#br0" timeOffset="-41308.8725">1538 571 111,'-19'30'39,"19"-7"0,0-23 0,16 14-32,23-10-1,1-13-2,13 0-2,-2-3-1,-3-6-4,5 11-8,-11-7-28,-6-3-1,1 4 0,-14 1 0</inkml:trace>
    <inkml:trace contextRef="#ctx0" brushRef="#br0" timeOffset="-41792.4733">1838-369 102,'0'0'39,"0"0"2,-7 20 0,4 20-27,-10-17-4,17 26-2,-9 2-8,6 16 0,-4 3 0,5 11 0,-1 0 0,5 1 0,3-1 0,1-9 0,3-7 0,1-8 0,-6-10 0,1-8 0,2-8 0,-9-13 0,3-1 0,-5-17-5,-16-19-37,7-4-2,2-10 2,-2-15-2</inkml:trace>
    <inkml:trace contextRef="#ctx0" brushRef="#br0" timeOffset="-40232.4706">2244 506 69,'0'0'39,"0"0"-1,0 0 3,2-15-10,-2 15-18,0 0-1,4 28-3,-4-28-6,-2 31-3,0-15 0,4 11 0,-2-8 0,3 4 0,3 0 0,-1-4 0,0-2 0,-5-17 0,11 25 0,-11-25 0,0 0 0,0 0 0,0 0 0,19-9 0,-13-10 0,2-6 0,1-3 0,2-2 0,5 0 0,0 1 0,-2 4 0,-2 7 0,-12 18 0,16-19 0,-16 19 0,0 0 0,19 23 0,-15-4 0,0 2 0,-1 9 0,2 0 0,1 2 0,-3-4 0,2-2 0,-1-5 0,-4-5 0,0-16 0,0 0 0,9 19 0,-9-19-28,-11-26-14,6 9-2,-2-1 2,0-1-2</inkml:trace>
    <inkml:trace contextRef="#ctx0" brushRef="#br0" timeOffset="-42166.874">1808-100 87,'-26'5'38,"-1"4"1,-1 2 2,3-11-19,13 23-11,-11-16-1,14 19-3,-10-5-7,14 11 0,-4 1 0,9 8 0,3 1 0,8 3 0,1-2 0,4-5 0,11-3 0,3-5 0,9-7 0,-1-11 0,5-10 0,-1-9 0,4-12 0,-4-6 0,-1-10 0,-4-4 0,-11-10 0,-3-2 0,-14-1 0,-12 1 0,-13 7 0,-9 9 0,-5 6 0,-7 12 0,-2 10 0,0 9 0,6 10 0,3 0 0,14 13 0,-7-22-14,23-3-28,-9 23-1,9-23 0,0 0 1</inkml:trace>
    <inkml:trace contextRef="#ctx0" brushRef="#br0" timeOffset="50294.4884">13 468 92,'18'-2'41,"-18"2"0,19 11 0,-19-11-13,29 19-19,-24-3-6,11 15-3,-11-4 0,6 11 0,-8 1 0,4 3 0,-2-1 0,4 3 0,-9-2 0,-1-4 0,-3 3 0,-1-6 0,-1-5 0,-4-6 0,1-1 0,-14-26 0,23 3-36,-25-11-8,13-5-1,0-10 1</inkml:trace>
    <inkml:trace contextRef="#ctx0" brushRef="#br0" timeOffset="49951.2878">-204 491 113,'-16'22'39,"7"-4"2,1 3-1,13 7-30,-18-10-4,21 12-2,-10-7-2,9-1-2,-5-2 0,3-3 0,-5-17 0,18 18 0,-18-18 0,0 0 0,21-25 0,-11 9 0,4-1 0,-1-1 0,-3 1 0,-10 17 0,13-21 0,-13 21 0,0 0 0,0 0 0,0 0 0,14 31 0,-12-15 0,3 3 0,0-1 0,4-2 0,-9-16 0,11 26 0,-11-26 0,0 0 0,14 18 0,-14-18 0,0 0-4,0 0-28,0-20-10,0 20-1,7-28 2,-5 12-1</inkml:trace>
    <inkml:trace contextRef="#ctx0" brushRef="#br0" timeOffset="49530.087">-375 433 80,'-2'-16'35,"2"16"-1,18-18 3,-22 1-26,4 17 0,0 0 1,21-13-2,-21 13-1,0 0-1,0 0 0,0 0-8,-21 6 0,21-6 0,-19 30 0,10-8 0,-7 3 0,4 5 0,-2 1 0,1 1 0,6 1 0,4 1 0,4-2 0,3-4 0,5 0 0,1-7 0,5 0 0,-1-4 0,3 3 0,-17-20 0,23 16-28,-23-16-14,0 0-2,0 0 1,0 0 0</inkml:trace>
    <inkml:trace contextRef="#ctx0" brushRef="#br0" timeOffset="49030.8862">-666 331 86,'19'-6'35,"-19"6"1,21-3 3,-14 19-23,-7-16-5,0 0-1,0 0-1,18 3-1,-18-3-3,0 0-5,-9 23 0,9-23 0,-16 28 0,4-12 0,-4 2 0,-9 1 0,1 0 0,1 1 0,-6-3 0,5 3 0,-3-3 0,-1-1 0,9-2 0,19-14 0,-20 18 0,20-18 0,-16 8 0,16-8 0,0 0 0,0 0 0,0 0 0,0 0 0,0 0 0,20 6 0,-20-6 0,28 24 0,-5-13 0,3 6 0,1 1 0,3 1 0,-2-3 0,0-4 0,-1 1 0,-10-12 0,5 12 0,-22-13-28,0 0-15,0 0 0,-34-23 0,16 11 0</inkml:trace>
    <inkml:trace contextRef="#ctx0" brushRef="#br0" timeOffset="48547.2852">-898 285 105,'0'0'36,"0"0"2,0 0 0,29 2-30,-29-2-1,0 0 1,0 0-2,0 0 1,0 0-5,0 0-2,0 0 0,0 0 0,0 16 0,0-16 0,-4 31 0,8-8 0,-10 3 0,3 6 0,-3 3 0,-2 0 0,-3 4 0,6 1 0,1-1 0,-6-2 0,4-5 0,-1-6 0,4-3 0,1-7 0,2-16 0,0 0 0,0 0 0,0 0 0,9-21 0,-9-1 0,0 22 0,7-42-10,2 23-31,-8-2-3,5 5 4,-1 0-3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29.1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6D79BE-9F32-4C86-B58E-06493FA6AFFF}" emma:medium="tactile" emma:mode="ink">
          <msink:context xmlns:msink="http://schemas.microsoft.com/ink/2010/main" type="inkDrawing"/>
        </emma:interpretation>
      </emma:emma>
    </inkml:annotationXML>
    <inkml:trace contextRef="#ctx0" brushRef="#br0">548 6981 95,'-16'0'23,"16"0"-22,-16 19-1,-2-19-31,24 18-1</inkml:trace>
    <inkml:trace contextRef="#ctx0" brushRef="#br0" timeOffset="-140.4002">472 6726 83,'-9'47'23,"-2"-22"-22,-1-2-1,14 7-29,-18-20 0</inkml:trace>
    <inkml:trace contextRef="#ctx0" brushRef="#br0" timeOffset="-265.2005">435 6499 75,'0'0'0,"3"21"0,-3-21 0,-23 18-31</inkml:trace>
    <inkml:trace contextRef="#ctx0" brushRef="#br0" timeOffset="-374.4006">405 6095 123,'5'18'41,"-5"-18"1,-4 21-1,1 2-33,-4 1-10,7-24-17,-16 39-21,9-9-2,0-2 1,3-3-1</inkml:trace>
    <inkml:trace contextRef="#ctx0" brushRef="#br0" timeOffset="-546.001">384 5858 107,'0'0'41,"0"0"2,0 0-2,0 0-24,0 0-11,0 0-6,0 0 0,-6 25 0,6-25 0,11 31-19,-11-31-22,-2 32-2,4-15 1,-6 3-1</inkml:trace>
    <inkml:trace contextRef="#ctx0" brushRef="#br0" timeOffset="-967.2017">424 4459 101,'0'0'38,"0"0"4,0 0-1,27 2-26,-27-2-4,0 0-4,0 0-7,0 23 0,-2-6 0,9 12 0,-5 4 0,1 13 0,-5 5 0,4 5 0,-2 5 0,0 4 0,2 0 0,-2 4 0,0-6 0,2-7 0,-1-8 0,3-4 0,1-9 0,-1-7 0,-2-9 0,-2-19 0,0 0 0,0 0 0,-20 7 0,4-22 0,-3-5 0,-11-4 0,0 1 0,0-2 0,2 4 0,1 2 0,6 5 0,5 10 0,16 4 0,0 0 0,7 16 0,9-11 0,7-3 0,11-2 0,4-5 0,1-2 0,-4-2 0,-3-3 0,-5 3 0,-4 2 0,-4 12 0,-19-5 0,0 0-36,0 35-8,-7-8 0,0 4 0</inkml:trace>
    <inkml:trace contextRef="#ctx0" brushRef="#br0" timeOffset="2137.2037">698 8160 123,'-16'21'41,"-2"5"-1,-3 2 1,10 8-35,-13-8-2,4 3-4,8 4-4,-15-6-34,20-7-2,7-22 0,-12 25 0</inkml:trace>
    <inkml:trace contextRef="#ctx0" brushRef="#br0" timeOffset="1934.4034">297 8074 113,'0'0'38,"14"19"2,-14-19-1,18 18-32,12 3-3,-4-9 1,4 6-3,0-1-1,-1-1-2,-3 5-3,-8-14-6,8 5-28,-26-12-1,16 20 0,-16-20-1</inkml:trace>
    <inkml:trace contextRef="#ctx0" brushRef="#br0" timeOffset="1825.2032">514 7638 108,'0'0'39,"0"0"1,0 0-1,0 0-29,9 28 0,-7-12-4,10 14-3,-7-2-3,2 11 0,-1 1 0,-1 2 0,-3 4 0,3 0 0,-3-6 0,0 0 0,-2-6 0,1-4 0,-1-6 0,2-4 0,-2-20 0,0 19 0,0-19 0,0 0 0,0 0-37,0 0-4,-9-16-3,9 16 4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33.7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80F45D-5F53-4BC3-A0A9-71C7B5BFD44E}" emma:medium="tactile" emma:mode="ink">
          <msink:context xmlns:msink="http://schemas.microsoft.com/ink/2010/main" type="inkDrawing"/>
        </emma:interpretation>
      </emma:emma>
    </inkml:annotationXML>
    <inkml:trace contextRef="#ctx0" brushRef="#br0">-2144 9987 89,'0'0'34,"-14"23"1,14-23 1,0 25-21,0-25-4,0 0-1,0 0-3,19 10 0,-19-10-1,32-1-1,-13-5-5,9 3 0,4-4 0,4 0 0,2 1 0,1-1 0,4 6 0,-10-13-7,10 15-32,-6-4-2,-4 1 1,-3-3 0</inkml:trace>
    <inkml:trace contextRef="#ctx0" brushRef="#br0" timeOffset="-1107.6019">-1671 9295 73,'0'0'37,"0"0"-1,-14-25 3,14 25-15,-21-17-5,21 17-7,-36-12-4,17 15-1,-13-6-7,2 13 0,-5 2 0,3 9 0,-5 1 0,2 6 0,1 3 0,1 6 0,1 5 0,3 4 0,5 1 0,3 4 0,6-1 0,7 2 0,6-2 0,11-8 0,10-7 0,16-9 0,6-12 0,14-10 0,5-13 0,9-10 0,1-11 0,-3-7 0,-3-7 0,-15-5 0,-8 1 0,-15-3 0,-15 0 0,-15 4 0,-11 5 0,-10 5 0,-11 9 0,-2 3 0,-3 8 0,0 6 0,8 9 0,5 1 0,10 6 0,0-7 0,18 2 0,-17-9-15,17 9-27,0 0 0,0 0 1,0 0 0</inkml:trace>
    <inkml:trace contextRef="#ctx0" brushRef="#br0" timeOffset="-390.0007">-2165 9058 91,'0'0'35,"-16"-14"-1,16 14 2,-13-18-24,13 18-3,0 0-1,23-12-3,-23 12 0,43-9-1,-15 6-1,14 4-1,2-1-1,9 2-2,13 7-4,-10-13-13,4 13-18,-5 2-3,-9 1 1,-11 4-1</inkml:trace>
    <inkml:trace contextRef="#ctx0" brushRef="#br0" timeOffset="-717.6013">-1842 9058 114,'0'0'38,"-23"16"2,16 5-1,-6-2-28,10 20-2,-4-2-5,5 12-4,-2 0 0,6 9 0,-4-4 0,6 4 0,-1-3 0,3-2 0,-5-1 0,1 3 0,-4-2 0,4-1 0,-2-1 0,2-5 0,0-4 0,-2-7 0,0-7 0,-2-10 0,2-18 0,0 0 0,0 0-14,-5-18-27,1-17 0,-3-14 0,0-6 0</inkml:trace>
    <inkml:trace contextRef="#ctx0" brushRef="#br0" timeOffset="670.8011">-1297 9834 67,'0'0'34,"0"0"2,0 0 2,4 30-14,-20-31-6,19 22-4,-19-14-5,16 17-1,0-24-1,-8 37-7,4-16 0,2 2 0,2 0 0,2-4 0,0-3 0,-2-16 0,7 23 0,-7-23 0,0 0 0,0 0 0,23-14 0,-7-4 0,0-5 0,1 1 0,1-1 0,1 0 0,-3 4 0,0 5 0,-16 14 0,18-7 0,-18 7 0,16 12 0,-16-12 0,17 26 0,-6-6 0,-2 1 0,-1 1 0,0 1 0,-5 2 0,-1-2 0,0-2 0,-4-4 0,4 1 0,-2-18-11,0 0-29,0 0-2,0 0 1,0 0-2</inkml:trace>
    <inkml:trace contextRef="#ctx0" brushRef="#br0" timeOffset="1232.4021">-381 8908 98,'0'0'38,"0"0"1,0 0 0,0 0-24,-28 16-3,21 11-3,-16-1-4,2 21-5,-13 6 0,6 17 0,-6 8 0,4 15 0,-1 3 0,8 6 0,5 2 0,9 0 0,7-4 0,10-5 0,2-6 0,11-8 0,8-9 0,4-10 0,9-11 0,-3-16 0,9-2 0,-11-24-33,-2-9-6,-10-21-5,-6-7 0</inkml:trace>
    <inkml:trace contextRef="#ctx0" brushRef="#br0" timeOffset="3416.406">8 9142 125,'0'0'40,"35"-14"1,-12 9-3,12 12-31,0-5-3,11 8-4,-5 1 0,1 10 0,-5-4 0,-5 6 0,-4-5 0,-10 3 0,-7 0 0,-6 0 0,-10 0 0,-6-3 0,-10 1 0,-6 0 0,-4 2 0,-3-3 0,-1 1 0,-4-6 0,11 4 0,-8-19-13,19 11-27,1-7-2,16-2 1,0 0-1</inkml:trace>
    <inkml:trace contextRef="#ctx0" brushRef="#br0" timeOffset="3104.4054">158 9325 108,'0'0'39,"1"-18"1,-1 18 0,0 0-28,-8 18-1,-1-2-6,7 17-5,-7 7 0,6 15 0,-6 1 0,2 9 0,1 0 0,3-2 0,3-3 0,2-11 0,1-8 0,1-15 0,1-3 0,-5-23 0,0 0 0,0 0-32,7-42-10,-12-9 0,-2-7 0</inkml:trace>
    <inkml:trace contextRef="#ctx0" brushRef="#br0" timeOffset="3790.8066">442 9864 125,'19'0'42,"-19"0"0,7 34 0,-16-8-38,4 9-4,-9 0 0,7 4 0,-2 0 0,6-8 0,4 3 0,-1-34-32,0 26-8,0-26-3,0 0 2</inkml:trace>
    <inkml:trace contextRef="#ctx0" brushRef="#br0" timeOffset="4555.208">1197 9093 109,'0'0'38,"0"0"3,-28 17-1,10 24-27,-15-9-3,12 18-6,-13 0-4,9 9 0,2 3 0,6 6 0,3 1 0,10-6 0,-1 1 0,8-5 0,4-3 0,2-6 0,2-6 0,-2-13 0,5-8 0,-14-23 0,35 16 0,-24-37-36,13-2-5,1-9-1,0-3 2</inkml:trace>
    <inkml:trace contextRef="#ctx0" brushRef="#br0" timeOffset="5210.4091">1308 9682 114,'0'0'37,"0"0"1,32 3-2,-7-15-31,7 8-2,5 4-7,-9-7-27,6 2-7,1 3 2,-7-3-1</inkml:trace>
    <inkml:trace contextRef="#ctx0" brushRef="#br0" timeOffset="5038.8088">1286 9314 119,'24'-15'40,"10"4"0,1-8 0,15 8-31,-5-8-2,10 5-7,0 3 0,-6-1-2,8 24-18,-10-14-19,-8 11-2,-14 3 1,-9 4-1</inkml:trace>
    <inkml:trace contextRef="#ctx0" brushRef="#br0" timeOffset="4836.0085">1517 9274 114,'2'19'40,"-6"4"1,-1 2-1,12 19-29,-21-11-2,8 16-9,-4-1 0,6 3 0,-3-6 0,4-3 0,1-5 0,2-12 0,7-2 0,-7-23 0,0 0-41,0 0 1,7-30-2,-19 0 1</inkml:trace>
    <inkml:trace contextRef="#ctx0" brushRef="#br0" timeOffset="5740.8101">1965 9537 89,'-28'-8'37,"5"16"1,0 3 1,-2 12-16,-5-14-14,16 13-3,-5-4-2,6 5-2,5-6 0,4 1 0,4-18-1,11 26 2,-11-26-3,31 6 0,-8-17 0,7-8 0,2-11 0,3-7 0,-1-9 0,3-8 0,-9-9 0,1-2 0,-12 5 0,-4 7 0,-6 7 0,-2 11 0,-7 11 0,2 24 0,0 0 0,-21 10 0,14 18 0,2 11 0,-2 3 0,3 11 0,0 1 0,4 6 0,2-2 0,2-7 0,1-5 0,6-9 0,-3-6 0,-6-15 0,16 3 0,-18-19-42,19-15 0,-10-15-1,2-5 1</inkml:trace>
    <inkml:trace contextRef="#ctx0" brushRef="#br0" timeOffset="6068.4106">2258 8928 122,'30'14'41,"-12"2"1,3 12-1,-9 3-32,18 26-9,-8 1 0,4 14 0,-5 0 0,0 10 0,-8-3 0,-3 4 0,-8-6 0,-7-5 0,-6-7 0,-6-10 0,-8-6 0,-9-19 0,8 7 0,-11-34-43,3-8-1,1-18 1,6-8-1</inkml:trace>
    <inkml:trace contextRef="#ctx0" brushRef="#br0" timeOffset="6895.2121">3035 8921 102,'5'-16'38,"-5"16"2,0 0 0,-23 7-24,14 26-4,-21 2-5,6 23-7,-12 7 0,5 20 0,-7 4 0,7 12 0,1-1 0,10 3 0,4-6 0,11-7 0,7-15 0,10-10 0,8-10 0,6-22 0,11-12 0,-1-24 0,16 3-12,-4-32-29,-2-3-2,-7-18 1,0-7 0</inkml:trace>
    <inkml:trace contextRef="#ctx0" brushRef="#br0" timeOffset="7347.6129">3529 9112 109,'0'0'40,"2"-21"0,-2 21 1,-39-9-29,16 22-2,-18-10-7,6 11-3,-5-1 0,3 2 0,1 1 0,8 4 0,7-1 0,7 2 0,8 0 0,12 0 0,6-2 0,9 4 0,4-2 0,3-1 0,4-3 0,5 1 0,0-1 0,-3 3 0,-6-1 0,-5 6 0,-9 1 0,-7 6 0,-9-1 0,-8 3 0,-8-1 0,-5-5 0,0-3 0,-3-8 0,1-8 0,4-12 0,5-6 0,-2-16 0,16 9 0,-10-13-42,9-1 0,1-5-1,4 6 1</inkml:trace>
    <inkml:trace contextRef="#ctx0" brushRef="#br0" timeOffset="7800.0137">3877 8917 118,'0'0'39,"-23"-5"2,5 21-2,-6-13-30,15 15-2,-12-9-5,10 6-2,11-15 0,-21 22 0,21-22 0,0 0 0,23 1 0,-2-10 0,0 2 0,2-1 0,0-3 0,-2 4 0,-21 7 0,25 2 0,-25-2 0,-7 33 0,-6-8 0,-1 8 0,0-1 0,2 7 0,-2-8 0,8 3 0,1-10 0,2 1 0,10-8 0,-7-17 0,23 23 0,-23-23 0,47-12-32,-24-2-9,7-2-3,-2-10 2</inkml:trace>
    <inkml:trace contextRef="#ctx0" brushRef="#br0" timeOffset="8112.0142">4193 8849 137,'12'28'43,"4"16"0,0 1-11,2 27-32,-6 2 0,6 18 0,-10 6 0,-1 7 0,-10 3 0,-4-1 0,-9-7 0,-3-12 0,-6-13 0,0-15 0,-1-12 0,-1-20 0,8-18 0,-4-26 0,23 16-6,-13-52-37,12 4-2,-1-15 2,5-2-1</inkml:trace>
    <inkml:trace contextRef="#ctx0" brushRef="#br0" timeOffset="8704.8152">4678 8633 128,'11'19'43,"1"4"0,6 19-2,-25 7-41,31 21 0,-8 16 0,7 20 0,-3 3 0,1 10 0,-10 4 0,-4 4 0,-11-8 0,-7-6 0,-4-13 0,-10-16 0,-2-12 0,-10-21 0,7-1 0,-12-33-27,7-6-17,-8-22-2,4-8 2</inkml:trace>
    <inkml:trace contextRef="#ctx0" brushRef="#br0" timeOffset="10514.4184">-3883 9711 76,'0'0'36,"0"0"1,0 0 0,0 0-6,0 0-19,0 0-3,23 7-3,-2-14-1,14 4-1,3-8-2,20 4-2,4-3 0,6-1 0,5-1 0,3 5 0,-7-2 0,-2 4 0,-9 0 0,-10 1 0,-8 1 0,-3 1 0,-5 2 0,-11-7 0,4 10 0,-18-19-26,-7 16-13,19-12-2,-19 12 1,0 0-1</inkml:trace>
    <inkml:trace contextRef="#ctx0" brushRef="#br0" timeOffset="11060.4194">-3096 9472 123,'0'0'40,"0"0"-1,0 0 1,0 0-29,0 0-9,27 15-2,-6-10 0,9 4 0,2 1 0,3 4 0,-3-3 0,-207 212-5,152-206-36,2-10-2,21-7 0,0 0-1</inkml:trace>
    <inkml:trace contextRef="#ctx0" brushRef="#br0" timeOffset="18954.0333">-7629 9355 91,'2'-16'36,"-2"16"0,0 0 1,-12-18-22,12 18-5,23-3-4,0 3-2,3-5 0,16 3-1,4-3-1,7 5 1,4 0-1,-1 7 0,-6 5-1,-3 11 2,-8 3-3,-9 11 0,-7 3 0,-3 8 0,-10 3 0,-5 5 0,-8 0 0,-6 6 0,-10-1 0,-6 1 0,-7-3 0,-1-2 0,-4-6 0,5-9 0,2-9 0,3-12 0,4-7 0,2-12 0,2-2 0,-6-17 0,25 17-38,-41-25-4,17 18 0,-6-2-1</inkml:trace>
    <inkml:trace contextRef="#ctx0" brushRef="#br0" timeOffset="17955.6314">-7496 9372 60,'0'0'34,"0"0"0,0 0 1,0 0-14,-7-17-4,7 17-4,0 0-2,0 0-2,0 0-2,0 0-1,0 0-1,1 23-2,-2-8-3,1 10 0,-2 3 0,0 13 0,-1 2 0,3 10 0,-2 2 0,0 4 0,0 3 0,1-2 0,-1-4 0,0-5 0,4-5 0,-4-10 0,4-6 0,1-10 0,-3-20 0,7 15 0,-7-15 0,9-24 0,-4-1 0,-1-17-3,10 14-16,-9-23-21,1 4-2,-10-4 2,6 7-1</inkml:trace>
    <inkml:trace contextRef="#ctx0" brushRef="#br0" timeOffset="18486.0324">-7288 9379 63,'16'-10'33,"-16"10"1,0 0-2,0 0-9,0 0-6,0 0-6,0 0-1,-9 24-1,9-24-2,-9 32-2,2-7-1,7 13 0,-7 1-1,5 10-3,-5-1 0,6 8 0,1-3 0,1-1 0,-1-6 0,4-4 0,-2-7 0,3-3 0,2-6 0,-2-6 0,-5-20 0,9 21 0,-9-21 0,0 0 0,0 0-6,2-43-6,7 28-20,-15-13-9,1-1 2,-4-2-1,-1 6 1</inkml:trace>
    <inkml:trace contextRef="#ctx0" brushRef="#br0" timeOffset="21028.8368">-7036 10161 38,'0'0'27,"0"0"2,0-17 0,0 17-10,0 0-4,0 0-2,0 0-3,0 0 1,0 0-1,0 0-2,0 0-1,0 0 0,0 0-1,0 0-2,0 0 0,0 0-1,9 23-1,-9-23 1,0 36-1,0-9 0,4 4-1,-4 1 1,2 1-1,-1-3 1,3-3-2,-2-4 0,3-8 0,-5-15 0,0 0-5,0 0-2,0 0-19,5-26-13,-5 10-1,-5 0 0,1-5 0</inkml:trace>
    <inkml:trace contextRef="#ctx0" brushRef="#br0" timeOffset="21668.438">-6684 9253 70,'9'-23'35,"-9"23"2,3-16 0,-3 16-15,0 0-10,-16 5 0,13 17-4,-11-7-2,6 13-1,-7 2-1,4 14-1,-1 0-1,1 4 0,4 3-2,3 5 0,4 0 0,2 0 0,3-3 0,4-6 0,0-3 0,4-7 0,1-5 0,0-8 0,0-6 0,-14-18 0,28 7-4,-16-23-2,11 11-7,-16-18-26,8 2-1,-7-4 1,-1 3 0</inkml:trace>
    <inkml:trace contextRef="#ctx0" brushRef="#br0" timeOffset="22588.8395">-6554 9734 116,'0'0'37,"0"0"1,0 0-2,36 0-32,-8-14-1,12 2-2,5 0-3,-3-13-7,13 6-25,-9 5-3,-9 1 0,-9 8-1</inkml:trace>
    <inkml:trace contextRef="#ctx0" brushRef="#br0" timeOffset="22401.6392">-6511 9393 100,'-25'-1'35,"25"1"1,0 0 0,0 0-27,0 0-3,0 0-1,34-6-2,-12 3 0,12 5 0,1-4-1,8-2-1,6 1-1,-3-8-3,2 10-3,-17-15-8,8 12-22,-16 6-2,-23-2 0,5 23 0</inkml:trace>
    <inkml:trace contextRef="#ctx0" brushRef="#br0" timeOffset="22152.0389">-6356 9355 93,'0'0'36,"16"-2"2,-16 2 1,5 37-25,-19-20-3,19 19-3,-13-5-3,9 11 0,-1 1-2,7 2-2,-3-6 1,3-6-2,0-6 0,-2-8 0,4-3-3,-9-16-2,0 0-7,0 0-26,9-28-2,-18-2 1,0-5-1</inkml:trace>
    <inkml:trace contextRef="#ctx0" brushRef="#br0" timeOffset="23134.8406">-5973 9581 106,'-33'21'38,"11"-5"0,-1 2 0,11 10-28,-14-12-3,11 7-2,0-6-2,7 1-1,8-18-1,-8 23 0,8-23 0,0 0 0,24 14 0,-6-16 0,0-5 1,3-7-2,2-5 0,2-10 0,-1-6 0,-4-5 0,-6-8 0,0 1 0,-7-2 0,-4 7 0,-4 5 0,-3 9 0,1 5 0,-1 7 0,4 16 0,0 0 0,0 0 0,-14 16 0,14 7 0,0 8 0,2 4 0,0 9 0,3 4 0,0-1 0,4 2 0,-2-6 0,2-8 0,-2-9 0,-2-5 0,-5-21 0,11 16 0,-13-32-9,2 16-31,0-33-2,0 13 1,-3-9 0</inkml:trace>
    <inkml:trace contextRef="#ctx0" brushRef="#br0" timeOffset="23478.0412">-5860 9190 94,'0'0'35,"32"12"2,-9 2 1,-4-7-24,15 26-3,-11-6-1,12 15-3,-9-2 0,6 17-5,-12-8-2,-3 9 0,-8 1 0,-5 10 0,-8-2 0,-8 1 0,-9-3 0,-2-7 0,-2-7 0,0-9 0,0-8 0,-1-18 0,10-6 0,-7-29-12,23 19-28,-17-41-3,13 10 2,4-11-1</inkml:trace>
    <inkml:trace contextRef="#ctx0" brushRef="#br0" timeOffset="23946.042">-5136 9119 106,'0'0'38,"-20"-12"2,4 14-2,15 14-26,-29-9-1,12 22-3,-8-2-6,4 15-2,-9 0 0,8 14 0,-4 2 0,4 14 0,6 0 0,1 6 0,5-1 0,4 0 0,4-3 0,4-9 0,6-7 0,6-14 0,4-9 0,3-21 0,10-8 0,-11-33 0,22 1-40,-15-15-2,1 1 0,-10-14 1</inkml:trace>
    <inkml:trace contextRef="#ctx0" brushRef="#br0" timeOffset="24554.4431">-4909 9270 76,'0'0'32,"0"0"1,0 0-2,18 7-14,-18-7 0,0 0-5,0 0 1,0 0-4,0 0 0,0 0-3,-32 4-6,32-4 0,-30 10 0,13-1 0,-6 2 0,3-1 0,-1 3 0,21-13 0,-28 24 0,28-24 0,-27 21 0,27-21 0,-7 23 0,7-23 0,11 20 0,-11-20 0,21 22 0,-5-9 0,9 2 0,-4 1 0,0 0 0,-1-2 0,1 2 0,-21-16 0,30 26 0,-30-26 0,12 28 0,-12-10 0,-9 0 0,-1 3 0,-10-2 0,3 2 0,-5 0 0,3-3 0,1-2 0,18-16 0,-26 5 0,26-5 0,0 0 0,-14-42 0,26 17-40,-10-3-1,1-2-1,-1-3 2</inkml:trace>
    <inkml:trace contextRef="#ctx0" brushRef="#br0" timeOffset="25178.4442">-4626 9010 53,'0'0'30,"23"-14"2,-23 14 2,0 0-11,0 0-3,0 0-6,0 0-1,-20-12-1,20 12-2,-19 7-3,19-7-2,-32 14-3,16-3-2,0-3 0,16-8 0,-28 23 0,28-23 0,-17 23 0,17-23 0,-7 23 0,7-23 0,5 19 0,-5-19 0,19 9 0,-19-9 0,30-11 0,-12 3 0,0-5 0,4 1 0,-22 12 0,29-21 0,-29 21 0,0 0 0,0 0 0,-4 33 0,-6-10 0,-3 5 0,8 2 0,-4 0 0,7-4 0,1-1 0,2-7 0,-1-18 0,14 24 0,-14-24 0,29 4 0,-29-4-39,28-18-2,-12 1 0,5-1 0</inkml:trace>
    <inkml:trace contextRef="#ctx0" brushRef="#br0" timeOffset="25615.245">-4420 8954 31,'0'0'26,"0"0"6,18-2 2,-18 2-7,0 0-2,0 0-4,0 0-3,0 0-1,0 0-4,21 25-2,-21-25-11,11 33 0,-4-6 0,0 15 0,2 11 0,1 13 0,-4 10 0,-6 12 0,-7 5 0,-6 9 0,-6 0 0,1-4 0,-3-6 0,-5-8 0,1-14 0,0-8 0,-1-13 0,1-14 0,6-7 0,-8-19 0,9 5 0,-3-26-37,0-4-6,0-12-1,7 0 2</inkml:trace>
    <inkml:trace contextRef="#ctx0" brushRef="#br0" timeOffset="26364.0463">-4289 10212 70,'16'-5'36,"-16"5"1,0 0 2,0 0-11,0 0-10,-7 21-5,7-21-4,-7 25-4,7-25-5,-5 40 0,-1-14 0,6 6 0,0 0 0,2 5 0,0-2 0,1-2 0,-1-5 0,-2-3 0,4-6 0,-4-19 0,8 25 0,-8-25 0,0 0 0,2-41-23,5 20-19,-7-14 0,2 3 4,0-8-3</inkml:trace>
    <inkml:trace contextRef="#ctx0" brushRef="#br0" timeOffset="26722.8469">-4065 10205 107,'0'0'39,"7"18"0,-12 1 0,-13-14-24,15 23-5,-15-10-4,1 7-6,-8-6 0,0 4 0,0-6 0,4-3 0,0 1 0,3-3 0,2-5 0,16-7 0,-10 16 0,10-16 0,0 0 0,28 19 0,-7-12 0,2 0 0,2 0 0,0-2 0,1 2 0,1-3 0,-3-1 0,-4-3 0,-3 6 0,-17-6-7,34-6-32,-34 6 0,18 2-2,-18-2 2</inkml:trace>
    <inkml:trace contextRef="#ctx0" brushRef="#br0" timeOffset="27128.4476">-3710 10167 116,'-16'19'39,"16"-19"0,-14 16 0,14-16-29,0 0-1,-19 12-6,19-12-3,-13 16 0,13-16 0,-14 26 0,5-8 0,-3 3 0,3 5 0,-1 2 0,2 2 0,5 2 0,1-2 0,2 0 0,7-6 0,0-3 0,-7-21 0,21 28 0,-21-28 0,32 18 0,-32-18-10,29-5-30,-29 5-1,26-6 0,-26 6 0</inkml:trace>
    <inkml:trace contextRef="#ctx0" brushRef="#br0" timeOffset="27565.2484">-3579 10270 110,'5'23'40,"-7"-7"0,2-16-1,-7 42-22,7-42-8,-9 35-9,6-15 0,3-1 0,0-19 0,-4 28 0,4-28 0,0 0 0,0 0 0,18-7 0,-6-12 0,6-2 0,1-6 0,1 1 0,-1 3 0,-1 5 0,-4 3 0,-14 15 0,18 1 0,-18-1 0,3 30 0,-1-9 0,-2-1 0,0-5 0,2 3 0,-2-18 0,3 21 0,-3-21 0,0 0 0,0 0 0,21 4-38,-21-4-1,0 0 1,22-30-3</inkml:trace>
    <inkml:trace contextRef="#ctx0" brushRef="#br0" timeOffset="27846.0489">-3293 10102 118,'0'0'40,"17"19"1,-17-19-1,13 24-24,3-1-16,-6-2 0,8 11 0,-4 0 0,4 5 0,-8-4 0,-1 6 0,-2-3 0,-3 1 0,-10-3 0,-1-4 0,-3-4 0,-8-10 0,13 12 0,5-28-36,-30 5-7,12-15 0,18 10-1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26.1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577F7E-75EE-44C4-B0A2-D03AE2899A82}" emma:medium="tactile" emma:mode="ink">
          <msink:context xmlns:msink="http://schemas.microsoft.com/ink/2010/main" type="inkDrawing"/>
        </emma:interpretation>
      </emma:emma>
    </inkml:annotationXML>
    <inkml:trace contextRef="#ctx0" brushRef="#br0">-5 129 100,'0'0'34,"-16"-7"3,16 7-1,20-13-25,-13-8-1,23 11-2,-7-13 0,9 11-2,-2-10-1,10 14-5,-1-3 0,11 9 0,2 4 0,3 7 0,-2 5 0,4 9 0,-6 5 0,-9 12 0,-6 4 0,-14 7 0,-9 4 0,-10 4 0,-10 3 0,-10 1 0,-12-1 0,-4-4 0,-11-2 0,-4-2 0,-7-8 0,2-5 0,-3-12 0,6-6 0,6-7 0,7-7 0,16-6 0,3-11 0,18 8 0,0 0-36,23-25-7,-7 6-1,0-2 1</inkml:trace>
    <inkml:trace contextRef="#ctx0" brushRef="#br0" timeOffset="-452.4008">260 79 92,'0'0'33,"0"0"4,0 0 1,0 27-24,-16-27-1,25 17-2,-9-17-2,-3 34-1,-1-15-8,11 16 0,-9-3 0,11 12 0,-5-2 0,3 4 0,-2-1 0,2-4 0,0-3 0,0-1 0,2-2 0,-5-3 0,-3-2 0,-1-2 0,4-2 0,-4-3 0,-2-3 0,2-20 0,-2 19 0,2-19 0,0 0 0,0-46-14,13 18-27,-12-9-1,-2-1 1,-3-1 1</inkml:trace>
    <inkml:trace contextRef="#ctx0" brushRef="#br0" timeOffset="-936.0016">80 130 70,'0'0'34,"-16"0"-1,16 0 3,-19-10-18,19 10-3,0 0-1,0 0-3,-16-5-2,16 5 0,0 0-3,0 0-6,0 0 0,0 0 0,0 0 0,0 0 0,0 0 0,0 33 0,-2-7 0,2 9 0,-2 4 0,2 12 0,-1 5 0,2 4 0,1 0 0,2-4 0,-1-5 0,6-5 0,-4-1 0,2-6 0,0-9 0,-1-4 0,-3-6 0,-3-20 0,6 26 0,-6-26 0,0 0 0,0 0 0,0 0 0,1-46 0,15 18-38,-12-9-4,1-1-2,-1-6 3</inkml:trace>
    <inkml:trace contextRef="#ctx0" brushRef="#br0" timeOffset="1435.2025">493 932 92,'0'0'36,"14"-30"2,-14 30 1,28-14-21,-26-7-3,16 21-6,-18 0-3,19-6-4,-19 6-2,27 20 0,-27-20 0,30 31 0,-14-13 0,5 0 0,-3-3 0,-1-1 0,-17-14 0,25 27 0,-25-27 0,2 30 0,-15-13 0,-3 4 0,-1 0 0,-3-1 0,1-1 0,-4-7 0,7-5 0,16-7 0,0 0 0,-26-26-11,26 26-21,3-25-10,-3 25 1,-12-21 1,12 21 0</inkml:trace>
    <inkml:trace contextRef="#ctx0" brushRef="#br0" timeOffset="1092.0019">541 974 106,'0'0'37,"0"0"1,0 0 1,-18 14-27,27 3-3,-9-17-2,7 43 0,-9-19-7,11 13 0,-7 0 0,3 11 0,-1-10 0,-1 4 0,3-7 0,1-5 0,0-9 0,-7-21 0,0 0 0,21-14 0,-21 14 0,9-51-31,-6 15-8,-6-10-3,-3 0 3,-2 7-3</inkml:trace>
    <inkml:trace contextRef="#ctx0" brushRef="#br0" timeOffset="1950.0034">749 633 117,'5'21'38,"-5"-21"2,-3 25 0,8-2-31,-5-23-2,4 31-3,-4-31-4,7 28 0,-7-28 0,7 18 0,-7-18 0,0 0 0,0 0 0,25-16 0,-15 0 0,1-1 0,3-4 0,-2 3 0,1 0 0,-13 18 0,17-21 0,-17 21 0,0 0 0,20 27 0,-15-8 0,0 0 0,2 2 0,0 0 0,0 1 0,0-5 0,2 6 0,-9-23 0,11 33-27,-8-15-15,-3-18 0,7 23 0</inkml:trace>
    <inkml:trace contextRef="#ctx0" brushRef="#br0" timeOffset="3260.4057">1339-66 91,'-16'7'36,"16"-7"0,-13 19 2,-8-17-25,19 17 0,-15-14-4,15 16-1,-17-5-1,8 14-3,-14 0-4,11 16 0,-7-1 0,3 10 0,1-1 0,3 8 0,3-2 0,9-2 0,6-4 0,5-8 0,8-6 0,8-7 0,5-6 0,5-8 0,2-7 0,-3-13 0,10 10-7,-12-17-34,-9 0-1,-7-8 1,-16 16-1</inkml:trace>
    <inkml:trace contextRef="#ctx0" brushRef="#br0" timeOffset="4180.8072">1291 243 79,'0'0'31,"0"0"1,0 0 0,0 0-21,0 0-2,0 0-1,4-30 0,-4 30-2,7-18 1,-7 18-1,0 0 0,0 0-1,0 0 0,23 6-1,-23-6-1,35-2 0,-9-5-3,8-2 0,5-3 0,3 0 0,2-1 0,-7-1-4,-1 12-5,-21-6-21,-15 8-9,18 1-1,-18-1 1,-14 18-1</inkml:trace>
    <inkml:trace contextRef="#ctx0" brushRef="#br0" timeOffset="4648.8082">1346 491 98,'0'0'37,"0"0"1,-13 17 1,13-17-25,0 0-3,0 0-4,0 0-2,20 18-1,-20-18-2,24 7-2,-24-7 0,30 2 0,-14-4 0,4-3 0,3-4 0,0 0 0,-4-2 0,2 1 0,-1-1 0,-1 4 0,1 4 0,-5-2 0,1 6 0,-16-1-15,20-12-24,-20 12-1,0 0 1,0 0-1</inkml:trace>
    <inkml:trace contextRef="#ctx0" brushRef="#br0" timeOffset="3603.6063">1439 139 105,'18'11'34,"-18"-11"4,5 31-2,-8 6-27,-4-17-2,12 11 1,-16-6-2,15 10 0,-9-12 0,8 14-6,-3-9 0,4 5 0,-3-3 0,3-4 0,10 3 0,-14-29-2,30 19-37,-30-19-1,18-11-2,-11-11 2</inkml:trace>
    <inkml:trace contextRef="#ctx0" brushRef="#br0" timeOffset="5818.8102">1835 420 87,'0'0'34,"0"0"3,0 0 1,-18-15-24,18 15-3,-19 0 0,19 0-1,-20 7-4,20-7-1,-25 10-3,25-10-2,-24 14 0,24-14 0,-21 16 0,21-16 0,-16 16 0,16-16 0,-9 17 0,9-17 0,-2 23 0,2-23 0,9 21 0,-9-21 0,16 18 0,-16-18 0,25 2 0,-25-2 0,30-20 0,-13 4 0,-1-3 0,-2-4 0,2-1 0,-2 1 0,-1 0 0,-5 2 0,1-2 0,-2 2 0,0-5 0,-3-2 0,-4-4 0,2-1 0,-1-3 0,-1 3 0,0 3 0,-1 6 0,-1 6 0,2 18 0,0 0 0,0 0 0,0 0 0,-7 19 0,7-1 0,2 1 0,-1 1 0,5 4 0,-3 2 0,4 1 0,-1 3 0,1 1 0,-6-1 0,1 4 0,2-5 0,-4-6 0,3-3 0,-3-20 0,2 26 0,-2-26 0,0 0 0,0 0 0,30 0 0,-30 0-41,7-19-2,-7 19 0,2-28 1</inkml:trace>
    <inkml:trace contextRef="#ctx0" brushRef="#br0" timeOffset="6193.2109">1983-140 96,'0'0'37,"0"0"2,28-11-1,-12 25-20,-16-14-8,42 18-1,-24-2-1,12 17-8,-9 4 0,2 14 0,-12 5 0,3 4 0,-9-2 0,-3 2 0,-4-6 0,-1 2 0,-11-3 0,-1-7 0,-2-2 0,-1-4 0,1 1 0,-1-10 0,2 1 0,-2-16 0,11 1 0,-9-24 0,16 7-34,0 0-8,0-31-1,0 4 2,-1-4-1</inkml:trace>
    <inkml:trace contextRef="#ctx0" brushRef="#br0" timeOffset="6754.8119">2633-44 101,'-18'23'38,"0"-14"2,2 2-1,8 4-27,-17-13-1,21 14-2,-12-9-4,11 9-5,-11-7 0,9 6 0,-7 1 0,3 2 0,4 8 0,0 8 0,-5 1 0,0 9 0,3 1 0,0 8 0,0 0 0,2 1 0,5-8 0,6-2 0,3-7 0,11-7 0,-3-11 0,12-7 0,1-6 0,6-12 0,5-1 0,-17-16 0,17 15-13,-16-19-30,-7 3-1,-9-4 2,-5 1-1</inkml:trace>
    <inkml:trace contextRef="#ctx0" brushRef="#br0" timeOffset="7332.0129">2934 160 76,'0'0'36,"0"0"1,6-16 3,-20-1-24,14 17-1,0 0-2,-18-7-2,-5 2 0,7 13-11,-10-4 0,6 8 0,-5-1 0,10 5 0,15-16 0,-30 24 0,30-24 0,-13 16 0,13-16 0,0 0 0,0 0 0,23 18 0,-3-8 0,1-1 0,2 5 0,1-2 0,-1 8 0,-1-3 0,-5 2 0,-1 1 0,-4-3 0,-6 1 0,-4-2 0,-4 0 0,2-16 0,-16 29 0,2-13 0,-4-2 0,-7-1 0,6-3 0,-4-3 0,0-5 0,4-4 0,-1-3 0,20 5 0,-19-18 0,19 18 0,-16-15-24,16 15-19,0 0 0,3-16 1,-3 16 0</inkml:trace>
    <inkml:trace contextRef="#ctx0" brushRef="#br0" timeOffset="8096.4142">3203-82 85,'0'0'39,"0"0"0,-14-20 2,-4 10-12,18 10-17,-21 16-5,21-16-4,-30 17-3,30-17 0,-21 20 0,21-20 0,-9 17 0,9-17 0,0 0 0,-13 23 0,13-23 0,0 18 0,0-18 0,0 21 0,0-21 0,0 0 0,23 12 0,-23-12 0,23-18 0,-23 18 0,36-29 0,-17 11 0,-1 0 0,-1 4 0,-17 14 0,25-19 0,-25 19 0,0 0 0,0 0 0,0 30 0,-7-11 0,-2 2 0,2 4 0,2 3 0,-1 2 0,5 2 0,4-1 0,1 1 0,-1-6 0,3-1 0,1-6 0,-7-19 0,21 25 0,-16-41-30,11 4-11,3-8-2,1-3 1,3-1-1</inkml:trace>
    <inkml:trace contextRef="#ctx0" brushRef="#br0" timeOffset="8580.015">3464-218 95,'18'-1'38,"-18"1"2,28 16 1,-28-16-26,26 35-4,-19-11 0,9 20-7,-10-2-4,6 18 0,-14 3 0,2 8 0,-5-1 0,1 6 0,-4-4 0,0 0 0,-9-6 0,-1-4 0,-1-9 0,-4-9 0,0-1 0,-4-13 0,-1 0 0,-11-19 0,23 3-27,-17-12-16,8-1-2,-1-6 2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20.9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985A01-B3CC-4E35-9E0D-0470AF87C539}" emma:medium="tactile" emma:mode="ink">
          <msink:context xmlns:msink="http://schemas.microsoft.com/ink/2010/main" type="inkDrawing"/>
        </emma:interpretation>
      </emma:emma>
    </inkml:annotationXML>
    <inkml:trace contextRef="#ctx0" brushRef="#br0">-3883 3756 79,'0'0'37,"16"27"2,-16-27 0,0 0-13,-5 24-12,-13-24-4,18 0-4,-28 16-1,12-7-5,-9-2 0,2 0 0,-7 0 0,7 2 0,4 0 0,1-1 0,18-8 0,-19 16 0,19-16 0,0 0 0,10 20 0,8-13 0,0 0 0,8 0 0,-3 1 0,7 1 0,0 0 0,-2 2 0,-1 1 0,-6-2 0,-5 3 0,-16-13 0,26 19 0,-26-19-33,0 0-8,0 0-2,-23-7 2,23 7 0</inkml:trace>
    <inkml:trace contextRef="#ctx0" brushRef="#br0" timeOffset="-405.6007">-4054 3707 93,'0'0'37,"17"-2"3,-17 2-2,-19-3-20,19 3-4,0 0-4,5 21-5,-5-21-5,0 25 0,-5-6 0,5 6 0,0 4 0,-2 5 0,2 1 0,2 0 0,-4-5 0,-5-4 0,5-5 0,-1-5 0,3-16 0,5 18 0,-5-18 0,0 0 0,0 0 0,0 0 0,0 0 0,0 0 0,16 5-17,-16-5-24,4-23-1,-1 7 1,2-6 0</inkml:trace>
    <inkml:trace contextRef="#ctx0" brushRef="#br0" timeOffset="436.8008">-3613 3739 101,'0'0'37,"0"0"3,12-18-1,-12 18-26,0 0-1,0 0-2,0 0-7,-17-2-3,17 2 0,-11 20 0,11-20 0,-21 28 0,7-7 0,2 2 0,-1 5 0,1 0 0,5 4 0,0-1 0,3 1 0,8-2 0,3-2 0,3-2 0,5-6 0,0-5 0,5-13 0,10 3 0,-16-26 0,18 4-37,-11-8-5,-9-3-2,-1-2 2</inkml:trace>
    <inkml:trace contextRef="#ctx0" brushRef="#br0" timeOffset="795.6014">-3426 3830 112,'0'0'39,"0"0"2,-2 20-1,-15-12-30,17 17 0,-11-9-7,8 8-3,-6-6 0,5-1 0,4-17 0,2 18 0,-2-18 0,0 0 0,21-23 0,-8 4 0,-1-2 0,4 1 0,-2 1 0,-14 19 0,21-21 0,-21 21 0,0 0 0,7 30 0,-7-9 0,-2-2 0,1 2 0,1-3 0,0-18 0,0 0 0,16 18 0,-15-34-3,17 5-38,-18 11-2,11-21 2,-11 21 0</inkml:trace>
    <inkml:trace contextRef="#ctx0" brushRef="#br0" timeOffset="1029.6018">-3196 3741 131,'0'0'41,"26"17"1,-13 2-1,-10 1-41,16 13 0,-10-3 0,7 9 0,-10-2 0,-3 7 0,-5-4 0,-5-1 0,-3-4 0,-8-7 0,0-2 0,-12-21 0,14 6-28,-3-13-16,-2-7 0,0-5 1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08.0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F271D5-99D9-426A-A982-C043A17A89BA}" emma:medium="tactile" emma:mode="ink">
          <msink:context xmlns:msink="http://schemas.microsoft.com/ink/2010/main" type="inkDrawing" rotatedBoundingBox="261,9006 8486,8862 8528,11257 303,11400" semanticType="callout" shapeName="Other">
            <msink:sourceLink direction="with" ref="{49B2EF41-1301-4FDA-B076-806126B8ACF5}"/>
          </msink:context>
        </emma:interpretation>
      </emma:emma>
    </inkml:annotationXML>
    <inkml:trace contextRef="#ctx0" brushRef="#br0">-7555 2612 24,'0'0'24,"-14"-15"3,14 15-2,0 0 0,0 0-4,0 0-3,-1-18-1,1 18-2,0 0-1,0 0-4,0 0-3,0 0 0,0 0-1,0 0-1,0 0 0,0 0 0,0 0-5,0 0 0,1 33 0,1-1 0,-4 7 0,2 15 0,-3 8 0,1 10 0,-3 9 0,-1-1 0,3 1 0,-2-5 0,1-8 0,2-8 0,9-7 0,-3-15 0,-1-8 0,1-10 0,-4-20 0,7 19 0,-7-19 0,4-23 0,4 6 0,-16-31-18,9 9-24,3-8-2,3-2 2,-2-4-1</inkml:trace>
    <inkml:trace contextRef="#ctx0" brushRef="#br0" timeOffset="2761.2048">-7180 3721 82,'0'0'37,"7"-19"-1,-7 19 4,17-5-22,-17 5-8,36-13-1,-20 6-1,12 13-1,-9-5-2,6 10-2,-7-2-3,-3 6 0,-15-15 0,18 34 0,-16-18 0,0 3 0,-6-3 0,1 1 0,3-17 0,-13 29 0,13-29 0,-17 17 0,17-17 0,-25 9 0,25-9 0,-34-7-8,34 7-34,-30-12 0,30 12 0,-21-20 0</inkml:trace>
    <inkml:trace contextRef="#ctx0" brushRef="#br0" timeOffset="2464.8044">-7134 3806 57,'0'0'34,"0"0"3,-18-20 1,18 20-9,0 0-11,0 0-2,0 0-3,0 0 0,9 25-13,-11-9 0,9 10 0,-5 0 0,3 8 0,0-3 0,1 3 0,1-1 0,0-3 0,-2-4 0,0-5 0,-3-1 0,-2-20 0,2 24 0,-2-24 0,0 0-2,-5-15-39,5-8-3,-7-7 2,1-5-1</inkml:trace>
    <inkml:trace contextRef="#ctx0" brushRef="#br0" timeOffset="3588.0063">-6972 3438 110,'0'0'37,"0"0"3,0 0-2,19-1-30,-19 1-2,0 0-2,11-20-1,-11 20 1,21-9 1,-21 9-5,0 0 0,0 0 0,0 0 0,18 11 0,-18-11 0,-5 21 0,5-21 0,-2 21 0,2-21 0,0 19 0,0-19 0,2 18 0,-2-18 0,0 0 0,10 18 0,-10-18 0,0 0 0,-2 15 0,2-15 0,0 0 0,0 0 0,0 0 0,0 0 0,0 0 0,0 0 0,0 0 0,0 0 0,4-24 0,-4 24 0,2-25 0,-2 25 0,12-26 0,-12 26 0,9-19 0,-9 19 0,12-16 0,-12 16 0,16-13 0,-16 13 0,19-10 0,-19 10 0,23-9 0,-23 9 0,20 0 0,-20 0 0,17 9 0,-17-9 0,15 19 0,-15-19 0,0 25 0,0-25 0,1 30 0,-1-30 0,-1 26 0,1-26 0,0 0 0,-2 21 0,2-21 0,0 0-42,-2-24 0,2 24 0,-9-23 0</inkml:trace>
    <inkml:trace contextRef="#ctx0" brushRef="#br0" timeOffset="3837.6067">-6665 3405 109,'18'2'36,"-18"-2"3,0 0-3,0 0-29,0 0-2,19 0-3,-19 0-3,0 0-2,20 1-14,-20-1-20,15-5 0,-15 5-1,0 0 1</inkml:trace>
    <inkml:trace contextRef="#ctx0" brushRef="#br0" timeOffset="5444.4096">-6460 2600 88,'0'0'37,"2"16"2,-18-9 1,-11-9-24,24 27-3,-22-15-4,13 18-2,-11-5-1,7 14-6,-2 0 0,6 11 0,-2-3 0,7 6 0,0-3 0,3 1 0,6-5 0,0-6 0,10-1 0,0-21 0,18 9-8,-30-25-32,44-2-3,-15-12 2,1-4-2</inkml:trace>
    <inkml:trace contextRef="#ctx0" brushRef="#br0" timeOffset="4071.6072">-6492 3317 94,'0'0'39,"11"18"2,-11-18 0,-7 31-20,7-31-9,1 30-5,-1-14-7,7 7 0,-1-6 0,3 6 0,-1-3 0,-8-20 0,15 33 0,-15-33-41,-8 21 0,8-21-2,0 0 2</inkml:trace>
    <inkml:trace contextRef="#ctx0" brushRef="#br0" timeOffset="6286.8111">-6370 3080 105,'18'0'37,"3"-9"2,11-1-2,10-1-31,-9-10 0,8 7-3,0 2-2,-10 1-3,3 16-7,-18-1-27,-16-4-2,30 3 1,-30-3-1</inkml:trace>
    <inkml:trace contextRef="#ctx0" brushRef="#br0" timeOffset="6037.2106">-6351 2860 95,'0'0'37,"0"0"-1,0 0 2,0 0-28,0 0-1,16-7-3,-16 7-2,34-14-2,-11 5 0,5 1-1,4-3 1,1 2-2,3 4-3,-10-6-4,9 20-8,-10-7-23,-6-4-1,3 6 1,-22-4-2</inkml:trace>
    <inkml:trace contextRef="#ctx0" brushRef="#br0" timeOffset="5850.0103">-6174 2792 102,'0'0'39,"17"10"2,-17-10-2,-7 20-26,18 11-3,-15-11-3,12 13-3,-7-5-4,3 2 0,-1-4 0,1-3 0,1-4 0,-5-19 0,0 27-7,0-27-5,0 0-26,0 0-3,-19-13 1,3 10-1</inkml:trace>
    <inkml:trace contextRef="#ctx0" brushRef="#br0" timeOffset="7035.6124">-5793 2971 68,'0'0'35,"0"0"2,0 0 2,-26 0-19,26 0-4,-18 9-4,18-9-2,-26 12-1,26-12-2,-29 18-5,13-4-2,-3-2 0,5 4 0,14-16 0,-23 30 0,23-30 0,-11 28 0,11-28 0,4 21 0,-4-21 0,0 0 0,25 5 0,-25-5 0,26-23 0,-10 4 0,-2-6 0,2-8 0,0-6 0,-2-3 0,-3-2 0,-4 2 0,-4 3 0,1 4 0,-1 5 0,-5 9 0,2 21 0,-1-21 0,1 21 0,0 0 0,0 0 0,0 0 0,0 0 0,1 21 0,-1-21 0,2 35 0,-4-12 0,4 7 0,2 0 0,1 5 0,2-2 0,2 1 0,3-4 0,-1-6 0,1-3 0,-12-21 0,16 29 0,-16-29 0,9 21 0,-9-21 0,3 22 0,-3-22-38,-17 15-5,17-15 0,0 0 0</inkml:trace>
    <inkml:trace contextRef="#ctx0" brushRef="#br0" timeOffset="7394.413">-5789 2598 86,'19'-14'37,"-1"9"2,-18 5 1,21-12-23,2 28-3,-23-16-3,32 24-2,-20-8-7,13 19-2,-9-1 0,3 13 0,-1 0 0,5 8 0,-9 1 0,2 4 0,-6 0 0,-3 1 0,-9-3 0,-3-3 0,-7-4 0,-6-8 0,2-2 0,-1-11 0,-1-6 0,0-10 0,18-14 0,-30 2 0,30-2-33,-16-16-11,11 1 0,0-10 0</inkml:trace>
    <inkml:trace contextRef="#ctx0" brushRef="#br0" timeOffset="8221.2145">-5157 2614 91,'0'0'38,"-30"18"3,30-18-1,-22 31-13,3-27-18,10 15 0,-9-5-9,8 14 0,-8 2 0,8 16 0,-3 1 0,4 11 0,-5 0 0,13 6 0,-3-5 0,8-2 0,10-5 0,5-9 0,-1-7 0,5-6 0,1-5 0,-6-8 0,7 1 0,-25-18 0,30 25 0,-30-25-40,0 0-3,0 0-1,5-32 3</inkml:trace>
    <inkml:trace contextRef="#ctx0" brushRef="#br0" timeOffset="8845.2156">-4866 2742 105,'0'0'38,"0"0"2,0 0 0,-2 25-31,-16-23 0,10 14-1,-14-11-2,22-5-6,-30 23 0,30-23 0,-23 24 0,23-24 0,-24 25 0,24-25 0,-13 23 0,13-23 0,-7 21 0,7-21 0,2 21 0,-2-21 0,18 16 0,-2-7 0,1 1 0,6-1 0,-2 1 0,1 5 0,-3 0 0,0 3 0,-6 3 0,-4 0 0,-4 2 0,-7 2 0,-3-4 0,1 0 0,-6-5 0,10-16 0,-27 24 0,10-15 0,-1 0 0,2-2 0,-3 0 0,-3-6 0,3 7 0,3-12 0,16 4 0,-23-19-9,23 19-34,4-37-1,10 12 2,2-6-1</inkml:trace>
    <inkml:trace contextRef="#ctx0" brushRef="#br0" timeOffset="9656.417">-4628 2584 96,'0'0'36,"0"0"4,0 0-1,0 0-25,0 0-4,0 0-1,0 0-1,0 0-5,-18 0-3,18 0 0,-15 9 0,15-9 0,-18 14 0,18-14 0,-14 18 0,14-18 0,-18 21 0,18-21 0,-12 17 0,12-17 0,0 0 0,-11 20 0,11-20 0,0 0 0,0 0 0,18-7 0,-18 7 0,18-14 0,-18 14 0,15-14 0,-15 14 0,0 0 0,0 0 0,16-13 0,-16 13 0,0 0 0,0 0 0,0 0 0,0 0 0,0 21 0,0-21 0,-5 25 0,1-9 0,4-16 0,-7 30 0,7-30 0,-8 21 0,8-21 0,0 0 0,28-2 0,-9-7 0,2-3 0,-1 1 0,-1 1 0,-19 10 0,29-18 0,-29 18 0,0 0 0,0 0 0,17 2 0,-33-7-19,16 5-24,0 0-1,0 0 0,0 0 1</inkml:trace>
    <inkml:trace contextRef="#ctx0" brushRef="#br0" timeOffset="10514.4185">-4481 2684 67,'0'0'33,"0"0"1,0 0 0,0 0-17,0 0-5,0 0-2,0 0-3,0 0 1,0 0-1,0 0-1,0 0-1,0 0 0,0 0-1,0 0-1,0 0 0,0 0-3,16 8 0,-16-8 0,0 19 0,0-19 0,-11 31 0,2-13 0,0 5 0,-1-2 0,1 4 0,-2-3 0,2 1 0,1 0 0,6 0 0,0-2 0,4-3 0,-2-1 0,0-17 0,9 30 0,-9-30 0,16 18 0,-16-18 0,33-13-33,-33 13-9,34-30-1,-15 6 1</inkml:trace>
    <inkml:trace contextRef="#ctx0" brushRef="#br0" timeOffset="11154.0196">-4324 2551 86,'0'0'38,"0"0"1,0 0 1,3-23-14,-3 23-14,0 0-4,0 0-2,0 0-6,23 19 0,-23-19 0,28 37 0,-13-7 0,2 14 0,-6 9 0,3 12 0,-7 9 0,2 10 0,-11 6 0,-3-1 0,-9-1 0,-8-2 0,3-8 0,-6-10 0,6-12 0,-2-14 0,5-8 0,-5-27 0,21-7-15,0 0-29,-21-37-1,5 5 0</inkml:trace>
    <inkml:trace contextRef="#ctx0" brushRef="#br0" timeOffset="-57938.5016">601 1751 131,'-30'37'41,"1"4"-2,-1 6-10,16-8-44,12-20-22,2-19-3,0 0-1,0 0 1</inkml:trace>
    <inkml:trace contextRef="#ctx0" brushRef="#br0" timeOffset="-22401.6392">-3528 3252 99,'0'0'37,"0"0"1,0 0 1,-25-7-26,25 7-3,0 0-2,30-5-1,-30 5-3,37-11-4,-10 2 0,6 6 0,10-4 0,11 3 0,5-1 0,13 2 0,0-4 0,11-2 0,6-4 0,-1-1 0,0-3 0,-12 1 0,-11 0 0,-14 0 0,-12 8 0,-21-3 0,-18 11 0,-21 11-27,-7-1-16,-13-1-1,0 0 2</inkml:trace>
    <inkml:trace contextRef="#ctx0" brushRef="#br0" timeOffset="-22120.8388">-2727 2960 109,'18'-10'40,"-18"10"2,21-2-2,6 20-27,-27-18-2,40 12-11,-22-7 0,7 6 0,-4-2 0,-2 6 0,-5 3 0,-3 3 0,-11 4 0,-4 4 0,-5 0 0,-6 0 0,-5 5 0,-15-24 0,1 6-22,-10-14-22,5-11-1,1-15 1</inkml:trace>
    <inkml:trace contextRef="#ctx0" brushRef="#br0" timeOffset="-58078.902">232 1609 101,'16'7'39,"7"5"1,-1-1-1,9-11-28,6 21-5,-9-5-2,5 7-1,-6 0-2,-2-1-1,1 8-2,-10-16-6,12 4-27,-12-1-5,-16-17 0,30 6-1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17.3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B0A734-7394-4F51-8819-5D88FFC910D9}" emma:medium="tactile" emma:mode="ink">
          <msink:context xmlns:msink="http://schemas.microsoft.com/ink/2010/main" type="inkDrawing" rotatedBoundingBox="5989,9718 9949,9771 9930,11194 5970,11141" semanticType="10" shapeName="Other">
            <msink:sourceLink direction="with" ref="{C1F648E0-6287-4FDD-AB11-553A2E1164F1}"/>
          </msink:context>
        </emma:interpretation>
      </emma:emma>
    </inkml:annotationXML>
    <inkml:trace contextRef="#ctx0" brushRef="#br0">-1902 2757 98,'0'0'37,"0"0"2,0 0-2,21 7-23,16-4-7,-2-15 0,22 5-2,3-11-3,14 1 0,2-8-1,1 0-2,3 8-3,-17-8-4,3 15-30,-24 15-1,-24 7 0,-18 20-1</inkml:trace>
    <inkml:trace contextRef="#ctx0" brushRef="#br0" timeOffset="5553.6098">1425 2635 99,'0'0'36,"0"0"4,0 0-4,-26-3-23,26 3-3,0 0-2,0 0-1,0 0-1,-16 12-6,16-12 0,-20 26 0,8-3 0,1 16 0,-3 5 0,2 14 0,-1 7 0,1 7 0,5 0 0,3 0 0,6-5 0,7-7 0,2-8 0,5-10 0,3-6 0,2-14 0,2-2 0,-5-13 0,8 5 0,-26-12-12,16-12-30,-16 12-1,16-9 1,-16 9-1</inkml:trace>
    <inkml:trace contextRef="#ctx0" brushRef="#br0" timeOffset="6286.8111">1600 3220 104,'0'0'36,"0"0"2,0 0-1,26 20-30,-26-20-1,39-11-1,-14 1-1,8 1-2,-3-3 0,9-2-2,0 5-3,-5-16-8,10 8-26,-7 8-2,-11 0 2,-3 7-2</inkml:trace>
    <inkml:trace contextRef="#ctx0" brushRef="#br0" timeOffset="-249.6004">-1574 2628 72,'0'0'37,"0"0"0,0 0 4,0 0-16,0 0-9,0 28-2,-9-12-4,16 23-7,-12-4-3,8 16 0,-3 2 0,6 8 0,-1 2 0,6 4 0,-3-4 0,3-1 0,-6-4 0,2-2 0,-7-5 0,0-5 0,-1-8 0,-5-6 0,3-6 0,-4-8 0,7-18 0,0 0 0,0 0 0,-14-25 0,26 6-15,-12-21-27,2-8-1,-4-8 1,-3-2 0</inkml:trace>
    <inkml:trace contextRef="#ctx0" brushRef="#br0" timeOffset="1560.0028">-368 2495 87,'0'0'38,"-4"-16"0,4 16 2,-26 23-20,1-18-7,11 34-2,-22-8-3,12 24-8,-12 5 0,6 17 0,-1 7 0,11 11 0,1 0 0,12 2 0,8-6 0,7-3 0,7-9 0,8-11 0,9-10 0,-2-15 0,4-7 0,-11-30 0,8-1-41,-6-14-2,-4-12 0,-3-12 1</inkml:trace>
    <inkml:trace contextRef="#ctx0" brushRef="#br0" timeOffset="2137.2037">-301 2811 108,'0'0'37,"10"-23"0,6 9 0,11 4-30,1-13 0,14 12-2,-7-1 0,8 10-1,-6 2 0,0 12 0,-11 6-4,-3 14 0,-14 5 0,-5 3 0,-10-3 0,-2 1 0,-6-2 0,-2-1 0,-6-7 0,3-5 0,-2-4 0,-4-7 0,4 4 0,-9-18 0,11 6-40,-6-2-2,4-1-1,1-4 1</inkml:trace>
    <inkml:trace contextRef="#ctx0" brushRef="#br0" timeOffset="1840.8032">-208 2920 120,'-9'32'39,"2"10"2,-2 7 0,1-10-33,6 19-2,-2-7-6,10 3 0,-1-3 0,6-7 0,-3-7 0,-1-9 0,4-3 0,-11-25 0,14 26-6,-14-26-29,-9-16-5,4-7-2,-4-14 2</inkml:trace>
    <inkml:trace contextRef="#ctx0" brushRef="#br0" timeOffset="3166.8056">59 3602 111,'17'-27'37,"-1"13"1,-2-1-1,-1-10-28,15 18-1,-10-9-2,13 13-1,-8-1-1,6 11-4,-8 2 0,-2 12 0,-8 0 0,-1 5 0,-8 1 0,-4-1 0,-3-1 0,-9-2 0,-4-6 0,-5-8 0,0-6 0,-3-4 0,5 1 0,-7-14 0,28 14-17,-29-13-24,29 13-1,-14-26 2,12 7-2</inkml:trace>
    <inkml:trace contextRef="#ctx0" brushRef="#br0" timeOffset="2901.6051">90 3591 68,'0'0'36,"13"-16"2,-13 16 1,-4-22-15,4 22-5,0 0-3,7 17-6,-7-17-5,2 21-5,-4-5 0,8 12 0,-6 0 0,5 4 0,-1 3 0,1-2 0,0 3 0,0-7 0,1 0 0,-3-10 0,1-2 0,-4-17 0,10 16 0,-10-16-16,-14-28-26,7 5 0,-5-5 0,-1-3 0</inkml:trace>
    <inkml:trace contextRef="#ctx0" brushRef="#br0" timeOffset="3650.4064">329 3219 106,'0'0'38,"0"0"2,-5 15-1,10 8-28,-5-23-2,0 35-2,0-19-2,10 4-5,-10-20 0,15 24 0,-15-24 0,24 4 0,-24-4 0,32-21 0,-14 3 0,-1 1 0,3-3 0,-4 4 0,-16 16 0,19-21 0,-19 21 0,0 0 0,11 20 0,-13-5 0,2 3 0,0 1 0,0 1 0,5-3 0,0-1 0,-5-16 0,15 23 0,-15-23 0,15 14 0,-15-14-41,0 0 0,11-16-1,-7 0 2</inkml:trace>
    <inkml:trace contextRef="#ctx0" brushRef="#br0" timeOffset="3853.2067">673 3257 74,'35'-3'36,"-35"3"0,32-5 1,-12 12-19,-20-7-3,28-6-7,-28 6-7,21-12-21,-21 12-14,25-18-4,-25 18 2,19-22-1</inkml:trace>
    <inkml:trace contextRef="#ctx0" brushRef="#br0" timeOffset="4056.0072">918 3168 115,'14'16'40,"-8"-1"1,-3 3-2,6 10-28,-19-12-2,11 12-9,-4-5 0,5 0 0,5-1 0,-7-22-24,0 0-15,28 8-3,-12-23 3,3-6-3</inkml:trace>
    <inkml:trace contextRef="#ctx0" brushRef="#br0" timeOffset="6068.4106">1594 2939 115,'0'0'38,"34"-19"2,-13 10-2,-8-8-31,20 8-1,-3-7-3,9 4-1,0-1 0,1 5-1,1 1-2,-6-2-1,9 9-6,-17-13-13,-1 13-18,-3 6 0,-23-6-1,18 19 0</inkml:trace>
    <inkml:trace contextRef="#ctx0" brushRef="#br0" timeOffset="5850.0103">1727 2797 115,'21'7'40,"-16"11"2,-1 6-1,13 17-30,-25-10-5,9 18-6,-8-5 0,6 4 0,-3-6 0,4-5 0,0-9 0,4-5 0,1-4 0,-5-19 0,0 0 0,0 0-32,0 0-9,-2-31-2,-8 2 1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41:23.17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2882B0-A3D9-403A-B04F-107FF320DD5C}" emma:medium="tactile" emma:mode="ink">
          <msink:context xmlns:msink="http://schemas.microsoft.com/ink/2010/main" type="writingRegion" rotatedBoundingBox="16461,5810 18498,8860 16926,9910 14889,6860"/>
        </emma:interpretation>
      </emma:emma>
    </inkml:annotationXML>
    <inkml:traceGroup>
      <inkml:annotationXML>
        <emma:emma xmlns:emma="http://www.w3.org/2003/04/emma" version="1.0">
          <emma:interpretation id="{0AB839C4-754A-4FF9-B9B4-32D2013D51B1}" emma:medium="tactile" emma:mode="ink">
            <msink:context xmlns:msink="http://schemas.microsoft.com/ink/2010/main" type="paragraph" rotatedBoundingBox="16754,6249 18498,8860 17740,9366 15997,6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BBD194-1044-49C8-BB36-F76B27B4FD80}" emma:medium="tactile" emma:mode="ink">
              <msink:context xmlns:msink="http://schemas.microsoft.com/ink/2010/main" type="inkBullet" rotatedBoundingBox="16639,6327 17052,6946 16470,7335 16056,6716"/>
            </emma:interpretation>
            <emma:one-of disjunction-type="recognition" id="oneOf0">
              <emma:interpretation id="interp0" emma:lang="en-US" emma:confidence="0">
                <emma:literal>#</emma:literal>
              </emma:interpretation>
              <emma:interpretation id="interp1" emma:lang="en-US" emma:confidence="0">
                <emma:literal>7</emma:literal>
              </emma:interpretation>
              <emma:interpretation id="interp2" emma:lang="en-US" emma:confidence="0">
                <emma:literal>x</emma:literal>
              </emma:interpretation>
              <emma:interpretation id="interp3" emma:lang="en-US" emma:confidence="0">
                <emma:literal>☺</emma:literal>
              </emma:interpretation>
              <emma:interpretation id="interp4" emma:lang="en-US" emma:confidence="0">
                <emma:literal>]</emma:literal>
              </emma:interpretation>
            </emma:one-of>
          </emma:emma>
        </inkml:annotationXML>
        <inkml:trace contextRef="#ctx0" brushRef="#br0">1032 1929 63,'32'-16'36,"-32"16"-1,30-12 4,2 17-22,-15-20-1,24 18-5,-13-13-3,14 10-2,-5-6-1,11 12-1,-2-3-1,3 9 0,-4 2-1,2 9 0,-6 2 0,-1 8 1,-4 1-3,-6 4 0,-9-1 0,-3-2 0,-4-1 0,-7 1 0,-5-4 0,-8-1 0,-6-2 0,-9 1 0,-11-1 0,-3 2 0,-9-1 0,-4 0 0,-5-5 0,2-1 0,3-5 0,6-4 0,8-4 0,6-3 0,3-2 0,4-8 0,21 3-5,-28-7-24,28 7-13,-16-9-1,16 9 1,-11-17 0</inkml:trace>
        <inkml:trace contextRef="#ctx0" brushRef="#br0" timeOffset="-936.0017">1200 1878 69,'0'0'35,"-16"-9"0,16 9-2,0 0-18,0 0-1,10 20-4,-10-20-1,0 31-1,-5-11-2,10 15 0,-8 0-2,6 11 0,-6 1-2,1 9 0,-7 1 1,4-1-3,0-7 0,3-1 0,0-8 0,0-5 0,-1-7 0,3-8 0,0-3 0,0-17 0,0 23 0,0-23 0,-7 18-3,7-18-2,0 0-3,0 0-4,0 0-19,0 0-10,-2-34 0,7 11 1,-3-10 2</inkml:trace>
        <inkml:trace contextRef="#ctx0" brushRef="#br0" timeOffset="-468.0008">1357 1920 54,'0'0'35,"0"0"0,0 0 1,0 0-7,0 0-16,0 0-2,0 0-2,0 0-1,0 22-1,2 6-1,-6-2-1,4 14 0,-2 3-3,2 11-2,0 1 0,2 3 0,3-4 0,-1-1 0,-2-2 0,1-7 0,-3-2 0,0-7 0,0-7 0,-3-7 0,-3-3 0,6-18 0,-3 16 0,3-16 0,0 0-12,-13-36-21,10 12-10,1-8 1,-3-5 2,-2-1-2</inkml:trace>
      </inkml:traceGroup>
      <inkml:traceGroup>
        <inkml:annotationXML>
          <emma:emma xmlns:emma="http://www.w3.org/2003/04/emma" version="1.0">
            <emma:interpretation id="{1B51D7AC-5DCE-43D1-9F49-1966882AB91C}" emma:medium="tactile" emma:mode="ink">
              <msink:context xmlns:msink="http://schemas.microsoft.com/ink/2010/main" type="line" rotatedBoundingBox="17241,6977 18498,8860 17740,9366 16483,7483"/>
            </emma:interpretation>
          </emma:emma>
        </inkml:annotationXML>
        <inkml:traceGroup>
          <inkml:annotationXML>
            <emma:emma xmlns:emma="http://www.w3.org/2003/04/emma" version="1.0">
              <emma:interpretation id="{D4EBB19F-0AA5-45D8-A29C-9D3D912A2693}" emma:medium="tactile" emma:mode="ink">
                <msink:context xmlns:msink="http://schemas.microsoft.com/ink/2010/main" type="inkWord" rotatedBoundingBox="16711,7705 16824,7225 17020,7271 16906,7751"/>
              </emma:interpretation>
              <emma:one-of disjunction-type="recognition" id="oneOf1">
                <emma:interpretation id="interp5" emma:lang="en-US" emma:confidence="0">
                  <emma:literal>"I</emma:literal>
                </emma:interpretation>
                <emma:interpretation id="interp6" emma:lang="en-US" emma:confidence="0">
                  <emma:literal>Pill</emma:literal>
                </emma:interpretation>
                <emma:interpretation id="interp7" emma:lang="en-US" emma:confidence="0">
                  <emma:literal>Pin</emma:literal>
                </emma:interpretation>
                <emma:interpretation id="interp8" emma:lang="en-US" emma:confidence="0">
                  <emma:literal>Pins</emma:literal>
                </emma:interpretation>
                <emma:interpretation id="interp9" emma:lang="en-US" emma:confidence="0">
                  <emma:literal>Pi</emma:literal>
                </emma:interpretation>
              </emma:one-of>
            </emma:emma>
          </inkml:annotationXML>
          <inkml:trace contextRef="#ctx0" brushRef="#br0" timeOffset="967.2017">1592 2625 65,'0'0'37,"17"-17"0,-17 17 2,20-25-13,3 28-16,-23-3-2,30 7-2,-30-7-1,31 27-2,-17-10 1,1 8-2,-7-2 0,1 1 0,-5-1-1,-6 0 1,-7-4-1,0-3 1,-7-3-1,-1-3 1,-3-5-2,-1-3 0,-2-2 0,-1-3 0,-1-1 0,4-3-3,21 7-2,-30-14-5,30 14-12,0 0-19,0 0 0,7-18 0,-7 18 1</inkml:trace>
          <inkml:trace contextRef="#ctx0" brushRef="#br0" timeOffset="624.001">1599 2718 88,'0'0'38,"0"0"1,0 0 3,0 0-29,-4 18-3,4-18-1,-5 49-4,0-17 0,5 8-3,-4-1 0,4 5-3,0-6 2,4-3-2,1-5 0,-3-9 2,3-5-2,-5-16-1,0 0-2,0 0-5,25-23-17,-22-8-16,-3-10 2,0-3 0,-3-5-1</inkml:trace>
        </inkml:traceGroup>
        <inkml:traceGroup>
          <inkml:annotationXML>
            <emma:emma xmlns:emma="http://www.w3.org/2003/04/emma" version="1.0">
              <emma:interpretation id="{936FD395-CA2D-416A-973A-570F81FB5DEE}" emma:medium="tactile" emma:mode="ink">
                <msink:context xmlns:msink="http://schemas.microsoft.com/ink/2010/main" type="inkWord" rotatedBoundingBox="18005,8122 18498,8860 17740,9366 17247,8629"/>
              </emma:interpretation>
            </emma:emma>
          </inkml:annotationXML>
          <inkml:trace contextRef="#ctx0" brushRef="#br0" timeOffset="2.88306E7">2663 3577 57,'0'0'36,"0"0"0,0 0-7,-25-12-12,25 12-1,0 0-3,0 25-3,0-25-3,-8 24 0,-3-8-2,9 12 0,-7 0 1,4 15-2,-4 1 0,4 8-1,-4 3-3,4 4 0,-6 3 0,4 1 0,4-5 0,-3-3 0,3-10 0,3-4 0,0-8 0,0-6 0,5-10 0,-5-17 0,0 0 0,19 0 0,-19 0 0,16-30 0,-9 11 0,-5-13 0,14 16-14,-23-20-13,9 11-16,-2 2 0,-2-1 1,0 4 1</inkml:trace>
          <inkml:trace contextRef="#ctx0" brushRef="#br0" timeOffset="2.8831E7">2850 3604 22,'0'0'32,"5"-19"3,-5 19 0,0 0-11,0 0-4,6 15 0,-6-15-6,-9 23-3,9-23-3,-5 49-1,-4-19 1,5 18-3,-5-4 1,8 10-2,-6-3 0,1 5-4,-1-1 0,2-3 0,-2-4 0,3-6 0,1-7 0,5-5 0,-1-7 0,1-5 0,-2-18 0,2 15 0,-2-15 0,0 0 0,21-15 0,-26-10-11,5 25-26,14-30-6,-16 12 1,-7 3-1</inkml:trace>
          <inkml:trace contextRef="#ctx0" brushRef="#br0" timeOffset="2.88317E7">2266 4173 81,'0'0'39,"0"0"-2,0 0 3,21 35-29,-21-35-1,18 44-1,-11-16-3,12 13-1,-8-4-1,5 7-1,0-4-1,1 4 1,-1-5-1,2-1-1,-4-4 1,2-4-2,3-8 0,1-2 0,-1-10 0,-1-3 0,-18-7 0,33-5 0,-15-7 0,0-9 0,-1-6 0,4-4 0,1-8 0,4-3 0,4-6 0,-4 1 0,4-1 0,6 5 0,-3 0 0,-1 8 0,-4 5 0,-1 9 0,-4 7 0,-4 7 0,-1 9 0,-18-2 0,26 23-6,-26-23-19,9 23-17,-2-6-1,6-1 1,-13-16 0</inkml:trace>
        </inkml:traceGroup>
      </inkml:traceGroup>
    </inkml:traceGroup>
    <inkml:traceGroup>
      <inkml:annotationXML>
        <emma:emma xmlns:emma="http://www.w3.org/2003/04/emma" version="1.0">
          <emma:interpretation id="{198286CB-8065-44CC-86E1-3245C766ECF6}" emma:medium="tactile" emma:mode="ink">
            <msink:context xmlns:msink="http://schemas.microsoft.com/ink/2010/main" type="paragraph" rotatedBoundingBox="15521,6398 16206,7285 15564,7780 14880,6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B0E3AE-2CC0-4DA1-9154-8EE9029A3C38}" emma:medium="tactile" emma:mode="ink">
              <msink:context xmlns:msink="http://schemas.microsoft.com/ink/2010/main" type="line" rotatedBoundingBox="15521,6398 16206,7285 15564,7780 14880,6894"/>
            </emma:interpretation>
          </emma:emma>
        </inkml:annotationXML>
        <inkml:traceGroup>
          <inkml:annotationXML>
            <emma:emma xmlns:emma="http://www.w3.org/2003/04/emma" version="1.0">
              <emma:interpretation id="{ACED3D67-1474-47C1-AAAF-3DFC7FE61567}" emma:medium="tactile" emma:mode="ink">
                <msink:context xmlns:msink="http://schemas.microsoft.com/ink/2010/main" type="inkWord" rotatedBoundingBox="15521,6398 16206,7285 15564,7780 14880,6894"/>
              </emma:interpretation>
              <emma:one-of disjunction-type="recognition" id="oneOf2">
                <emma:interpretation id="interp10" emma:lang="en-US" emma:confidence="0">
                  <emma:literal>is</emma:literal>
                </emma:interpretation>
                <emma:interpretation id="interp11" emma:lang="en-US" emma:confidence="0">
                  <emma:literal>Its</emma:literal>
                </emma:interpretation>
                <emma:interpretation id="interp12" emma:lang="en-US" emma:confidence="0">
                  <emma:literal>Joss</emma:literal>
                </emma:interpretation>
                <emma:interpretation id="interp13" emma:lang="en-US" emma:confidence="0">
                  <emma:literal>Toss</emma:literal>
                </emma:interpretation>
                <emma:interpretation id="interp14" emma:lang="en-US" emma:confidence="0">
                  <emma:literal>Jogs</emma:literal>
                </emma:interpretation>
              </emma:one-of>
            </emma:emma>
          </inkml:annotationXML>
          <inkml:trace contextRef="#ctx0" brushRef="#br0" timeOffset="-7004.4123">-85 2072 83,'-18'-13'37,"18"13"1,19-1-1,-20-17-23,27 20-3,-17-18-2,21 14-2,-9-10-1,13 10 0,-11-3-2,12 5-1,-2-2-3,6 4 0,0 0 0,7-2 0,-2 0 0,0-2 0,2 2 0,-14-7-2,10 17-19,-15-8-20,-11 2-2,-16-4 1,3 17-1</inkml:trace>
          <inkml:trace contextRef="#ctx0" brushRef="#br0" timeOffset="-7862.4138">-4 2159 42,'0'0'32,"0"0"3,0 0 0,23-17-13,-6 33-4,-17-16-1,15 17-4,-15-17-3,5 34-1,-10-19-2,10 15-2,-10-5-1,1 8-1,-7-1 0,1 3-3,-8-2 0,2-1 0,-1-4 0,-1-3 0,0-4 0,8-5 0,10-16 0,-23 16 0,23-16 0,-18-4 0,18 4-4,-7-18-5,7 18-12,0 0-21,5-17 0,-5 17 1,7-30 0</inkml:trace>
          <inkml:trace contextRef="#ctx0" brushRef="#br0" timeOffset="-7456.8131">301 2182 70,'0'0'36,"0"0"-1,0 0 3,0 0-23,0 0-2,0 0-4,0 0-1,-23 16-2,18 2 1,-13-6-3,4 11 0,-7-4-1,5 8 0,-3-3-1,6 8 0,-3-2-2,9 1 0,4-1 0,5 0 0,8-4 0,-1-1 0,3-4 0,6-5 0,0-6 0,-2-4 0,5-6 0,-21 0-7,37-14-5,-34-2-27,8-9-3,-7-3 0,-6-4 0</inkml:trace>
          <inkml:trace contextRef="#ctx0" brushRef="#br0" timeOffset="-4212.0073">570 2595 62,'0'0'35,"0"0"0,0 0 1,0 0-20,0 0-2,0 0-4,-11 18-3,11-18 0,-5 16-1,5-16-2,0 22 0,0-22-2,7 30 1,-6-14-1,8 3-1,-3 3 0,4 0 0,1-1 0,-1 1 0,1-3 0,-2-2-2,-9-17 1,12 25-1,-12-25 0,0 0-3,16 19-2,-16-19-11,-12-19-22,12 19-1,-13-21 0,13 21 0</inkml:trace>
          <inkml:trace contextRef="#ctx0" brushRef="#br0" timeOffset="-3666.0065">462 2715 56,'0'0'35,"0"0"1,0 0-1,2 17-13,-2-17-10,33-5-3,-17-2-3,11 5-2,-5-5-1,5 4-2,-2-4 0,-1 1 0,-2-1-1,-5 2-1,-17 5 0,21-7 0,-21 7-1,0 0 0,0 0 0,-23 0 0,4 4 1,-7-4 0,1 3 0,-2-1 1,1 0 0,3 3 2,0-5-1,7 5 0,16-5 1,-18 5 0,18-5 0,0 0 0,0 0-1,18 20 0,-18-20 0,25 10 0,-25-10-1,30 11 1,-14-6 0,-16-5 0,16 14 1,-16-14 0,-9 23 0,-4-5-1,-11-3 2,-3 10-2,-3-4 1,7 0-2,-3-3 0,10-6-1,-2-1-2,1-17-1,17 6-12,0 0-22,8-17-2,-8 17 1,6-35-1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16.6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F648E0-6287-4FDD-AB11-553A2E1164F1}" emma:medium="tactile" emma:mode="ink">
          <msink:context xmlns:msink="http://schemas.microsoft.com/ink/2010/main" type="inkDrawing" rotatedBoundingBox="5981,10261 6456,9962 6676,10313 6201,10612" hotPoints="6557,10298 6308,10547 6059,10298 6308,10049" semanticType="enclosure" shapeName="Circle">
            <msink:destinationLink direction="with" ref="{6EB0A734-7394-4F51-8819-5D88FFC910D9}"/>
          </msink:context>
        </emma:interpretation>
      </emma:emma>
    </inkml:annotationXML>
    <inkml:trace contextRef="#ctx0" brushRef="#br0">-1428 2806 68,'0'0'34,"0"0"1,0 0 1,-3-20-16,3 20-7,-17-5-1,17 5-3,-28 2-2,12 8-1,-18-8-1,6 14 0,-9-5-2,2 8-1,-8-3-2,8 7 0,-5-4 0,7 4 0,6-2 0,6 0 0,7 3 0,4 3 0,10 1 0,1 0 0,8 0 0,4 2 0,4-2 0,8 0 0,1-1 0,4-8 0,-1-5 0,5-5 0,8-4 0,-1-8 0,-1-6 0,-1-5 0,-2-6 0,-1-4 0,-4-8 0,-5 2 0,-4-5 0,-7-2 0,-6 2 0,-3 2 0,-7-1 0,-3 6 0,-1 5 0,1 2 0,-4 5 0,7 16 0,-15-17 0,15 17 0,0 0 0,-19-12 0,19 12 0,-19 0 0,19 0 0,-30 10 0,19 15-4,-20-16-32,10 5-6,2-2 0,-1-5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13.3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-6027 124 90,'-12'-33'38,"12"33"0,7-28 3,-7 28-23,28-14-9,-28 14-1,44-6-1,-16 8-3,13 11-2,1-1-2,6 2 0,1 0 0,3 4 0,-1 1 0,-9 5 0,-5 5 0,-7 4 0,-16 4 0,-12 10 0,-14 4 0,-13 4 0,-8 1 0,-10-2 0,-6-4 0,1-3 0,-5-7 0,9-8 0,5-6 0,6-6 0,10-3 0,0-18 0,23 1-40,0 0-2,0 0-2,21 0 2</inkml:trace>
  <inkml:trace contextRef="#ctx0" brushRef="#br0" timeOffset="-380.0216">-5849 128 98,'0'0'39,"0"0"3,0 0-1,14 16-24,-14-16-5,-5 44-6,-2-16-6,7 16 0,-7 1 0,4 12 0,-3-1 0,3 0 0,-4 0 0,3 0 0,1-3 0,-3-2 0,3-5 0,3-4 0,-2-7 0,0-7 0,2-7 0,0-21 0,0 0 0,0-26-2,18-7-40,-11-15-2,-2-5 1,-5-8 0</inkml:trace>
  <inkml:trace contextRef="#ctx0" brushRef="#br0" timeOffset="321.0184">-5593 839 132,'0'0'43,"0"0"-2,0 0-5,9 16-33,-9-16-3,2 35 0,-6-12 0,4 9 0,-1-2 0,1 3 0,0-5 0,-4-1 0,8-6 0,-4-21 0,3 23 0,-3-23 0,20-6-5,-17-13-37,13-6-1,0-6 1,-7-3-1</inkml:trace>
  <inkml:trace contextRef="#ctx0" brushRef="#br0" timeOffset="780.0445">-5067 3 100,'7'-18'39,"-7"18"3,0 0-1,0 0-26,0 0-4,-24 23-4,15 5-7,-9 2 0,4 14 0,-7 5 0,2 9 0,-3 2 0,6 3 0,2 1 0,2-1 0,7-7 0,5-7 0,0-6 0,10-8 0,3-9 0,-13-26 0,30 25 0,-13-27 0,8 0 0,-13-19-6,20 5-36,-12-7-1,-1 4 2,-1-2-2</inkml:trace>
  <inkml:trace contextRef="#ctx0" brushRef="#br0" timeOffset="1501.0859">-4998 551 95,'-10'18'36,"10"-18"1,0 0 0,0 26-25,0-26-8,26-10 0,-8 3-2,6 1 0,1-1-2,-2-1-3,7 9-5,-10-11-19,8 3-10,5 3 0,1-6-1,6 6 1</inkml:trace>
  <inkml:trace contextRef="#ctx0" brushRef="#br0" timeOffset="1271.0727">-4966 177 99,'0'0'38,"-11"-18"1,11 18-1,0 0-24,22-15-8,-1 13-2,0-5-2,7 5 0,6-1-1,1-1-1,6 4-2,-3-12-4,10 15-9,-13-3-22,-1-3-3,-8 5 1,-26-2-1</inkml:trace>
  <inkml:trace contextRef="#ctx0" brushRef="#br0" timeOffset="1058.0605">-4860 174 116,'16'0'40,"-16"19"1,0-19-2,0 51-31,-6-16 0,8 9-5,-5-2-3,3 4 0,-6-4 0,5-3 0,1-8 0,-2-4 0,4-6 0,-2-21 0,1 22 0,-1-22 0,0 0-14,11-22-27,-11-5-2,0-4 2,-5-12-1</inkml:trace>
  <inkml:trace contextRef="#ctx0" brushRef="#br0" timeOffset="2137.1221">-4414 504 89,'0'0'38,"0"0"0,-24-7 2,24 7-24,0 0-5,-32-7-3,32 7-2,-19 12-1,19-12-1,-23 18-4,23-18 0,-16 23 0,16-23 0,-2 22 0,2-22 0,7 20 0,-7-20 0,27 7 0,-8-9 0,4-9 0,0-3 0,-2-7 0,4-7 0,-1-5 0,-2-8 0,-3-3 0,-3 0 0,-5 1 0,-3 4 0,-1 2 0,-5 9 0,0 3 0,-2 25 0,0-23 0,0 23 0,0 0 0,0 0 0,0 0 0,0 0 0,-4 27 0,8-6 0,-8 2 0,6 7 0,-4 3 0,1 6 0,1 3 0,1-2 0,1 1 0,3-4 0,-1-2 0,0-4 0,1-3 0,2-6 0,2-5 0,-9-17 0,10 21 0,-10-21 0,18-17-41,-15 1 0,-1-5-3,-4-6 2</inkml:trace>
  <inkml:trace contextRef="#ctx0" brushRef="#br0" timeOffset="2497.1427">-4205-125 111,'0'0'39,"30"5"2,-30-5-1,32 39-30,-15-15-3,11 17 0,-5 3-7,9 12 0,-11 4 0,2 6 0,-7 3 0,-2 5 0,-7-4 0,-5 4 0,-5-9 0,-4-5 0,-1-8 0,1-10 0,0-8 0,-5-11 0,1-7 0,11-16 0,-17-2 0,-1-23-9,16 4-33,-6-2-1,-1-1 1,3-1 0</inkml:trace>
  <inkml:trace contextRef="#ctx0" brushRef="#br0" timeOffset="2908.1663">-3512-74 104,'0'0'40,"16"-13"1,-16 13-1,0 0-28,-8 18-2,0 7-2,-11-1-8,0 17 0,-10 1 0,1 16 0,-2 7 0,0 7 0,5 2 0,8 1 0,-1-1 0,9 0 0,6-7 0,8-6 0,7-8 0,4-13 0,2-3 0,0-19 0,13 3 0,-4-27-38,6-9-5,-6-12-1,-4-6 2</inkml:trace>
  <inkml:trace contextRef="#ctx0" brushRef="#br0" timeOffset="4073.233">-2959 196 54,'18'-12'36,"-18"12"0,8-16 2,-4-3-10,-4 19-10,-2-18-4,2 18-2,-2-17-3,2 17-2,0 0-4,-26-11-3,7 9 0,1 9 0,-5 1 0,-4 7 0,-3 1 0,2 5 0,2 0 0,6-1 0,4 1 0,4-2 0,3 0 0,9-1 0,4 3 0,5-2 0,5 2 0,3 2 0,1 2 0,0 0 0,3-1 0,-3 1 0,-1-1 0,-3-3 0,-3-1 0,-8-3 0,-8-1 0,5-16 0,-23 25 0,7-15 0,-1-4 0,-1-1 0,-3 0 0,3-1 0,2-1 0,-1-3 0,17 0 0,-22-3 0,22 3-42,0 0-1,8-16-1,-8 16 1</inkml:trace>
  <inkml:trace contextRef="#ctx0" brushRef="#br0" timeOffset="4649.2659">-2624-81 88,'0'0'39,"0"0"0,0 0 2,0 0-17,-17 8-12,-3-4-4,10 14-4,-10-8-4,3 8 0,-5-6 0,8 6 0,-3-4 0,17-14 0,-14 26 0,14-26 0,-6 18 0,6-18 0,0 0 0,30-6 0,-3-8 0,-4-3 0,0-4 0,3-1 0,-3 1 0,-4 6 0,-3 4 0,-16 11 0,2 16 0,-9 7 0,-9 8 0,0 8 0,-1 3 0,3 4 0,1 1 0,4-6 0,6-8 0,3-7 0,3-6 0,-3-20 0,25 14 0,-13-33 0,17 3-35,-10-4-7,-1-2-2,-2-1 1</inkml:trace>
  <inkml:trace contextRef="#ctx0" brushRef="#br0" timeOffset="5012.2867">-2378-194 121,'0'0'41,"0"34"3,5-1-2,-12 4-35,25 26-7,-15 6 0,10 17 0,-5 7 0,-1 11 0,-3-1 0,-6 3 0,-10-6 0,-8-3 0,-8-11 0,0-7 0,-6-14 0,-3-18 0,6-3 0,-19-30-10,18-7-34,-1-16-2,6-10 1</inkml:trace>
  <inkml:trace contextRef="#ctx0" brushRef="#br0" timeOffset="-1880.1075">-1921 518 65,'-19'-9'38,"19"9"-1,0 0 3,-20-21-17,20 21-4,0 0-5,0 0-5,0 0-2,20-3-4,-20 3-3,35-2 0,-9-2 0,20 2 0,9-3 0,12 0 0,9-2 0,9 2 0,-2-2 0,-2 0 0,-7 1 0,-14 3 0,-2 3 0,-15 0 0,-3 7 0,-22-14-15,8 9-26,-8 1-1,-18-3 1,19-2-1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7:41.7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6C7B37-6915-4ACF-A5FE-3797CCFEBC19}" emma:medium="tactile" emma:mode="ink">
          <msink:context xmlns:msink="http://schemas.microsoft.com/ink/2010/main" type="writingRegion" rotatedBoundingBox="7641,4002 8670,4002 8670,5214 7641,5214"/>
        </emma:interpretation>
      </emma:emma>
    </inkml:annotationXML>
    <inkml:traceGroup>
      <inkml:annotationXML>
        <emma:emma xmlns:emma="http://www.w3.org/2003/04/emma" version="1.0">
          <emma:interpretation id="{0258C34C-41E1-4597-A419-E3CB37030C21}" emma:medium="tactile" emma:mode="ink">
            <msink:context xmlns:msink="http://schemas.microsoft.com/ink/2010/main" type="paragraph" rotatedBoundingBox="7641,4002 8670,4002 8670,5214 7641,5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B90957-059A-4FC0-AF8E-88F41C34DCAF}" emma:medium="tactile" emma:mode="ink">
              <msink:context xmlns:msink="http://schemas.microsoft.com/ink/2010/main" type="line" rotatedBoundingBox="7641,4002 8670,4002 8670,5214 7641,5214"/>
            </emma:interpretation>
          </emma:emma>
        </inkml:annotationXML>
        <inkml:traceGroup>
          <inkml:annotationXML>
            <emma:emma xmlns:emma="http://www.w3.org/2003/04/emma" version="1.0">
              <emma:interpretation id="{856E19B1-5187-4BAC-BF49-833F3419C902}" emma:medium="tactile" emma:mode="ink">
                <msink:context xmlns:msink="http://schemas.microsoft.com/ink/2010/main" type="inkWord" rotatedBoundingBox="7641,4002 8670,4002 8670,5214 7641,5214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mils</emma:literal>
                </emma:interpretation>
                <emma:interpretation id="interp2" emma:lang="en-US" emma:confidence="0">
                  <emma:literal>"is</emma:literal>
                </emma:interpretation>
                <emma:interpretation id="interp3" emma:lang="en-US" emma:confidence="0">
                  <emma:literal>"(s</emma:literal>
                </emma:interpretation>
                <emma:interpretation id="interp4" emma:lang="en-US" emma:confidence="0">
                  <emma:literal>5!</emma:literal>
                </emma:interpretation>
              </emma:one-of>
            </emma:emma>
          </inkml:annotationXML>
          <inkml:trace contextRef="#ctx0" brushRef="#br0">777-3086 99,'0'0'37,"0"0"1,-21-5 1,21 5-23,-37 8-4,19 3-3,-10-9-4,9 7-5,-6-6 0,5 6 0,-2-6 0,4 6 0,-2 0 0,20-9 0,-28 25 0,19-10 0,9-15 0,-16 28 0,16-28 0,2 29 0,-2-29 0,27 22 0,-8-13 0,2 0 0,6-2 0,-1 2 0,3 0 0,-5 1 0,1 2 0,-4 1 0,-5 3 0,-2-1 0,-1 3 0,-5 1 0,1-1 0,-5 3 0,-3-4 0,-2 3 0,-10-4 0,-3 6 0,-11 0 0,-3-1 0,-4-2 0,2 0 0,-2-6 0,4-3 0,4-3 0,6-10 0,18 3 0,-12-21 0,12 21 0,0-34 0,15 31-3,-8-17-39,-7 20-2,15-30 2,-8 15-1</inkml:trace>
          <inkml:trace contextRef="#ctx0" brushRef="#br0" timeOffset="-686.4011">299-3246 69,'0'0'36,"0"0"0,19-12 1,-19 12-15,-21 1-6,21-1-4,-19 13-3,19-13-1,-25 17-1,13 3-4,-11-6-3,5 10 0,-3 4 0,1 9 0,1 7 0,1 7 0,-1 4 0,3 3 0,5 0 0,4 0 0,4-2 0,3-3 0,5-8 0,2-4 0,4-6 0,3-9 0,2-3 0,5-9 0,4-3 0,-8-17 0,17 12 0,-11-20-41,-4-4-1,-8-3-1,-4-2 1</inkml:trace>
          <inkml:trace contextRef="#ctx0" brushRef="#br0" timeOffset="1123.202">-243-2257 70,'0'0'34,"0"0"1,0 0 2,0 21-13,0-21-8,0 0-3,0 0-2,0 0-3,0 0-1,0 0-7,-4 18 0,4-18 0,6 26 0,-5-10 0,3 0 0,-4-16 0,7 26 0,-7-26 0,9 18 0,-9-18 0,0 0 0,0 0 0,0 0 0,0 0 0,0 0 0,17-9 0,-17 9 0,15-26 0,-7 10 0,3-2 0,1 1 0,2-1 0,-14 18 0,20-23 0,-20 23 0,0 0 0,16-7 0,-16 7 0,0 0 0,5 27 0,-5-27 0,2 26 0,0-8 0,1-3 0,-1 3 0,1-2 0,-3-16 0,8 30 0,-8-30 0,5 26 0,-5-26 0,10 18 0,-10-18 0,0 0 0,16 10 0,-16-10 0,0 0 0,18-7 0,-18 7 0,0 0 0,18-5-14,-18 5-29,0 0 1,-2-16-1,2 16 1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7:57.0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3A4BBE-2D17-46B1-BAD5-EFC0190F36DD}" emma:medium="tactile" emma:mode="ink">
          <msink:context xmlns:msink="http://schemas.microsoft.com/ink/2010/main" type="writingRegion" rotatedBoundingBox="7217,4259 11777,3722 12229,7562 7669,8099"/>
        </emma:interpretation>
      </emma:emma>
    </inkml:annotationXML>
    <inkml:traceGroup>
      <inkml:annotationXML>
        <emma:emma xmlns:emma="http://www.w3.org/2003/04/emma" version="1.0">
          <emma:interpretation id="{9F921E8E-E530-4B87-824E-4CED171086B3}" emma:medium="tactile" emma:mode="ink">
            <msink:context xmlns:msink="http://schemas.microsoft.com/ink/2010/main" type="paragraph" rotatedBoundingBox="9786,4262 7901,7389 7199,6966 9083,38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19B1A4-D093-4F18-83DA-FBD0DF535B9D}" emma:medium="tactile" emma:mode="ink">
              <msink:context xmlns:msink="http://schemas.microsoft.com/ink/2010/main" type="line" rotatedBoundingBox="9786,4262 7901,7389 7199,6966 9083,3839"/>
            </emma:interpretation>
          </emma:emma>
        </inkml:annotationXML>
        <inkml:traceGroup>
          <inkml:annotationXML>
            <emma:emma xmlns:emma="http://www.w3.org/2003/04/emma" version="1.0">
              <emma:interpretation id="{BE014B21-2919-41E1-9AFA-1BDA18F79D4B}" emma:medium="tactile" emma:mode="ink">
                <msink:context xmlns:msink="http://schemas.microsoft.com/ink/2010/main" type="inkWord" rotatedBoundingBox="9786,4262 7901,7389 7199,6966 9083,3839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i,</emma:literal>
                </emma:interpretation>
                <emma:interpretation id="interp3" emma:lang="en-US" emma:confidence="0">
                  <emma:literal>","</emma:literal>
                </emma:interpretation>
                <emma:interpretation id="interp4" emma:lang="en-US" emma:confidence="0">
                  <emma:literal>'"i'</emma:literal>
                </emma:interpretation>
              </emma:one-of>
            </emma:emma>
          </inkml:annotationXML>
          <inkml:trace contextRef="#ctx0" brushRef="#br0">-398-682 111,'0'0'39,"19"-11"0,-3-3-2,7 16-29,-23-2 0,44-11-3,-18 6-1,6 9 0,2-3-4,-1 8 0,-3 0 0,0 5 0,-5 2 0,0 3 0,-9 0 0,-1 4 0,-7-3 0,-5-3 0,-3 1 0,-11-2 0,-4-2 0,-8-2 0,-2 0 0,-7 1 0,-1-5 0,-3 3 0,1-4 0,7 0 0,7 2 0,1-11 0,17 18-8,3-16-34,0 0-1,0 0 0,21-11 0</inkml:trace>
          <inkml:trace contextRef="#ctx0" brushRef="#br0" timeOffset="-421.2007">-293-559 95,'9'-20'38,"-9"20"3,0 0 0,-7-28-23,7 28-7,0 0 0,0 0-11,-14 16 0,11 2 0,-4-1 0,5 13 0,-4 4 0,6 9 0,-3 7 0,5 2 0,1 3 0,1-4 0,3-4 0,2-3 0,-1-5 0,1-13 0,-2-5 0,-7-21 0,11 25 0,-11-25 0,0 0 0,0 0 0,0 0 0,0 0 0,0 0-36,5-34-7,-7 10-1,-1-11 2</inkml:trace>
          <inkml:trace contextRef="#ctx0" brushRef="#br0" timeOffset="-12636.0221">1196-3200 47,'0'0'31,"19"-9"2,-19 9 1,0 0-13,0 0-3,0 0-3,0 0-3,0 0-4,0 0-2,0 0-2,0 0 0,-16-5-1,16 5 0,-23 3 0,23-3 0,-28 12-1,10-5 1,-1-1 0,1 1-1,0 0-2,18-7 0,-28 14 0,28-14 0,-19 16 0,19-16 0,-5 17 0,5-17 0,1 25 0,-1-25 0,13 24 0,-13-24 0,24 20 0,-8-18 0,4-4 0,3-3 0,0-6 0,1-1 0,-3-2 0,-1 0 0,-4 0 0,-16 14 0,17-20 0,-17 20 0,0 0 0,0 0 0,0 0 0,-21 14 0,21-14 0,-23 30 0,9-9 0,2 4 0,-1-1 0,3 5 0,1-5 0,4 1 0,1-4 0,2-2 0,6-3 0,-4-16 0,21 18 0,-21-18 0,34 0 0,-18-11 0,10 13 0,-7-13-34,-19 11-7,22-21-1,-22 21 0</inkml:trace>
          <inkml:trace contextRef="#ctx0" brushRef="#br0" timeOffset="-12090.0212">1478-3232 93,'0'0'36,"-4"-21"1,4 21 2,0 0-23,0 0-4,16 18-2,-16-18-2,0 0-4,11 21-4,3 0 0,-3 0 0,6 10 0,-1 6 0,4 11 0,-6 6 0,2 13 0,-8 3 0,-4 9 0,-8 0 0,-4 1 0,-7-7 0,-4-2 0,-6-8 0,-8-12 0,-3-5 0,-6-18 0,3-4 0,-14-22 0,11 0-38,1-9-6,10-9 0,4-3 0</inkml:trace>
          <inkml:trace contextRef="#ctx0" brushRef="#br0" timeOffset="-2464.8043">200-1700 111,'0'0'38,"0"0"1,0 0 0,18-5-30,-18 5 0,0 0-1,-6 16-6,10 1-2,-11 1 0,10 8 0,-6 2 0,3 8 0,-2-3 0,2 6 0,0-4 0,0 0 0,4-2 0,1-5 0,0-3 0,2-6 0,-2-3 0,-5-16 0,8 16 0,-8-16 0,15 2 0,-18-18 0,19 23-15,-16-7-27,-2-18-1,2 18 1,-9-22 0</inkml:trace>
          <inkml:trace contextRef="#ctx0" brushRef="#br0" timeOffset="-2059.2036">428-1726 92,'0'0'36,"0"0"1,0 0 2,14-19-22,-14 19-6,0 0-1,0 0-1,0 0-5,19 26-4,-19-26 0,2 26 0,0-8 0,5 8 0,-7 1 0,2 1 0,-2 2 0,1 5 0,3 2 0,1 3 0,-3-1 0,0-2 0,-4 0 0,4-2 0,-1-2 0,1-10 0,7 0 0,-9-23-14,0 0-29,4-18-2,-1-12 2</inkml:trace>
        </inkml:traceGroup>
      </inkml:traceGroup>
    </inkml:traceGroup>
    <inkml:traceGroup>
      <inkml:annotationXML>
        <emma:emma xmlns:emma="http://www.w3.org/2003/04/emma" version="1.0">
          <emma:interpretation id="{78B81A26-FBD9-4207-8413-5001D54BC2CE}" emma:medium="tactile" emma:mode="ink">
            <msink:context xmlns:msink="http://schemas.microsoft.com/ink/2010/main" type="paragraph" rotatedBoundingBox="7743,6586 12054,6078 12229,7562 7917,8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69D74E-C709-4C69-8CE4-54FBDE9A5033}" emma:medium="tactile" emma:mode="ink">
              <msink:context xmlns:msink="http://schemas.microsoft.com/ink/2010/main" type="line" rotatedBoundingBox="7743,6586 12054,6078 12229,7562 7917,8069"/>
            </emma:interpretation>
          </emma:emma>
        </inkml:annotationXML>
        <inkml:traceGroup>
          <inkml:annotationXML>
            <emma:emma xmlns:emma="http://www.w3.org/2003/04/emma" version="1.0">
              <emma:interpretation id="{FB90AAA1-8B71-4398-8C45-40E8688C8A87}" emma:medium="tactile" emma:mode="ink">
                <msink:context xmlns:msink="http://schemas.microsoft.com/ink/2010/main" type="inkWord" rotatedBoundingBox="7743,6586 12054,6078 12229,7562 7917,8069"/>
              </emma:interpretation>
              <emma:one-of disjunction-type="recognition" id="oneOf1">
                <emma:interpretation id="interp5" emma:lang="en-US" emma:confidence="0">
                  <emma:literal>pintails))</emma:literal>
                </emma:interpretation>
                <emma:interpretation id="interp6" emma:lang="en-US" emma:confidence="0">
                  <emma:literal>freaks'))</emma:literal>
                </emma:interpretation>
                <emma:interpretation id="interp7" emma:lang="en-US" emma:confidence="0">
                  <emma:literal>freaks'?)</emma:literal>
                </emma:interpretation>
                <emma:interpretation id="interp8" emma:lang="en-US" emma:confidence="0">
                  <emma:literal>...massy)</emma:literal>
                </emma:interpretation>
                <emma:interpretation id="interp9" emma:lang="en-US" emma:confidence="0">
                  <emma:literal>Pined(s))</emma:literal>
                </emma:interpretation>
              </emma:one-of>
            </emma:emma>
          </inkml:annotationXML>
          <inkml:trace contextRef="#ctx0" brushRef="#br0" timeOffset="858.0016">0 0 82,'0'0'39,"0"0"-1,0 0-4,0 0-15,16 10-3,-16-10-4,0 0-3,-3 21-3,10-3-6,-7-1 0,3 4 0,-1 0 0,2 4 0,-1-4 0,-1 0 0,-2-21 0,5 32 0,-5-32 0,6 24 0,-6-24 0,0 0 0,1 20 0,-1-20-5,0 0-12,0 0-24,-5-21-1,5 21 0,-11-30 1</inkml:trace>
          <inkml:trace contextRef="#ctx0" brushRef="#br0" timeOffset="1372.8025">-33-95 86,'12'-25'35,"-12"25"0,16-11 2,-16 11-26,27-14-1,-27 14-2,26-10-3,-26 10 0,34-4-1,-18 6 0,1 10-1,-17-12 0,27 34-1,-20-15 0,-2 8 0,-7-3 1,-3 2-3,-6-3 0,3-2 0,-7-5 0,0-3 0,-5-6 0,2-4 0,1-5 0,-1-1 0,2-1 0,-3-3 0,19 7-3,-35-12-7,35 12-14,0 0-17,-16-2 0,16 2 1,0 0 0</inkml:trace>
          <inkml:trace contextRef="#ctx0" brushRef="#br0" timeOffset="2028.0036">272-350 88,'-1'-16'37,"1"16"1,0 0 1,0 0-24,0 0-3,0 0-3,0 0-1,0 0-2,-2 21-3,2-21-3,0 28 0,-2-10 0,4 5 0,-4-4 0,2 0 0,0-3 0,0-16 0,2 18 0,-2-18 0,0 0 0,16-18 0,-9-1 0,3-4 0,1 2 0,1-2 0,2 0 0,-1 4 0,-13 19 0,16-25 0,-16 25 0,0 0 0,17 0 0,-17 0 0,0 0 0,21 21 0,-21-21 0,18 21 0,-9-5 0,0 2 0,-9-18 0,16 28 0,-16-28 0,7 21 0,-7-21 0,3 16 0,-3-16 0,0 0-12,0 0-29,0 0-2,0 0 2,0 0-2</inkml:trace>
          <inkml:trace contextRef="#ctx0" brushRef="#br0" timeOffset="2480.4044">911-749 99,'0'0'38,"-26"25"3,8-4-2,-19-2-27,28 23-1,-15-7-2,9 16-3,-4-2-6,7 9 0,-2-3 0,10 5 0,2-4 0,8-3 0,2-6 0,5-5 0,3-5 0,3-9 0,8-3 0,-8-20-3,18 7-14,-11-19-24,-4-12-1,1-9 1,-9-12-1</inkml:trace>
          <inkml:trace contextRef="#ctx0" brushRef="#br0" timeOffset="3276.0058">1037-275 83,'-16'14'38,"10"4"0,6-18 2,-17 2-24,17-2-4,0 0-3,21 17-4,-21-17-2,28-3 0,-8-2-2,10-2 0,1 0-1,5-4-1,3 7-3,-9-13-5,17 6-30,-15 10-1,-11-5 0,-3 8 0</inkml:trace>
          <inkml:trace contextRef="#ctx0" brushRef="#br0" timeOffset="3010.8053">980-577 106,'0'0'38,"0"0"2,18-12-2,-18 12-28,32-14-2,-15 3-3,15 6-1,-4-4-2,8 2 0,-1 0 0,2-2-4,5 8-2,-8-10-6,13 16-20,-13-3-9,-11 0-3,-4 7 3,-19-9-2</inkml:trace>
          <inkml:trace contextRef="#ctx0" brushRef="#br0" timeOffset="2776.8049">1132-628 87,'0'0'40,"7"23"0,-11-4 1,4-19-13,0 51-18,-10-21-1,13 16-9,-6-4 0,6 6 0,-3-5 0,4-2 0,-1-4 0,1-11 0,3-3 0,-7-23-2,18 14-25,-18-14-14,3-32-1,-8 3 1,-2-14-1</inkml:trace>
          <inkml:trace contextRef="#ctx0" brushRef="#br0" timeOffset="3884.4069">1589-382 87,'0'0'36,"-26"-9"2,26 9 2,-20 4-27,-8-13-1,28 9-3,-35 9-2,35-9-2,-34 23 0,20-4-2,0-1-3,7 1 0,2 0 0,5-1 0,5-2 0,-5-16 0,32 9 0,-8-15 0,5-10 0,1-3 0,3-7 0,2-6 0,-3-5 0,-2-3 0,-7-4 0,-7-5 0,-5 1 0,-4-3 0,-7 7 0,-2 6 0,-3 6 0,1 13 0,4 19 0,-16-6 0,6 22 0,4 16 0,-2 7 0,4 12 0,-1-1 0,3 8 0,4 0 0,7 2 0,1-2 0,4-9 0,2-5 0,0-10 0,2-4 0,-6-13 0,9 2 0,-21-19-31,0 0-12,2-17-2,-11-2 2</inkml:trace>
          <inkml:trace contextRef="#ctx0" brushRef="#br0" timeOffset="4804.8085">1935-897 102,'4'-21'39,"-4"21"2,16-3-1,3 26-30,-19-23 0,18 51-2,-15-13-3,11 20-5,-7 5 0,6 11 0,-4-2 0,1 4 0,-1-4 0,-2-2 0,-3-5 0,-4-7 0,-6-9 0,-3-5 0,-6-7 0,-5-7 0,-5-5 0,2-9 0,4-2 0,-4-11 0,23-3 0,-28-7-10,28 7-22,0 0-11,16-35 0,-4 12 2,2-7 0</inkml:trace>
          <inkml:trace contextRef="#ctx0" brushRef="#br0" timeOffset="5194.8092">2528-883 113,'0'0'40,"0"0"2,-21 0 0,-7 4-31,15 29-4,-15-6-7,3 22 0,-6 0 0,4 14 0,-1 2 0,7 9 0,3 0 0,6 0 0,7-4 0,5-7 0,7-5 0,1-12 0,10-7 0,1-15 0,10-4 0,-8-26 0,23-2-38,-12-8-6,-2-11 0,0-6 2</inkml:trace>
          <inkml:trace contextRef="#ctx0" brushRef="#br0" timeOffset="5694.01">2961-805 114,'0'0'38,"0"0"4,-30 16-6,0-15-27,10 15-1,-19-9 0,11 9-8,-7-2 0,7 5 0,1-5 0,13 6 0,5-3 0,11 1 0,7 1 0,5 1 0,9-3 0,3-1 0,4 1 0,2 1 0,-2 3 0,2 2 0,-4 3 0,-7 2 0,-8 4 0,-10 1 0,-12 3 0,-5 1 0,-7-6 0,-4-4 0,-5-8 0,0-9 0,6-6 0,-1-13 0,25 9 0,-32-39 0,36 24-6,-18-10-36,10-5-1,2 2 0,2 2 0</inkml:trace>
          <inkml:trace contextRef="#ctx0" brushRef="#br0" timeOffset="6224.411">3224-935 100,'0'0'38,"-29"12"1,12-8-1,6 13-27,-15-17-1,12 16-4,-11-9-2,11 11-1,14-18 0,-21 19 0,21-19-3,3 17 0,-3-17 0,21 7 0,-1-8 0,3-5 0,5-4 0,0-8 0,-1 1 0,1-1 0,-5 1 0,-4 8 0,-19 9 0,16-2 0,-16 2 0,-9 35 0,-7-5 0,2 7 0,-3 2 0,3 1 0,1-3 0,6-4 0,7-5 0,5-5 0,8-5 0,-13-18 0,35 19 0,-14-22 0,13 11 0,-11-16-42,3-3-3,2-8 2,4-2-1</inkml:trace>
          <inkml:trace contextRef="#ctx0" brushRef="#br0" timeOffset="11434.82">4036-1160 99,'0'0'39,"0"0"2,0 0 0,0 0-26,26 16-4,-26-16-2,34 33-9,-13 0 0,5 20 0,-1 9 0,0 18 0,-8 17 0,-1 14 0,-9 8 0,-12 10 0,-13-5 0,-6 3 0,-10-8 0,1-13 0,-6-15 0,2-15 0,1-15 0,3-26 0,14-1 0,-8-29-31,8-10-14,-6-9-1,0-11 1</inkml:trace>
          <inkml:trace contextRef="#ctx0" brushRef="#br0" timeOffset="6552.0116">3646-1102 121,'24'17'41,"1"13"2,-2 5-1,3 30-34,-11-14-8,11 21 0,-7 4 0,-1 12 0,-14 3 0,-1 2 0,-12 2 0,-8-5 0,-4-8 0,-9-10 0,-4-7 0,-8-26 0,17-6-21,-19-18-24,7-17 0,-6-14 1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25.0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B87B342-FC90-46AF-B9F7-AC8B0AB9275F}" emma:medium="tactile" emma:mode="ink">
          <msink:context xmlns:msink="http://schemas.microsoft.com/ink/2010/main" type="writingRegion" rotatedBoundingBox="9921,9471 19265,9348 19286,10917 9941,11039"/>
        </emma:interpretation>
      </emma:emma>
    </inkml:annotationXML>
    <inkml:traceGroup>
      <inkml:annotationXML>
        <emma:emma xmlns:emma="http://www.w3.org/2003/04/emma" version="1.0">
          <emma:interpretation id="{12BCEE9E-0054-4B33-B08E-E3DB3BB54CEE}" emma:medium="tactile" emma:mode="ink">
            <msink:context xmlns:msink="http://schemas.microsoft.com/ink/2010/main" type="paragraph" rotatedBoundingBox="9921,9471 19265,9348 19286,10917 9941,11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973F25-CFAA-4AB9-8CC4-3CDBC510C276}" emma:medium="tactile" emma:mode="ink">
              <msink:context xmlns:msink="http://schemas.microsoft.com/ink/2010/main" type="line" rotatedBoundingBox="9921,9471 19265,9348 19286,10917 9941,11039"/>
            </emma:interpretation>
          </emma:emma>
        </inkml:annotationXML>
        <inkml:traceGroup>
          <inkml:annotationXML>
            <emma:emma xmlns:emma="http://www.w3.org/2003/04/emma" version="1.0">
              <emma:interpretation id="{0FBC12F9-7D0F-4533-8496-1D4488CD5DF5}" emma:medium="tactile" emma:mode="ink">
                <msink:context xmlns:msink="http://schemas.microsoft.com/ink/2010/main" type="inkWord" rotatedBoundingBox="9921,9471 12571,9436 12592,11004 9941,11039"/>
              </emma:interpretation>
              <emma:one-of disjunction-type="recognition" id="oneOf0">
                <emma:interpretation id="interp0" emma:lang="en-US" emma:confidence="0">
                  <emma:literal>dish)</emma:literal>
                </emma:interpretation>
                <emma:interpretation id="interp1" emma:lang="en-US" emma:confidence="0">
                  <emma:literal>doss)</emma:literal>
                </emma:interpretation>
                <emma:interpretation id="interp2" emma:lang="en-US" emma:confidence="0">
                  <emma:literal>daisy)</emma:literal>
                </emma:interpretation>
                <emma:interpretation id="interp3" emma:lang="en-US" emma:confidence="0">
                  <emma:literal>dash)</emma:literal>
                </emma:interpretation>
                <emma:interpretation id="interp4" emma:lang="en-US" emma:confidence="0">
                  <emma:literal>dosh)</emma:literal>
                </emma:interpretation>
              </emma:one-of>
            </emma:emma>
          </inkml:annotationXML>
          <inkml:trace contextRef="#ctx0" brushRef="#br0">3250 2519 102,'0'0'39,"0"0"0,-17-8 0,17 8-26,-27 17-2,13 11-2,-14-1-6,7 20-3,-9 6 0,1 15 0,1 4 0,5 9 0,7 2 0,6-1 0,10-6 0,5-9 0,9-8 0,5-13 0,4-7 0,0-16 0,6-6 0,-12-31-9,6 2-34,2-15-1,-6-11 1,-1-11 0</inkml:trace>
          <inkml:trace contextRef="#ctx0" brushRef="#br0" timeOffset="468.0008">3612 2699 106,'0'0'40,"0"0"1,-18-4-1,-15 2-27,21 18-3,-20-9-5,11 11-5,-9-4 0,5 5 0,2-1 0,5 1 0,4-3 0,7 3 0,5-3 0,9 2 0,4-1 0,7 1 0,6 3 0,3-2 0,-1 2 0,1 2 0,-8 3 0,-3 1 0,-5-1 0,-6-1 0,-5-4 0,-2-2 0,-5-3 0,7-16 0,-23 19 0,23-19 0,-28-3 0,10-4 0,1 1 0,-8-2 0,7 6 0,-8-16-2,26 18-25,-16-3-15,16 3-1,-11-20 2,11 20-1</inkml:trace>
          <inkml:trace contextRef="#ctx0" brushRef="#br0" timeOffset="936.0016">3882 2546 105,'0'0'39,"16"-9"2,-16 9-1,0 0-29,-16 9-2,-3-6-2,8 13-4,-8-4-3,1 6 0,0-1 0,3-2 0,15-15 0,-16 19 0,16-19 0,0 0 0,0 0 0,24-7 0,-4-4 0,1-1 0,2 1 0,-2 3 0,-5-1 0,-16 9 0,21 5 0,-19 11 0,-7 3 0,-2 9 0,-8 0 0,7 6 0,-3 1 0,4-2 0,2-4 0,3-7 0,7-4 0,-5-18 0,28 18 0,-10-24 0,14 10 0,-9-18-39,7-6-4,-4-4-1,-1-4 0</inkml:trace>
          <inkml:trace contextRef="#ctx0" brushRef="#br0" timeOffset="1310.4023">4131 2437 97,'16'14'40,"-16"-14"3,19 37-2,-19-37-14,32 56-20,-20-14-7,8 21 0,-2 2 0,-1 13 0,-6-5 0,1 8 0,-7-3 0,-3-5 0,-4-4 0,-6-13 0,-3-7 0,-3-13 0,-2-7 0,-3-18 0,3-8 0,-11-25 0,20-3-38,-7-10-6,0-4-1,2-6 2</inkml:trace>
          <inkml:trace contextRef="#ctx0" brushRef="#br0" timeOffset="1747.2031">4398 2187 113,'21'-7'43,"-12"25"1,5 19 1,2 1-35,12 26-10,-2 8 0,10 19 0,-5 9 0,3 14 0,-4 4 0,-7-2 0,-5-2 0,-6-5 0,-10-5 0,-13-9 0,-7-9 0,-10-12 0,-4-9 0,-6-18 0,8 4-15,-22-19-30,5-11 0,1-18 0</inkml:trace>
          <inkml:trace contextRef="#ctx0" brushRef="#br0" timeOffset="-936.0017">2251 3055 104,'0'0'38,"-26"-10"2,4 15 0,-2 14-28,-10-13-2,15 18-2,-8-8-5,10 7-3,-3-2 0,10 0 0,4-3 0,6-18 0,16 21 0,4-21 0,1-7 0,5-6 0,3-8 0,2-7 0,-4-5 0,-1-6 0,-3-7 0,-5-1 0,-6 5 0,-1 1 0,-6 8 0,-3 8 0,0 4 0,-2 21 0,0 0 0,0 0 0,-11 27 0,11-1 0,-2 6 0,4 8 0,0 2 0,1 2 0,1 2 0,3-4 0,-2-2 0,1-6 0,2-3 0,-8-31 0,18 34-7,-18-34-36,0 0 0,12-41 0,-10 6 0</inkml:trace>
          <inkml:trace contextRef="#ctx0" brushRef="#br0" timeOffset="-608.401">2364 2549 102,'0'0'38,"27"5"3,-6 10-1,2-8-24,12 28-6,-9-5-2,15 19-8,-7-2 0,4 11 0,-6 0 0,-2 5 0,-7-1 0,-9 1 0,-10-5 0,-8-3 0,-6-3 0,-8-6 0,-8-6 0,-6-10 0,4-5 0,-6-15 0,16 5 0,-13-15-37,11-4-5,20 4-2,-21-25 2</inkml:trace>
        </inkml:traceGroup>
        <inkml:traceGroup>
          <inkml:annotationXML>
            <emma:emma xmlns:emma="http://www.w3.org/2003/04/emma" version="1.0">
              <emma:interpretation id="{3BF5FB17-F1AB-461D-AB32-B8678C9CCA3C}" emma:medium="tactile" emma:mode="ink">
                <msink:context xmlns:msink="http://schemas.microsoft.com/ink/2010/main" type="inkWord" rotatedBoundingBox="15852,9716 17797,9690 17809,10588 15864,10613"/>
              </emma:interpretation>
              <emma:one-of disjunction-type="recognition" id="oneOf1">
                <emma:interpretation id="interp5" emma:lang="en-US" emma:confidence="0">
                  <emma:literal>in-its</emma:literal>
                </emma:interpretation>
                <emma:interpretation id="interp6" emma:lang="en-US" emma:confidence="0">
                  <emma:literal>in-'tis</emma:literal>
                </emma:interpretation>
                <emma:interpretation id="interp7" emma:lang="en-US" emma:confidence="0">
                  <emma:literal>in-'tis.</emma:literal>
                </emma:interpretation>
                <emma:interpretation id="interp8" emma:lang="en-US" emma:confidence="0">
                  <emma:literal>in-'tis,</emma:literal>
                </emma:interpretation>
                <emma:interpretation id="interp9" emma:lang="en-US" emma:confidence="0">
                  <emma:literal>tilt-he</emma:literal>
                </emma:interpretation>
              </emma:one-of>
            </emma:emma>
          </inkml:annotationXML>
          <inkml:trace contextRef="#ctx0" brushRef="#br1" timeOffset="2.90186E7">9818 3059 61,'0'0'35,"0"0"1,0 0-4,-1 19-12,1-19-4,0 0-4,-7 21-3,14 2-3,-7-23-1,3 39-1,-3-20-2,6 4 0,-5-4-1,5 1-1,-6-20 0,8 22-1,-8-22-3,0 0-5,23 11-12,-23-11-19,4-16 2,-4 16-1,-7-25-1</inkml:trace>
          <inkml:trace contextRef="#ctx0" brushRef="#br1" timeOffset="2.90192E7">9774 3131 50,'0'0'32,"0"0"3,-16-12-1,16 12-18,0 0-1,0 0-3,0 0-5,0 0-2,25 17-1,-25-17-2,23 11 0,-23-11-1,34 8 0,-18-6 0,-16-2-1,30 5 0,-30-5 0,21-1-1,-21 1-1,0 0 1,0 0-2,12-20 0,-12 20 0,-9-15-1,9 15 2,-30-7 0,9 8 1,-2 3 1,-3 5 2,1-2-1,2 5 2,0-5-1,23-7 0,-26 16 0,26-16 0,0 0-1,0 0 0,0 0 1,0 0-1,0 0 1,21 3 0,-21-3-1,28-3 1,-28 3-1,32-2 0,-16 0-1,1 4 2,-17-2 0,25 5 0,-25-5 0,5 16 0,-5-16-1,-19 26 1,-1-10 0,-1 0-2,-2 2-1,0-10-2,9 12-6,-12-20-18,10 3-11,16-3-1,0 0-1,0 0 2</inkml:trace>
          <inkml:trace contextRef="#ctx0" brushRef="#br1" timeOffset="2.90181E7">9224 2793 45,'0'0'31,"0"0"3,0 0 0,1-29-18,-1 29 0,13-16 0,4 18-3,-17-2-3,0 0-1,11-18-2,-11 18-1,19 2-2,3 3 0,-5-2-1,11 3-1,1-4 0,13-1-1,2-1-1,2-3 2,0-3-2,-5 1-2,-4 0 1,-9-6-3,4 13-4,-32-2-11,21-16-21,-21 16-1,0 0 1,19 7-1</inkml:trace>
          <inkml:trace contextRef="#ctx0" brushRef="#br1" timeOffset="2.90173E7">9427 2839 49,'0'0'36,"0"0"-1,17 4 1,-17-4-6,-16 1-16,29 15-1,-13-16-2,0 0-3,-20 25-1,20-4-1,0-21-1,-10 40 0,-1-15-5,4 3 0,-9 2 0,4-2 0,-1-3 0,-1-3 0,0 0 0,14-22 0,-19 28 0,19-28 0,-21 17 0,5-24-10,16 7-11,0 0-20,0 0 0,-23-10-1,17-8 1</inkml:trace>
          <inkml:trace contextRef="#ctx0" brushRef="#br1" timeOffset="2.90177E7">9559 2853 61,'0'0'35,"0"0"0,-4 20 1,-11-17-19,18 22-3,-24-18-1,16 19-3,-18-12-3,16 11-1,-15-6-2,8 7 0,-3-5-1,8 6-1,-2-8-1,8 6 1,-3-2-2,3-2 0,-1-4 0,4-17 0,7 27 0,-7-27 0,29 8-1,-12-13-2,10 2-1,-4-17-4,10 17-8,-15-11-22,1-7-2,-1 1 1,-13-3-1</inkml:trace>
          <inkml:trace contextRef="#ctx0" brushRef="#br1" timeOffset="2.90133E7">8299 2750 80,'0'0'38,"0"0"0,-6 21 2,12 5-26,-26-16-1,18 24-1,-17-15-4,14 13-1,-15-8-2,15 8-5,-11-7 0,4 1 0,1-5 0,1 0 0,-3-3 0,1 1 0,12-19 0,-21 28 0,21-28 0,-11 20 0,11-20 0,0 0 0,-9 22-9,9-22-9,0 0-21,0 0-3,0 0 1,0 0 0</inkml:trace>
          <inkml:trace contextRef="#ctx0" brushRef="#br1" timeOffset="2.90129E7">7970 2850 76,'0'0'37,"0"0"0,9-16 2,-11 0-23,2 16-5,0 0 0,14 19-3,-14-19-2,9 23-2,-9-7 1,7 7 0,-1-4-5,4 6 0,3-2 0,-1-1 0,0 0 0,1-5 0,-1-1 0,-12-16 0,25 21 0,-25-21 0,17 11 0,-17-11 0,0 0-9,0 0-11,0 0-20,0 0-2,4-20 1,-4 20 0</inkml:trace>
          <inkml:trace contextRef="#ctx0" brushRef="#br1" timeOffset="2.90139E7">8341 3126 99,'0'0'38,"0"0"2,12-22-4,-12 22-25,0 0-2,0 0-2,4 16-1,-4-16-2,-5 21 1,6-5-5,-1-16 0,-1 34 0,-3-17 0,4 1 0,0-2 0,0-16 0,0 26 0,0-26 0,2 16 0,-2-16 0,0 0 0,0 0 0,0 0 0,0 0 0,19-13 0,-19 13 0,14-28 0,-5 11 0,4-4 0,1 1 0,0 3 0,-5 1 0,-9 16 0,8-16 0,-8 16 0,0 0 0,0 0 0,13 21 0,-13-21 0,7 28 0,-7-28 0,10 30 0,-4-14 0,-6-16 0,10 28 0,-10-28 0,4 28 0,-4-28 0,3 23 0,-3-23 0,2 19 0,-2-19 0,0 0 0,0 0 0,0 18 0,0-18 0,0 0 0,0 0-12,0 0-21,0 0-10,-2-23 2,2 23 0,-7-28 0</inkml:trace>
          <inkml:trace contextRef="#ctx0" brushRef="#br1" timeOffset="2.90144E7">8523 2590 75,'0'0'37,"0"0"0,0 0 1,0 0-23,0 0-4,10-16-1,6 19-2,-16-3-3,18-1-2,-18 1 0,26-2-1,-26 2-1,32-2 0,-32 2-2,27-2-3,-6 9-5,-21-7-18,0 0-14,28-12 3,-28 12-2,0 0 0</inkml:trace>
          <inkml:trace contextRef="#ctx0" brushRef="#br1" timeOffset="2.90147E7">8895 2444 93,'0'0'39,"7"26"2,-8-10-2,-19-9-26,25 23-1,-10-14-5,7 8-2,-9-3-1,3 6-2,-1-4-2,0-1 0,3 1 0,5-2 0,-8 0 0,5-21-6,5 37-11,-5-37-23,0 0-2,16 11 2,-16-11-2</inkml:trace>
        </inkml:traceGroup>
        <inkml:traceGroup>
          <inkml:annotationXML>
            <emma:emma xmlns:emma="http://www.w3.org/2003/04/emma" version="1.0">
              <emma:interpretation id="{410DBFDD-B2B9-4719-BACC-C6A74C84F682}" emma:medium="tactile" emma:mode="ink">
                <msink:context xmlns:msink="http://schemas.microsoft.com/ink/2010/main" type="inkWord" rotatedBoundingBox="18249,9636 19269,9623 19280,10468 18260,10482"/>
              </emma:interpretation>
              <emma:one-of disjunction-type="recognition" id="oneOf2">
                <emma:interpretation id="interp10" emma:lang="en-US" emma:confidence="0">
                  <emma:literal>sq</emma:literal>
                </emma:interpretation>
                <emma:interpretation id="interp11" emma:lang="en-US" emma:confidence="0">
                  <emma:literal>Sq</emma:literal>
                </emma:interpretation>
                <emma:interpretation id="interp12" emma:lang="en-US" emma:confidence="0">
                  <emma:literal>san</emma:literal>
                </emma:interpretation>
                <emma:interpretation id="interp13" emma:lang="en-US" emma:confidence="0">
                  <emma:literal>SE</emma:literal>
                </emma:interpretation>
                <emma:interpretation id="interp14" emma:lang="en-US" emma:confidence="0">
                  <emma:literal>Sa</emma:literal>
                </emma:interpretation>
              </emma:one-of>
            </emma:emma>
          </inkml:annotationXML>
          <inkml:trace contextRef="#ctx0" brushRef="#br1" timeOffset="2.90232E7">10800 2611 55,'0'0'35,"0"0"1,0 0 0,0 0-18,0 0-3,0 0-3,-23-16-3,23 16-2,-16 0-2,16 0 0,-23 0-2,23 0 0,-32 2 0,32-2-1,-28 1 0,28-1-1,-30 6 1,30-6-1,-28 7 0,28-7 0,-21 8 0,21-8 1,-27 13-2,27-13 0,-21 10 0,21-10 0,-16 13 0,16-13 0,0 0 0,-12 17 0,12-17 0,0 0 0,-4 20 0,4-20 0,0 0 0,7 21 0,-7-21 0,4 17 0,-4-17 0,16 21 0,-16-21 0,23 25 0,-23-25 0,26 30 0,-10-14 0,2-1 0,-2 1 0,-1 0 0,-15-16 0,34 30 0,-23-14 0,-1-1 0,-10-15 0,16 29 0,-16-29 0,14 26 0,-12-10 0,-2 1 0,-2-1 0,2-16 0,-2 30 0,1-14 0,-8 3 0,2 1 0,-4-5 0,1 1 0,10-16 0,-20 27 0,20-27 0,-17 22 0,17-22 0,-25 14 0,25-14 0,-27 6 0,27-6 0,-30 0 0,13-4 0,-5 2 0,1-3 0,5 0 0,16 5 0,-26-7 0,26 7 0,-27-5 0,27 5 0,-22-4 0,22 4 0,0 0 0,-20-9 0,20 9 0,0 0 0,-28-28-3,28 28-13,0 0-22,-16-17-5,16 17 2,4-27-1</inkml:trace>
          <inkml:trace contextRef="#ctx0" brushRef="#br1" timeOffset="2.90243E7">11232 2388 26,'0'0'30,"0"0"3,0 0-5,0 0-4,0 0-6,16 0 0,-16 0-7,0 0-1,-14-16-4,14 16 0,0 0-2,-23-2 0,23 2 0,-23-4 0,4 6-1,19-2-1,-34 7 0,17 4 0,-1-2-1,18-9 0,-25 21 1,25-21-1,-19 22 0,19-22-1,-12 20 2,12-20-2,0 0 1,-4 21-1,4-21 0,0 0 1,7 16-2,-7-16 2,0 0-1,21 7 0,-21-7 0,20-6 1,-4-1-1,3-1 0,-1-1 0,3-2 0,0-3 0,-3 4 0,1-1-1,-19 11 2,25-16-1,-25 16 1,0 0 1,0 0-1,-4 27 2,-1-11-1,-4 3-2,0 4 0,-3 5 0,1 0 0,-3 2 0,5-2 0,1 0 0,-3 0 0,4-3 0,7-2 0,0-2 0,5-5 0,-5-16 0,30 15 0,-3-13 0,3-7 0,3 0 0,-6-13 0,13 16-26,-11-10-16,-10 3-1,-19 9 1,0 0-1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3:27.5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6EF049-B4B0-45FE-8F80-8A0A6002DC7A}" emma:medium="tactile" emma:mode="ink">
          <msink:context xmlns:msink="http://schemas.microsoft.com/ink/2010/main" type="writingRegion" rotatedBoundingBox="15475,4443 21043,4144 21095,5111 15527,5409">
            <msink:destinationLink direction="with" ref="{C3012134-1AFA-4A16-AFB1-018BAB82E957}"/>
          </msink:context>
        </emma:interpretation>
      </emma:emma>
    </inkml:annotationXML>
    <inkml:traceGroup>
      <inkml:annotationXML>
        <emma:emma xmlns:emma="http://www.w3.org/2003/04/emma" version="1.0">
          <emma:interpretation id="{855241E2-BE63-48C5-86FB-83B0E99C04CC}" emma:medium="tactile" emma:mode="ink">
            <msink:context xmlns:msink="http://schemas.microsoft.com/ink/2010/main" type="paragraph" rotatedBoundingBox="15475,4443 21043,4144 21095,5111 15527,5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C24516-3506-4B24-953D-EBA893E68A2C}" emma:medium="tactile" emma:mode="ink">
              <msink:context xmlns:msink="http://schemas.microsoft.com/ink/2010/main" type="line" rotatedBoundingBox="15475,4443 21043,4144 21095,5111 15527,5409"/>
            </emma:interpretation>
          </emma:emma>
        </inkml:annotationXML>
        <inkml:traceGroup>
          <inkml:annotationXML>
            <emma:emma xmlns:emma="http://www.w3.org/2003/04/emma" version="1.0">
              <emma:interpretation id="{A60C7870-0912-4815-9751-3C5791562F13}" emma:medium="tactile" emma:mode="ink">
                <msink:context xmlns:msink="http://schemas.microsoft.com/ink/2010/main" type="inkWord" rotatedBoundingBox="15475,4443 19114,4248 19158,5062 15519,5257">
                  <msink:destinationLink direction="with" ref="{496A54B2-57F8-4AD0-B528-2A993A63196A}"/>
                </msink:context>
              </emma:interpretation>
              <emma:one-of disjunction-type="recognition" id="oneOf0">
                <emma:interpretation id="interp0" emma:lang="en-US" emma:confidence="0.5">
                  <emma:literal>Goodwill</emma:literal>
                </emma:interpretation>
                <emma:interpretation id="interp1" emma:lang="en-US" emma:confidence="0.5">
                  <emma:literal>Good will</emma:literal>
                </emma:interpretation>
                <emma:interpretation id="interp2" emma:lang="en-US" emma:confidence="0">
                  <emma:literal>God will</emma:literal>
                </emma:interpretation>
                <emma:interpretation id="interp3" emma:lang="en-US" emma:confidence="0">
                  <emma:literal>Goad will</emma:literal>
                </emma:interpretation>
                <emma:interpretation id="interp4" emma:lang="en-US" emma:confidence="0">
                  <emma:literal>Goody will</emma:literal>
                </emma:interpretation>
              </emma:one-of>
            </emma:emma>
          </inkml:annotationXML>
          <inkml:trace contextRef="#ctx0" brushRef="#br0">410 118 66,'5'-23'36,"-5"23"1,7-31 2,-25 8-20,18 23-2,-7-25-3,7 25-5,0 0-2,-16-12-1,-3 7-1,19 5-5,-30 10 0,9 6 0,-6 2 0,-3 6 0,-5 6 0,0 7 0,5 5 0,-4 6 0,4 4 0,5 5 0,-1-1 0,6 2 0,10-2 0,3-3 0,5-6 0,7-6 0,4-8 0,11-8 0,3-8 0,7-8 0,3-7 0,2-6 0,1-6 0,-3-3 0,-1-4 0,-9 1 0,-2 0 0,-3 2 0,-18 14 0,17-23 0,-17 23 0,0 0 0,6-16 0,-6 16 0,0 0 0,0 0 0,0 0 0,0 0 0,0 0 0,7 21 0,-7-21 0,16 32 0,-6-13 0,3 4 0,-3-2 0,3-1 0,1-3 0,-2 1 0,-12-18 0,14 17 0,-14-17 0,0 0 0,0 0 0,-16-15 0,16 15-42,-10-30-3,3 14 2,-2-2-1</inkml:trace>
          <inkml:trace contextRef="#ctx0" brushRef="#br0" timeOffset="382.0218">660 557 106,'0'0'38,"-28"25"2,12-9-1,5 7-30,-4-11-2,16 9-2,1-5-1,10 1-2,-12-17 0,36 25 1,-15-18-3,2-3 0,2-4 0,-1-6 0,-1-2 0,0-3 0,-9-5 0,-1-1 0,-8-3 0,-5 1 0,-2 1 0,-12 3 0,-9 2 0,-5 6 0,-4 6 0,-3 1 0,3 5 0,6-2 0,4 10 0,7-12-8,15-1-10,19 18-23,2-20 1,11 0-1,1-5 0</inkml:trace>
          <inkml:trace contextRef="#ctx0" brushRef="#br0" timeOffset="780.0445">1087 535 93,'-23'5'37,"6"9"0,-6-4 3,-2-1-28,20 12-4,5-21-2,-13 37-2,13-37 0,9 34-2,-9-34-1,36 24 0,-13-17 0,3-1 0,2-6 0,-1-2 0,-1-5-1,-3-4 1,-23 11 0,28-28-1,-21 9 1,-3-1 0,-9-1-1,-2 4 2,-6 1-2,13 16 0,-33-18 0,12 20 0,-2 2 0,0 4 0,7 5 0,0-4-3,9 8-4,7-17-8,0 0-24,0 0-3,32 5 2,-6-6-1</inkml:trace>
          <inkml:trace contextRef="#ctx0" brushRef="#br0" timeOffset="1314.0752">1495 566 97,'-32'7'39,"1"4"0,-1 1 0,-7-7-26,21 15-3,-13-10-4,18 10-2,-4-6-1,10 1-2,7-15 0,10 27 0,-10-27-1,28 16 2,-6-15-2,0-2 0,8-8 0,0-3 0,-1-8 0,-3-4 0,-1-8 0,0-5 0,1-10 0,-3-10 0,-4-6 0,1-2 0,-6-2 0,-7 4 0,-2 5 0,-1 7 0,-2 11 0,-2 13 0,0 27 0,-16-12 0,16 12 0,-20 33 0,12-4 0,-1 13 0,2 7 0,3 7 0,1 4 0,4 1 0,5-1 0,4-4 0,6-3 0,4-7 0,-5-8 0,-2-6 0,4-2 0,-17-30 0,34 37-23,-34-37-20,0 0 0,0 0 1,0 0 0</inkml:trace>
          <inkml:trace contextRef="#ctx0" brushRef="#br0" timeOffset="1781.1019">1883 533 108,'0'0'40,"-15"23"1,15-23 0,-25 19-30,28 2-4,-3-21-2,-3 34-3,12-19-2,1 1 0,-10-16 0,27 19 0,-11-17 0,3-5 0,2-8 0,0-5 0,1-6 0,2-3 0,-4 0 0,-4 1 0,-2 4 0,-7 5 0,-7 15 0,0 0 0,0 0 0,-2 21 0,-3-2 0,3 0 0,4 2 0,1-3 0,1-2 0,-4-16 0,16 16 0,-16-16 0,24-6 0,-24 6 0,29-26 0,-13 5 0,-1-4 0,3-5 0,0 2 0,-4-3 0,5 10 0,-15-8-5,-4 29-13,0 0-23,0 0-2,0 0 2,0 0 0</inkml:trace>
          <inkml:trace contextRef="#ctx0" brushRef="#br0" timeOffset="2022.1157">2353 514 102,'0'0'40,"4"19"1,-4-19-1,5 35-27,-5-35-3,-7 35-5,2-19-1,3 3-4,0-1 0,2-18-6,2 31-10,-2-31-25,0 0 0,0 0 1,0 0-1</inkml:trace>
          <inkml:trace contextRef="#ctx0" brushRef="#br0" timeOffset="2193.1255">2425 280 106,'-1'-25'38,"1"25"1,-16-7-1,16 7-31,0 0-4,-7 18-4,7-18-16,-20 17-20,26 6-2,-8-5 1,11 5-1</inkml:trace>
          <inkml:trace contextRef="#ctx0" brushRef="#br0" timeOffset="9479.5422">2731-79 79,'0'0'37,"0"0"0,0 0 2,-18-1-24,23 29-2,-20-11-3,9 24-1,-8-8-3,9 16-1,-6-1 0,4 8-5,-2-2 0,2 1 0,0-4 0,5-5 0,2-3 0,2-4 0,0-7 0,0-8 0,0-8 0,-2-16 0,0 0 0,0 0 0,21 0 0,-23-28-13,18 11-21,-9-8-9,-4 0 2,-1-1-2</inkml:trace>
          <inkml:trace contextRef="#ctx0" brushRef="#br0" timeOffset="9953.5692">2936-100 61,'8'-17'35,"-8"17"1,0 0 2,0 0-18,0 0-3,-19 10-2,24 15-4,-19-9-2,11 21-2,-12-6-1,10 15-6,-9-2 0,7 10 0,-4 1 0,4 1 0,-7-2 0,11-3 0,-3-1 0,3-3 0,1-7 0,9-6 0,-3-4 0,-4-9 0,5-4 0,-5-17 0,11 16 0,-11-16 0,0 0 0,8-17 0,-8 17-10,0 0-33,-1-23 0,1 23 0,-9-23 1</inkml:trace>
          <inkml:trace contextRef="#ctx0" brushRef="#br0" timeOffset="10293.5888">3101 464 67,'0'0'38,"20"7"-1,-20-7 2,0 0-15,18 23-12,-18-23-2,0 27-3,0-27-2,-8 31-2,8-31-1,-3 30-1,3-30-1,-5 19-2,5-19-4,0 0-10,0 0-23,-18-10-1,18 10 2,-11-30-3</inkml:trace>
          <inkml:trace contextRef="#ctx0" brushRef="#br0" timeOffset="10459.5983">3130 208 71,'0'0'35,"5"-23"-2,-5 23 2,7 18-22,-7-18-9,0 0-16,0 0-20,0 0 0,2 17-3,10 2 2</inkml:trace>
          <inkml:trace contextRef="#ctx0" brushRef="#br0" timeOffset="10893.6231">3354 501 87,'0'0'35,"0"0"0,19-3 2,-19 3-29,22-7-1,-22 7-3,24-18-1,-24 18-1,28-26 0,-15 10-1,-1 0-1,-5-3 1,0 3 0,-7-3 1,0 19 0,-14-21 1,14 21 1,-32 1 0,11 15 0,-7 0 0,5 12 0,0 0 1,9 7-5,3 0 0,10-1 0,6-3 0,11-2 0,10-5 0,6-6 0,10-2 0,-3-18-6,18-2-34,-11-1-3,-9-5 2,-6-6-2</inkml:trace>
        </inkml:traceGroup>
        <inkml:traceGroup>
          <inkml:annotationXML>
            <emma:emma xmlns:emma="http://www.w3.org/2003/04/emma" version="1.0">
              <emma:interpretation id="{02AF661F-D93B-4634-B9B5-5CAE63531519}" emma:medium="tactile" emma:mode="ink">
                <msink:context xmlns:msink="http://schemas.microsoft.com/ink/2010/main" type="inkWord" rotatedBoundingBox="20017,4370 21052,4315 21095,5111 20060,5167"/>
              </emma:interpretation>
            </emma:emma>
          </inkml:annotationXML>
          <inkml:trace contextRef="#ctx0" brushRef="#br0" timeOffset="11884.6798">4906-3 86,'8'-19'37,"-8"19"1,-16-20 2,16 20-26,-19-16-1,19 16-4,-34-10-1,19 12-2,-14-4-2,5 7-4,-8-1 0,4 6 0,-2-1 0,3 3 0,2 1 0,6 2 0,3 1 0,4 2 0,6-1 0,5 6 0,2-2 0,10 2 0,-2 0 0,7 2 0,3-1 0,6 3 0,1 1 0,6 0 0,-2 3 0,-5 3 0,1-3 0,-4 3 0,-3-1 0,-3-1 0,-7-2 0,-4-6 0,-10-3 0,-6 0 0,-3-5 0,-7-3 0,-7-3 0,1-5 0,-6-3 0,-1-4 0,2-3 0,4-4 0,3 1 0,2-5 0,7 4 0,-1-6 0,17 15 0,-16-21-29,16 21-14,7-25-1,-7 25 2,19-26-1</inkml:trace>
          <inkml:trace contextRef="#ctx0" brushRef="#br0" timeOffset="12425.7107">5424 44 71,'6'-30'38,"-6"30"-1,-13-17 3,-8-2-21,21 19-4,-32-4-2,32 4-3,-42 12-3,21 1-2,-7-5-5,5 7 0,0-3 0,10 7 0,-2 0 0,6 3 0,2 0 0,3 1 0,8-2 0,3 6 0,5-3 0,4 3 0,5-1 0,0 0 0,9-1 0,7 1 0,4 2 0,-2 1 0,0 0 0,-4 0 0,-2 0 0,-4 0 0,-6-3 0,-7 0 0,-15-3 0,-4 0 0,-17-5 0,-11-1 0,-14-3 0,-7-2 0,-12 1 0,-3-4 0,-2-2 0,-2-6 0,24 10-3,4-13-41,10-1-1,17-4 1,16 7-1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41:02.5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6A54B2-57F8-4AD0-B528-2A993A63196A}" emma:medium="tactile" emma:mode="ink">
          <msink:context xmlns:msink="http://schemas.microsoft.com/ink/2010/main" type="inkDrawing" rotatedBoundingBox="15169,5646 16072,5615 16075,5675 15171,5706" semanticType="underline" shapeName="Other">
            <msink:sourceLink direction="with" ref="{A60C7870-0912-4815-9751-3C5791562F13}"/>
          </msink:context>
        </emma:interpretation>
      </emma:emma>
    </inkml:annotationXML>
    <inkml:trace contextRef="#ctx0" brushRef="#br0">-2 1010 47,'-18'-2'33,"18"2"3,-21 11-1,21-11-9,0 0-6,-16 2-6,16-2-2,0 0-3,21 12-1,-5-17-2,17 8 0,-1-10-3,16 6-3,-2-8 0,14 5 0,3-6 0,4 4 0,-1-2 0,3 2 0,-6 1 0,-1 3 0,-6-1 0,-6 5 0,-6-1 0,-9 5 0,-10-1 0,-6 2 0,-19-7 0,18 16 0,-18-16 0,0 0 0,12 16-20,-12-16-23,-15-4-1,-5-1 0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41:24.74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CB9A50C-6CD4-4544-93DD-D8A406B9B7E2}" emma:medium="tactile" emma:mode="ink">
          <msink:context xmlns:msink="http://schemas.microsoft.com/ink/2010/main" type="writingRegion" rotatedBoundingBox="17080,6397 20616,6036 20753,7377 17217,7737"/>
        </emma:interpretation>
      </emma:emma>
    </inkml:annotationXML>
    <inkml:traceGroup>
      <inkml:annotationXML>
        <emma:emma xmlns:emma="http://www.w3.org/2003/04/emma" version="1.0">
          <emma:interpretation id="{B858FB47-AA3F-4933-9FA6-3412DD382BF6}" emma:medium="tactile" emma:mode="ink">
            <msink:context xmlns:msink="http://schemas.microsoft.com/ink/2010/main" type="paragraph" rotatedBoundingBox="17080,6397 20616,6036 20753,7377 17217,7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5895B5-7ED9-4F26-889E-02B659B704BA}" emma:medium="tactile" emma:mode="ink">
              <msink:context xmlns:msink="http://schemas.microsoft.com/ink/2010/main" type="line" rotatedBoundingBox="17080,6397 20616,6036 20753,7377 17217,7737"/>
            </emma:interpretation>
          </emma:emma>
        </inkml:annotationXML>
        <inkml:traceGroup>
          <inkml:annotationXML>
            <emma:emma xmlns:emma="http://www.w3.org/2003/04/emma" version="1.0">
              <emma:interpretation id="{51EB49A3-DD31-42A8-AF25-46FEBCEE9DDB}" emma:medium="tactile" emma:mode="ink">
                <msink:context xmlns:msink="http://schemas.microsoft.com/ink/2010/main" type="inkWord" rotatedBoundingBox="17077,7119 17269,6946 17470,7169 17278,7342"/>
              </emma:interpretation>
              <emma:one-of disjunction-type="recognition" id="oneOf0">
                <emma:interpretation id="interp0" emma:lang="en-US" emma:confidence="0">
                  <emma:literal>KE</emma:literal>
                </emma:interpretation>
                <emma:interpretation id="interp1" emma:lang="en-US" emma:confidence="0">
                  <emma:literal>KIP</emma:literal>
                </emma:interpretation>
                <emma:interpretation id="interp2" emma:lang="en-US" emma:confidence="0">
                  <emma:literal>Kat</emma:literal>
                </emma:interpretation>
                <emma:interpretation id="interp3" emma:lang="en-US" emma:confidence="0">
                  <emma:literal>Kot</emma:literal>
                </emma:interpretation>
                <emma:interpretation id="interp4" emma:lang="en-US" emma:confidence="0">
                  <emma:literal>KGs</emma:literal>
                </emma:interpretation>
              </emma:one-of>
            </emma:emma>
          </inkml:annotationXML>
          <inkml:trace contextRef="#ctx0" brushRef="#br0">1925 2400 68,'0'0'37,"23"0"1,-23 0-4,0 0-13,7 20-4,-7-20-6,7 22-2,-7-22-3,4 35-2,-6-13-2,6 2 0,-4-4-1,-2-3 0,0-1-1,2-16 0,0 17-1,0-17-2,0 0-1,0 0-4,0 0-6,-14-24-13,14 24-13,-9-19 1,9 19-1,-7-20 3</inkml:trace>
          <inkml:trace contextRef="#ctx0" brushRef="#br0" timeOffset="421.2008">2100 2381 29,'0'0'33,"0"0"2,23 3 0,-23-3-7,-18 9-5,24 9-3,-24-20-9,14 18-2,-15-9-3,10 10 0,-14-8-2,6 5-2,-3-3 0,4-1 0,16-10-1,-23 14 1,23-14-2,0 0 1,-16 11 0,16-11 0,0 0 0,25 10 0,-25-10 1,27 11-2,-27-11 0,31 11 0,-9-6 0,-3 0 0,-3 0 0,3 1 0,-19-6 0,25 10 0,-25-10 0,0 0 0,23 18-8,-23-18-7,0 0-25,0 0-2,0 0 2,-18 0-2</inkml:trace>
        </inkml:traceGroup>
        <inkml:traceGroup>
          <inkml:annotationXML>
            <emma:emma xmlns:emma="http://www.w3.org/2003/04/emma" version="1.0">
              <emma:interpretation id="{2C14FE2B-F1F6-4241-99D5-B78E81D059A0}" emma:medium="tactile" emma:mode="ink">
                <msink:context xmlns:msink="http://schemas.microsoft.com/ink/2010/main" type="inkWord" rotatedBoundingBox="17704,6333 20616,6036 20753,7377 17841,7674"/>
              </emma:interpretation>
              <emma:one-of disjunction-type="recognition" id="oneOf1">
                <emma:interpretation id="interp5" emma:lang="en-US" emma:confidence="0">
                  <emma:literal>(5')</emma:literal>
                </emma:interpretation>
                <emma:interpretation id="interp6" emma:lang="en-US" emma:confidence="0">
                  <emma:literal>(use)</emma:literal>
                </emma:interpretation>
                <emma:interpretation id="interp7" emma:lang="en-US" emma:confidence="0">
                  <emma:literal>(is)</emma:literal>
                </emma:interpretation>
                <emma:interpretation id="interp8" emma:lang="en-US" emma:confidence="0">
                  <emma:literal>[5')</emma:literal>
                </emma:interpretation>
                <emma:interpretation id="interp9" emma:lang="en-US" emma:confidence="0">
                  <emma:literal>(sy</emma:literal>
                </emma:interpretation>
              </emma:one-of>
            </emma:emma>
          </inkml:annotationXML>
          <inkml:trace contextRef="#ctx0" brushRef="#br0" timeOffset="7534.8133">4384 1766 77,'0'-23'37,"0"23"0,0 0 1,-23-18-19,23 18-5,-19 0-3,19 0-3,-20 7-1,20-7 0,-19 25-7,7-4 0,-8 2 0,8 9 0,-4 1 0,2 9 0,0 6 0,3 3 0,0 1 0,1 5 0,5 2 0,3-1 0,0 0 0,7-3 0,6-6 0,3-7 0,5-9 0,6-11 0,9-8 0,-4-23 0,16 11-14,-11-24-28,-7-9-1,-7-8 1,-8-3-1</inkml:trace>
          <inkml:trace contextRef="#ctx0" brushRef="#br0" timeOffset="8112.0143">4811 1882 65,'0'0'36,"9"-21"-1,-9 21 2,0 0-18,0 0-3,0 0-4,-28-18-2,28 18-2,-37 0-2,17 7 0,-8-5-1,5 5-5,-7 0 0,7 4 0,2-4 0,5 5 0,16-12 0,-21 26 0,17-10 0,6 0 0,-2-16 0,30 30 0,-10-13 0,1 4 0,5-1 0,3 3 0,-3-2 0,-1 1 0,-1 1 0,-4-2 0,-6 1 0,0-5 0,-5 1 0,-9-3 0,0-15 0,-14 29 0,-6-14 0,-4 3 0,-8-2 0,2-2 0,-2-4 0,2-6 0,7-2 0,4-15 0,19 13-4,-9-19-38,20-6-1,1-3 1,2-2-1</inkml:trace>
          <inkml:trace contextRef="#ctx0" brushRef="#br0" timeOffset="8658.0152">5080 1720 95,'0'0'37,"0"0"1,0 0 1,0 0-28,-27-3 0,27 3-3,0 0-2,-16 19-2,16-19 0,-26 18-2,10-8-2,16-10 0,-25 21 0,25-21 0,-21 18 0,21-18 0,0 0 0,0 0 0,21 1 0,-1-8 0,1-3 0,2-1 0,0 1 0,-7 1 0,-1 0 0,1 8 0,-16 1 0,0 0 0,6 28 0,-15-6 0,-4 5 0,6 1 0,-3-2 0,3 2 0,0-3 0,7-4 0,1-5 0,-1-16 0,18 17 0,-18-17 0,35 4 0,-35-4-39,27-18-3,-8 1-1,-1-6 1</inkml:trace>
          <inkml:trace contextRef="#ctx0" brushRef="#br0" timeOffset="9001.2158">5325 1578 100,'18'0'40,"-18"0"1,19 24 0,-19-24-21,35 55-10,-28-18-7,9 19-3,-3 4 0,-6 15 0,-6 8 0,-2 5 0,-8 3 0,0 2 0,-12 0 0,-2-6 0,-9-7 0,4-8 0,-2-12 0,2-12 0,-1-10 0,3-13 0,5-8 0,-2-24 0,23 7-29,-6-35-14,3 2-2,3-11 2</inkml:trace>
          <inkml:trace contextRef="#ctx0" brushRef="#br0" timeOffset="1279.2023">2732 1685 66,'0'0'35,"0"0"0,-25 5 2,-3-8-20,23 24-4,-20-18-1,14 24-2,-15-13-2,12 17-1,-11-4-2,13 15 0,-8 0-2,10 13-1,1-1-2,7 6 0,4-2 0,5 2 0,0-2 0,7-6 0,5-3 0,6-8 0,2-8 0,-3-6 0,6-3-3,-5-22-6,17 8-19,-15-18-13,-2-10-1,-6-6 2,-8-10-1</inkml:trace>
          <inkml:trace contextRef="#ctx0" brushRef="#br0" timeOffset="1981.2035">2705 2254 102,'18'-1'38,"16"2"0,6-6-1,-1-5-29,16 11-3,-6-8-2,-6 4-6,6 10-10,-14-4-24,-14-6-1,-5 3 0,-16 0 0</inkml:trace>
          <inkml:trace contextRef="#ctx0" brushRef="#br0" timeOffset="1778.4032">2757 1975 70,'0'0'34,"0"0"0,0 0 2,0 0-22,15-9-2,12 13-2,-8-13-4,20 9-2,-3-7 0,13 7-1,-1-2-2,-1 2-3,4 7-3,-15-10-12,-8 6-21,-2 6 1,-26-9 0,-1 21-1</inkml:trace>
          <inkml:trace contextRef="#ctx0" brushRef="#br0" timeOffset="1560.0028">2954 1891 72,'0'0'36,"0"0"2,6 22 0,-6-22-19,-11 50-5,-7-22-3,17 21-3,-15-7-2,12 13-2,-1-4-1,3 1-1,4-6-1,1-6 0,1-8-2,-1-11-1,8-3-2,-11-18-8,14-21-27,-9-1-2,-5-11 1,0-6-1</inkml:trace>
          <inkml:trace contextRef="#ctx0" brushRef="#br0" timeOffset="2730.0047">3459 2168 87,'-33'-2'36,"33"2"1,-34 2 2,-3-4-28,37 2-1,-46 13-1,25 1-3,-4-9-1,9 9-2,0-3 0,16-11-1,-10 24-2,10-24 1,2 21-1,-2-21 1,23 11-1,-8-9 1,1-4 0,0-3-1,-16 5 1,32-20-1,-16 12 2,2-3-2,-18 11 0,26-23 0,-26 23 0,25-30 0,-11 9 0,-2-2 0,2-8 0,-1-4 0,-1-4 0,-1-1 0,-3 1 0,1 4 0,-2 3 0,-1 4 0,-6 7 0,0 21 0,-4-21 0,4 21 0,0 0 0,0 0 0,0 0 0,0 0 0,0 0 0,0 0 0,-3 16 0,1-1 0,2 3 0,3 5 0,-4 3 0,2 8 0,-1-1 0,4 6 0,1-2 0,2 1 0,0-3 0,0 0 0,0-3 0,4-4 0,0-5 0,-8-7 0,-3-16 0,16 16 0,-16-16 0,0 0 0,23-25 0,-32-3-36,13-5-7,-3-8-1,-4 1 1</inkml:trace>
          <inkml:trace contextRef="#ctx0" brushRef="#br0" timeOffset="3198.0057">3667 1560 97,'0'0'37,"0"0"3,0 0-1,23 2-24,-23-2-4,0 0-1,20 7-4,1 11-6,-5-3 0,12 14 0,0 2 0,2 13 0,-1 7 0,-1 11 0,-5 6 0,-6 2 0,-4 6 0,-8 3 0,-10 0 0,-9-3 0,-9-6 0,-4-7 0,-5-7 0,-3-10 0,2-7 0,-3-16 0,6-6 0,-3-19 0,33 2-32,-34-10-13,17-2 1,1 1-1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41:35.4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6577FF6-6128-4959-A09C-865803A3F811}" emma:medium="tactile" emma:mode="ink">
          <msink:context xmlns:msink="http://schemas.microsoft.com/ink/2010/main" type="writingRegion" rotatedBoundingBox="20687,7271 21825,7269 21826,7823 20688,7826"/>
        </emma:interpretation>
      </emma:emma>
    </inkml:annotationXML>
    <inkml:traceGroup>
      <inkml:annotationXML>
        <emma:emma xmlns:emma="http://www.w3.org/2003/04/emma" version="1.0">
          <emma:interpretation id="{90C3B7E0-9D4B-4B74-B40A-A08A2C9ECF56}" emma:medium="tactile" emma:mode="ink">
            <msink:context xmlns:msink="http://schemas.microsoft.com/ink/2010/main" type="paragraph" rotatedBoundingBox="20687,7271 21825,7269 21826,7823 20688,7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DCBD95-5E5A-42C4-9323-778C783ACB9F}" emma:medium="tactile" emma:mode="ink">
              <msink:context xmlns:msink="http://schemas.microsoft.com/ink/2010/main" type="line" rotatedBoundingBox="20687,7271 21825,7269 21826,7823 20688,7826"/>
            </emma:interpretation>
          </emma:emma>
        </inkml:annotationXML>
        <inkml:traceGroup>
          <inkml:annotationXML>
            <emma:emma xmlns:emma="http://www.w3.org/2003/04/emma" version="1.0">
              <emma:interpretation id="{5341109F-8B94-4AF4-87A4-6867ABBADA50}" emma:medium="tactile" emma:mode="ink">
                <msink:context xmlns:msink="http://schemas.microsoft.com/ink/2010/main" type="inkWord" rotatedBoundingBox="20687,7271 21825,7269 21826,7823 20688,7826"/>
              </emma:interpretation>
              <emma:one-of disjunction-type="recognition" id="oneOf0">
                <emma:interpretation id="interp0" emma:lang="en-US" emma:confidence="0">
                  <emma:literal>Kay</emma:literal>
                </emma:interpretation>
                <emma:interpretation id="interp1" emma:lang="en-US" emma:confidence="0">
                  <emma:literal>Kin]</emma:literal>
                </emma:interpretation>
                <emma:interpretation id="interp2" emma:lang="en-US" emma:confidence="0">
                  <emma:literal>Kling</emma:literal>
                </emma:interpretation>
                <emma:interpretation id="interp3" emma:lang="en-US" emma:confidence="0">
                  <emma:literal>King]</emma:literal>
                </emma:interpretation>
                <emma:interpretation id="interp4" emma:lang="en-US" emma:confidence="0">
                  <emma:literal>Kang]</emma:literal>
                </emma:interpretation>
              </emma:one-of>
            </emma:emma>
          </inkml:annotationXML>
          <inkml:trace contextRef="#ctx0" brushRef="#br0">5740 2676 67,'0'0'37,"16"5"-1,-16-5 3,0 0-20,1 27-3,-1-27-5,-12 26-4,-6-14 0,10 8-4,-14-6 0,-1 2-2,-1-4 1,-1-2-2,-5 1 1,0-6 0,0 0-1,4-1 0,4-2 1,22-2-1,-26 0 1,26 0 0,0 0 1,0 0-2,0 0 0,21 3 0,-5 3 0,3 4 0,3 1 0,6 4 0,-2 3 0,-1 5 0,0 0 0,-1 0 0,-1-2 0,0 0 0,-2-5 0,-1-2 0,-1-4 0,-1-5 0,-2-1 0,-16-4-4,21 0-15,-21 0-22,0 0-2,-21-23 1,1 13-1</inkml:trace>
          <inkml:trace contextRef="#ctx0" brushRef="#br0" timeOffset="-483.6008">5531 2655 60,'-31'3'32,"31"-3"0,0 0 3,-20-5-17,20 5-1,0 0-3,0 0-3,0 0-1,18 28-1,-18-28-1,2 35-2,-9-6-3,8 7-3,-4 1 0,-4 4 0,3-1 0,6 1 0,-4-4 0,8-2 0,-5-9 0,1-3 0,2-6 0,-4-17 0,12 22 0,-12-22 0,0 0 0,0 0 0,16-20-13,-27-1-20,11-2-10,0-1 1,-3-3 0,1 3 2</inkml:trace>
          <inkml:trace contextRef="#ctx0" brushRef="#br0" timeOffset="468.0009">6043 2653 71,'18'-14'36,"-18"14"1,0 0 1,0 0-22,-16-5-1,16 5-3,-19 12-4,19-12-1,-23 21-1,17-5-2,6-16 1,-22 35-5,11-14 0,6 9 0,-4-2 0,2 7 0,1-1 0,5-1 0,2-1 0,7-2 0,0-4 0,3-5 0,5-3 0,-16-18 0,35 17 0,-14-18-2,6 6-9,-27-5-27,25-23-4,-13 5 0,-2-4 0</inkml:trace>
          <inkml:trace contextRef="#ctx0" brushRef="#br0" timeOffset="951.6017">6192 2759 87,'0'0'38,"0"0"0,0 0 1,0 0-22,3 28-6,-3-28-4,-7 24-2,7-24-2,0 30-1,0-30-1,2 23 0,-2-23 0,2 16-1,-2-16 0,0 0 1,21-25-1,-7 8 2,2-4-2,0 0 2,0-2-2,1 2 0,-1 5 0,-16 16 0,20-11 0,-20 11 0,0 0 0,-2 27 0,2-27 0,-2 33 0,2-12 0,2-2 0,0-1 0,-1 0 0,-1-18 0,7 26 0,-7-26 0,0 0 0,16 21-4,-16-21-5,0 0-20,0 0-11,0 0-3,0 0 3,-3-21-1</inkml:trace>
          <inkml:trace contextRef="#ctx0" brushRef="#br0" timeOffset="1279.2023">6430 2618 92,'16'0'37,"-16"0"4,18 12-1,8 9-23,-26-21-3,30 34-4,-18-15-6,8 13-4,-4-2 0,3 8 0,-12-1 0,-2 7 0,-6-2 0,-3 4 0,-1-4 0,-2-3 0,-4-6 0,-5-3 0,2-5 0,2-8 0,-4-4 0,-5-17 0,21 4-26,-21-9-17,-2-3-2,1-6 1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3:41.5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012134-1AFA-4A16-AFB1-018BAB82E957}" emma:medium="tactile" emma:mode="ink">
          <msink:context xmlns:msink="http://schemas.microsoft.com/ink/2010/main" type="inkDrawing" rotatedBoundingBox="15893,5568 21264,5363 21265,5410 15895,5615" semanticType="underline" shapeName="Other">
            <msink:sourceLink direction="with" ref="{3F6EF049-B4B0-45FE-8F80-8A0A6002DC7A}"/>
          </msink:context>
        </emma:interpretation>
      </emma:emma>
    </inkml:annotationXML>
    <inkml:trace contextRef="#ctx0" brushRef="#br0">0 235 39,'0'0'31,"0"0"3,0 0-6,0 0-4,0 0-4,0 0-4,0 0-4,0 0-3,22-2-2,-22 2-1,42-16 0,-16 4-1,13 7-1,-5-6 0,10 8-1,-7-4 0,12 5 1,-3 2-4,5 3 0,-5 1 0,7 1 0,4-1 0,6-3 0,4-1 0,4-1 0,1-1 0,6-2 0,0 1 0,8-2 0,-3 1 0,4 2 0,-3-1 0,3 3 0,-2-2 0,-4 0 0,0 1 0,-7-1 0,4-2 0,-8 4 0,-1-3 0,-3 1 0,-5-2 0,1-1 0,-2 0 0,4 1 0,-6 1 0,2-2 0,-2-1 0,2 3 0,0-2 0,-1 3 0,-1 2 0,-5-2 0,3-1 0,-3 1 0,4-2 0,-4 1 0,7-3 0,-2 1 0,-3 2 0,-2-1 0,-6 2 0,1 1 0,-4 1 0,2 1 0,-7-1 0,-2 4 0,3-4 0,5 0 0,0-2 0,7 2 0,2-3 0,-1 1 0,-3 0 0,1 2 0,-5-2 0,-2 1 0,-5 1 0,-2-2 0,-7 2 0,0 0 0,2 0 0,1-2 0,3-1 0,1 1 0,0 0 0,1 0 0,1 1 0,-5-1 0,3-2 0,-2 3 0,-1-1 0,-1 0 0,-4 0 0,-1 1 0,0-3 0,2 2 0,2 0 0,-2 2 0,2-1 0,-2-1 0,0 2 0,5 0 0,-2-2 0,6 2 0,-7 0 0,3 0 0,-3 0 0,-2 0 0,2-2 0,-6 2 0,3-1 0,-6 1 0,0-2 0,-4 2 0,0-2 0,1 2 0,1-2 0,-2 1 0,-1 1 0,0-2 0,3 2 0,-3-2 0,1 0 0,-1 1 0,-3-1 0,3 2 0,-18 0 0,23-2 0,-23 2 0,0 0 0,0 0 0,0 0 0,-18-14-38,-5 12-6,-5 2-2,-11 2 1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7:40.1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1AAB48-FBF0-4443-97D2-4183E740ECB4}" emma:medium="tactile" emma:mode="ink">
          <msink:context xmlns:msink="http://schemas.microsoft.com/ink/2010/main" type="inkDrawing"/>
        </emma:interpretation>
      </emma:emma>
    </inkml:annotationXML>
    <inkml:trace contextRef="#ctx0" brushRef="#br0">-1345-92 95,'0'0'34,"0"0"2,4-16 1,19 20-25,-23-4-3,31-12-1,-13 5-3,16 7-1,-3-4 0,14 4-2,-3 0 0,9 0-1,0 0 0,4-2-2,3 2-2,-10-10-5,8 17-7,-15-7-24,-16 2 0,-25-2 1,10 21-1</inkml:trace>
    <inkml:trace contextRef="#ctx0" brushRef="#br0" timeOffset="-748.8013">-1034-18 70,'0'0'34,"0"0"0,-14 16 2,14-16-16,-25-4-7,25 4-2,0 0-3,0 0-1,0 0-1,-16-12 0,16 12 0,-25-2-2,1 2-4,4 9 0,-1-2 0,3 5 0,-3-1 0,4 3 0,-1-3 0,18-11 0,-19 28 0,13-11 0,1 3 0,3 2 0,-5 3 0,4 5 0,-1 0 0,2 1 0,2 1 0,2 0 0,3-8 0,8-3 0,1-3 0,2-2 0,5-6 0,2-1 0,0-2 0,7-2 0,-2-1 0,-3-4 0,1-2 0,2-3 0,3-4 0,0-3 0,1-4 0,0-3 0,-4-2 0,-1-2 0,1 0 0,-5 2 0,-6 0 0,-2 0 0,-5 1 0,-5 1 0,-3 0 0,-4 1 0,2 2 0,-3-1 0,3 17 0,-16-27 0,16 27 0,-32-19 0,9 14 0,-3 5 0,-8 0 0,1 3 0,-4 1 0,0 1 0,3-1 0,6-1 0,8 1 0,4-4 0,16 0 0,-21-4 0,21 4-5,0 0-37,0 0-3,0 0 3,0 0-1</inkml:trace>
    <inkml:trace contextRef="#ctx0" brushRef="#br0" timeOffset="312.0006">-1477 680 95,'3'17'37,"-3"-17"3,25 7-2,2-5-17,-5-20-10,28 15-1,-8-13-7,13 6-3,-7-4 0,6 5 0,-6 2 0,-2 5 0,0 0 0,-9 2 0,-5 0 0,-4 0 0,0 4 0,-12-10 0,9 17-11,-25-11-29,16-3-2,-16 3 1,0 0-1</inkml:trace>
    <inkml:trace contextRef="#ctx0" brushRef="#br0" timeOffset="-343.2006">-1041-241 106,'3'18'38,"-8"-1"2,1 6 0,8 12-28,-18-10-1,16 20-3,-13-2-8,11 11 0,-7-3 0,7 9 0,-5-2 0,-2 1 0,-2-1 0,0 2 0,4-2 0,-4-5 0,2-9 0,3-4 0,1-8 0,3-6 0,3-6 0,-3-20 0,0 0 0,20 1 0,-20-1 0,10-44 0,3 20-42,-12-8 0,-1-1-1,-5-2 2</inkml:trace>
    <inkml:trace contextRef="#ctx0" brushRef="#br0" timeOffset="27284.4479">-923 2017 90,'-18'23'37,"11"-7"3,0 8 1,6 20-22,-22-9-5,17 29-3,-13 1-8,10 22-3,-7 7 0,2 16 0,-2 1 0,7 8 0,0 3 0,9-5 0,9-2 0,5-12 0,11-10 0,9-21 0,19-5 0,0-23-30,23-25-14,-1-17 1,1-16 0</inkml:trace>
    <inkml:trace contextRef="#ctx0" brushRef="#br0" timeOffset="29686.8522">-53 4022 103,'0'0'39,"0"0"1,0 0 0,-31 7-30,34 19-1,-15-6-2,13 13 0,-8 2-7,13 13 0,-6 1 0,9 14 0,-4-1 0,0 4 0,0-1 0,4 0 0,-2-5 0,0-2 0,0-9 0,0-8 0,-1-10 0,-3-8 0,3-4 0,-6-19 0,0 18 0,0-18 0,0 0-7,-18-25-36,6 4-2,-4-3 2,-2-3-1</inkml:trace>
    <inkml:trace contextRef="#ctx0" brushRef="#br0" timeOffset="37455.6657">-2377 6707 113,'0'0'38,"37"-4"2,-11-8-2,-19-9-29,32 9-1,-9-8-4,9 6-1,-6 2-1,3 0-4,1 10-3,-7-9-4,16 15-17,-6-6-13,-1 0-1,2-1 1,-6-4 0</inkml:trace>
    <inkml:trace contextRef="#ctx0" brushRef="#br0" timeOffset="37954.8667">-1636 6489 108,'16'21'39,"-16"-21"2,3 23-2,-4 0-20,1-23-13,1 31-3,-1-31-3,7 30 0,-7-30 0,6 21 0,-6-21 0,0 0 0,0 0 0,23-26 0,-13 7 0,3-6 0,-1 2 0,2-3 0,2 6 0,2 6 0,-18 14 0,28-8 0,-28 8 0,21 19 0,-14-3 0,2 1 0,-2 1 0,0-2 0,-2 0 0,-5-16 0,6 22 0,-6-22 0,0 16 0,0-16 0,0 0 0,0 0-29,-16 9-12,16-9-2,0 0 2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08.4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5F57EB-6046-4C0B-88C0-C20A3134E96F}" emma:medium="tactile" emma:mode="ink">
          <msink:context xmlns:msink="http://schemas.microsoft.com/ink/2010/main" type="inkDrawing"/>
        </emma:interpretation>
      </emma:emma>
    </inkml:annotationXML>
    <inkml:trace contextRef="#ctx0" brushRef="#br0">-7417 2628 83,'0'0'38,"0"0"0,0 27 1,0-27-25,-2 47-1,-8-17-2,15 26-1,-16-5-3,6 19-5,-7-3-2,5 5 0,0-3 0,7-6 0,-6-5 0,6-9 0,2-8 0,7-12 0,0-6 0,-2-7 0,-7-16 0,0 0 0,18 2 0,-22-28 0,22 13-22,-17-20-20,1-4-1,-2-3 1,-7-4 0</inkml:trace>
    <inkml:trace contextRef="#ctx0" brushRef="#br0" timeOffset="405.6008">-7627 2642 81,'0'0'37,"0"0"1,25-23 1,5 23-25,-14-21-4,21 16-1,-9-11-1,16 16-2,-9-3-1,13 17-1,-2 5 0,2 15-4,-11 6 0,3 14 0,-8 4 0,-5 9 0,-10 5 0,-8 2 0,-9 0 0,-3 1 0,-15-4 0,-3-5 0,-9-8 0,-2-1 0,0-17 0,-1-5 0,-1-12 0,-5-14 0,7-6 0,-6-20 0,15 6-38,-4-8-6,-3 3 0,5-5 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05T00:36:07.37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0,'0'0</inkml:trace>
  <inkml:trace contextRef="#ctx0" brushRef="#br0" timeOffset="-94610.4114">370-3145,'0'0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47.0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A1A9D7-B250-4BB9-B8C5-0AF0F90080C9}" emma:medium="tactile" emma:mode="ink">
          <msink:context xmlns:msink="http://schemas.microsoft.com/ink/2010/main" type="inkDrawing"/>
        </emma:interpretation>
      </emma:emma>
    </inkml:annotationXML>
    <inkml:trace contextRef="#ctx0" brushRef="#br0">22 116 31,'-2'16'30,"2"-16"4,0 0 1,0 0-6,-21-9-5,21 9-5,0 0-2,16 4-2,-16-4-3,0 0-3,0 0-9,30-12 0,-11 10 0,17-2 0,6 1 0,15-1 0,3-4 0,5 0 0,2-2 0,-5 1 0,-6 0 0,-10 6 0,-12-2 0,-11 1 0,-23 4 0,23-5 0,-23 5 0,0 0 0,19 3 0,-19-3 0,21-5-16,-21 5-27,23-18-1,-23 18 2,18-21 0</inkml:trace>
    <inkml:trace contextRef="#ctx0" brushRef="#br0" timeOffset="343.2006">656-79 113,'-16'-16'41,"16"16"2,0 0-2,-20-8-26,20 8-13,0 0-2,20 23 0,-20-23 0,32 29 0,-6-7 0,6 2 0,-4 4 0,4 0 0,-4 2 0,-5 5 0,-7 1 0,-12 2 0,-19-1 0,-6 2 0,-11-4 0,-6-4 0,1 1 0,-13-27 0,15 6-26,-1-13-20,10-12-1,7-10 1</inkml:trace>
    <inkml:trace contextRef="#ctx0" brushRef="#br0" timeOffset="-41527.2728">1602-219 105,'0'0'39,"16"-9"1,7 4 0,17 3-30,-13-14-3,19 7-1,-6-6-3,13 2-1,0 3-1,-2-3-4,2 17-6,-12-1-29,-6 1-3,-8 6 2,-8 3-2</inkml:trace>
    <inkml:trace contextRef="#ctx0" brushRef="#br0" timeOffset="-41308.8725">1538 571 111,'-19'30'39,"19"-7"0,0-23 0,16 14-32,23-10-1,1-13-2,13 0-2,-2-3-1,-3-6-4,5 11-8,-11-7-28,-6-3-1,1 4 0,-14 1 0</inkml:trace>
    <inkml:trace contextRef="#ctx0" brushRef="#br0" timeOffset="-41792.4733">1838-369 102,'0'0'39,"0"0"2,-7 20 0,4 20-27,-10-17-4,17 26-2,-9 2-8,6 16 0,-4 3 0,5 11 0,-1 0 0,5 1 0,3-1 0,1-9 0,3-7 0,1-8 0,-6-10 0,1-8 0,2-8 0,-9-13 0,3-1 0,-5-17-5,-16-19-37,7-4-2,2-10 2,-2-15-2</inkml:trace>
    <inkml:trace contextRef="#ctx0" brushRef="#br0" timeOffset="-40232.4706">2244 506 69,'0'0'39,"0"0"-1,0 0 3,2-15-10,-2 15-18,0 0-1,4 28-3,-4-28-6,-2 31-3,0-15 0,4 11 0,-2-8 0,3 4 0,3 0 0,-1-4 0,0-2 0,-5-17 0,11 25 0,-11-25 0,0 0 0,0 0 0,0 0 0,19-9 0,-13-10 0,2-6 0,1-3 0,2-2 0,5 0 0,0 1 0,-2 4 0,-2 7 0,-12 18 0,16-19 0,-16 19 0,0 0 0,19 23 0,-15-4 0,0 2 0,-1 9 0,2 0 0,1 2 0,-3-4 0,2-2 0,-1-5 0,-4-5 0,0-16 0,0 0 0,9 19 0,-9-19-28,-11-26-14,6 9-2,-2-1 2,0-1-2</inkml:trace>
    <inkml:trace contextRef="#ctx0" brushRef="#br0" timeOffset="-42166.874">1808-100 87,'-26'5'38,"-1"4"1,-1 2 2,3-11-19,13 23-11,-11-16-1,14 19-3,-10-5-7,14 11 0,-4 1 0,9 8 0,3 1 0,8 3 0,1-2 0,4-5 0,11-3 0,3-5 0,9-7 0,-1-11 0,5-10 0,-1-9 0,4-12 0,-4-6 0,-1-10 0,-4-4 0,-11-10 0,-3-2 0,-14-1 0,-12 1 0,-13 7 0,-9 9 0,-5 6 0,-7 12 0,-2 10 0,0 9 0,6 10 0,3 0 0,14 13 0,-7-22-14,23-3-28,-9 23-1,9-23 0,0 0 1</inkml:trace>
    <inkml:trace contextRef="#ctx0" brushRef="#br0" timeOffset="50294.4884">13 468 92,'18'-2'41,"-18"2"0,19 11 0,-19-11-13,29 19-19,-24-3-6,11 15-3,-11-4 0,6 11 0,-8 1 0,4 3 0,-2-1 0,4 3 0,-9-2 0,-1-4 0,-3 3 0,-1-6 0,-1-5 0,-4-6 0,1-1 0,-14-26 0,23 3-36,-25-11-8,13-5-1,0-10 1</inkml:trace>
    <inkml:trace contextRef="#ctx0" brushRef="#br0" timeOffset="49951.2878">-204 491 113,'-16'22'39,"7"-4"2,1 3-1,13 7-30,-18-10-4,21 12-2,-10-7-2,9-1-2,-5-2 0,3-3 0,-5-17 0,18 18 0,-18-18 0,0 0 0,21-25 0,-11 9 0,4-1 0,-1-1 0,-3 1 0,-10 17 0,13-21 0,-13 21 0,0 0 0,0 0 0,0 0 0,14 31 0,-12-15 0,3 3 0,0-1 0,4-2 0,-9-16 0,11 26 0,-11-26 0,0 0 0,14 18 0,-14-18 0,0 0-4,0 0-28,0-20-10,0 20-1,7-28 2,-5 12-1</inkml:trace>
    <inkml:trace contextRef="#ctx0" brushRef="#br0" timeOffset="49530.087">-375 433 80,'-2'-16'35,"2"16"-1,18-18 3,-22 1-26,4 17 0,0 0 1,21-13-2,-21 13-1,0 0-1,0 0 0,0 0-8,-21 6 0,21-6 0,-19 30 0,10-8 0,-7 3 0,4 5 0,-2 1 0,1 1 0,6 1 0,4 1 0,4-2 0,3-4 0,5 0 0,1-7 0,5 0 0,-1-4 0,3 3 0,-17-20 0,23 16-28,-23-16-14,0 0-2,0 0 1,0 0 0</inkml:trace>
    <inkml:trace contextRef="#ctx0" brushRef="#br0" timeOffset="49030.8862">-666 331 86,'19'-6'35,"-19"6"1,21-3 3,-14 19-23,-7-16-5,0 0-1,0 0-1,18 3-1,-18-3-3,0 0-5,-9 23 0,9-23 0,-16 28 0,4-12 0,-4 2 0,-9 1 0,1 0 0,1 1 0,-6-3 0,5 3 0,-3-3 0,-1-1 0,9-2 0,19-14 0,-20 18 0,20-18 0,-16 8 0,16-8 0,0 0 0,0 0 0,0 0 0,0 0 0,0 0 0,20 6 0,-20-6 0,28 24 0,-5-13 0,3 6 0,1 1 0,3 1 0,-2-3 0,0-4 0,-1 1 0,-10-12 0,5 12 0,-22-13-28,0 0-15,0 0 0,-34-23 0,16 11 0</inkml:trace>
    <inkml:trace contextRef="#ctx0" brushRef="#br0" timeOffset="48547.2852">-898 285 105,'0'0'36,"0"0"2,0 0 0,29 2-30,-29-2-1,0 0 1,0 0-2,0 0 1,0 0-5,0 0-2,0 0 0,0 0 0,0 16 0,0-16 0,-4 31 0,8-8 0,-10 3 0,3 6 0,-3 3 0,-2 0 0,-3 4 0,6 1 0,1-1 0,-6-2 0,4-5 0,-1-6 0,4-3 0,1-7 0,2-16 0,0 0 0,0 0 0,0 0 0,9-21 0,-9-1 0,0 22 0,7-42-10,2 23-31,-8-2-3,5 5 4,-1 0-3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29.1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42E798-D210-46AF-A2BD-21AB28153E86}" emma:medium="tactile" emma:mode="ink">
          <msink:context xmlns:msink="http://schemas.microsoft.com/ink/2010/main" type="inkDrawing"/>
        </emma:interpretation>
      </emma:emma>
    </inkml:annotationXML>
    <inkml:trace contextRef="#ctx0" brushRef="#br0">548 6981 95,'-16'0'23,"16"0"-22,-16 19-1,-2-19-31,24 18-1</inkml:trace>
    <inkml:trace contextRef="#ctx0" brushRef="#br0" timeOffset="-140.4002">472 6726 83,'-9'47'23,"-2"-22"-22,-1-2-1,14 7-29,-18-20 0</inkml:trace>
    <inkml:trace contextRef="#ctx0" brushRef="#br0" timeOffset="-265.2005">435 6499 75,'0'0'0,"3"21"0,-3-21 0,-23 18-31</inkml:trace>
    <inkml:trace contextRef="#ctx0" brushRef="#br0" timeOffset="-374.4006">405 6095 123,'5'18'41,"-5"-18"1,-4 21-1,1 2-33,-4 1-10,7-24-17,-16 39-21,9-9-2,0-2 1,3-3-1</inkml:trace>
    <inkml:trace contextRef="#ctx0" brushRef="#br0" timeOffset="-546.001">384 5858 107,'0'0'41,"0"0"2,0 0-2,0 0-24,0 0-11,0 0-6,0 0 0,-6 25 0,6-25 0,11 31-19,-11-31-22,-2 32-2,4-15 1,-6 3-1</inkml:trace>
    <inkml:trace contextRef="#ctx0" brushRef="#br0" timeOffset="-967.2017">424 4459 101,'0'0'38,"0"0"4,0 0-1,27 2-26,-27-2-4,0 0-4,0 0-7,0 23 0,-2-6 0,9 12 0,-5 4 0,1 13 0,-5 5 0,4 5 0,-2 5 0,0 4 0,2 0 0,-2 4 0,0-6 0,2-7 0,-1-8 0,3-4 0,1-9 0,-1-7 0,-2-9 0,-2-19 0,0 0 0,0 0 0,-20 7 0,4-22 0,-3-5 0,-11-4 0,0 1 0,0-2 0,2 4 0,1 2 0,6 5 0,5 10 0,16 4 0,0 0 0,7 16 0,9-11 0,7-3 0,11-2 0,4-5 0,1-2 0,-4-2 0,-3-3 0,-5 3 0,-4 2 0,-4 12 0,-19-5 0,0 0-36,0 35-8,-7-8 0,0 4 0</inkml:trace>
    <inkml:trace contextRef="#ctx0" brushRef="#br0" timeOffset="2137.2037">698 8160 123,'-16'21'41,"-2"5"-1,-3 2 1,10 8-35,-13-8-2,4 3-4,8 4-4,-15-6-34,20-7-2,7-22 0,-12 25 0</inkml:trace>
    <inkml:trace contextRef="#ctx0" brushRef="#br0" timeOffset="1934.4034">297 8074 113,'0'0'38,"14"19"2,-14-19-1,18 18-32,12 3-3,-4-9 1,4 6-3,0-1-1,-1-1-2,-3 5-3,-8-14-6,8 5-28,-26-12-1,16 20 0,-16-20-1</inkml:trace>
    <inkml:trace contextRef="#ctx0" brushRef="#br0" timeOffset="1825.2032">514 7638 108,'0'0'39,"0"0"1,0 0-1,0 0-29,9 28 0,-7-12-4,10 14-3,-7-2-3,2 11 0,-1 1 0,-1 2 0,-3 4 0,3 0 0,-3-6 0,0 0 0,-2-6 0,1-4 0,-1-6 0,2-4 0,-2-20 0,0 19 0,0-19 0,0 0 0,0 0-37,0 0-4,-9-16-3,9 16 4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33.7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A7570E-7390-4615-821C-7B56B9F45826}" emma:medium="tactile" emma:mode="ink">
          <msink:context xmlns:msink="http://schemas.microsoft.com/ink/2010/main" type="inkDrawing" rotatedBoundingBox="239,16286 12694,15888 12747,17575 293,17973" shapeName="Other"/>
        </emma:interpretation>
      </emma:emma>
    </inkml:annotationXML>
    <inkml:trace contextRef="#ctx0" brushRef="#br0">-2144 9987 89,'0'0'34,"-14"23"1,14-23 1,0 25-21,0-25-4,0 0-1,0 0-3,19 10 0,-19-10-1,32-1-1,-13-5-5,9 3 0,4-4 0,4 0 0,2 1 0,1-1 0,4 6 0,-10-13-7,10 15-32,-6-4-2,-4 1 1,-3-3 0</inkml:trace>
    <inkml:trace contextRef="#ctx0" brushRef="#br0" timeOffset="-1107.6019">-1671 9295 73,'0'0'37,"0"0"-1,-14-25 3,14 25-15,-21-17-5,21 17-7,-36-12-4,17 15-1,-13-6-7,2 13 0,-5 2 0,3 9 0,-5 1 0,2 6 0,1 3 0,1 6 0,1 5 0,3 4 0,5 1 0,3 4 0,6-1 0,7 2 0,6-2 0,11-8 0,10-7 0,16-9 0,6-12 0,14-10 0,5-13 0,9-10 0,1-11 0,-3-7 0,-3-7 0,-15-5 0,-8 1 0,-15-3 0,-15 0 0,-15 4 0,-11 5 0,-10 5 0,-11 9 0,-2 3 0,-3 8 0,0 6 0,8 9 0,5 1 0,10 6 0,0-7 0,18 2 0,-17-9-15,17 9-27,0 0 0,0 0 1,0 0 0</inkml:trace>
    <inkml:trace contextRef="#ctx0" brushRef="#br0" timeOffset="-390.0007">-2165 9058 91,'0'0'35,"-16"-14"-1,16 14 2,-13-18-24,13 18-3,0 0-1,23-12-3,-23 12 0,43-9-1,-15 6-1,14 4-1,2-1-1,9 2-2,13 7-4,-10-13-13,4 13-18,-5 2-3,-9 1 1,-11 4-1</inkml:trace>
    <inkml:trace contextRef="#ctx0" brushRef="#br0" timeOffset="-717.6013">-1842 9058 114,'0'0'38,"-23"16"2,16 5-1,-6-2-28,10 20-2,-4-2-5,5 12-4,-2 0 0,6 9 0,-4-4 0,6 4 0,-1-3 0,3-2 0,-5-1 0,1 3 0,-4-2 0,4-1 0,-2-1 0,2-5 0,0-4 0,-2-7 0,0-7 0,-2-10 0,2-18 0,0 0 0,0 0-14,-5-18-27,1-17 0,-3-14 0,0-6 0</inkml:trace>
    <inkml:trace contextRef="#ctx0" brushRef="#br0" timeOffset="670.8011">-1297 9834 67,'0'0'34,"0"0"2,0 0 2,4 30-14,-20-31-6,19 22-4,-19-14-5,16 17-1,0-24-1,-8 37-7,4-16 0,2 2 0,2 0 0,2-4 0,0-3 0,-2-16 0,7 23 0,-7-23 0,0 0 0,0 0 0,23-14 0,-7-4 0,0-5 0,1 1 0,1-1 0,1 0 0,-3 4 0,0 5 0,-16 14 0,18-7 0,-18 7 0,16 12 0,-16-12 0,17 26 0,-6-6 0,-2 1 0,-1 1 0,0 1 0,-5 2 0,-1-2 0,0-2 0,-4-4 0,4 1 0,-2-18-11,0 0-29,0 0-2,0 0 1,0 0-2</inkml:trace>
    <inkml:trace contextRef="#ctx0" brushRef="#br0" timeOffset="1232.4021">-381 8908 98,'0'0'38,"0"0"1,0 0 0,0 0-24,-28 16-3,21 11-3,-16-1-4,2 21-5,-13 6 0,6 17 0,-6 8 0,4 15 0,-1 3 0,8 6 0,5 2 0,9 0 0,7-4 0,10-5 0,2-6 0,11-8 0,8-9 0,4-10 0,9-11 0,-3-16 0,9-2 0,-11-24-33,-2-9-6,-10-21-5,-6-7 0</inkml:trace>
    <inkml:trace contextRef="#ctx0" brushRef="#br0" timeOffset="3416.406">8 9142 125,'0'0'40,"35"-14"1,-12 9-3,12 12-31,0-5-3,11 8-4,-5 1 0,1 10 0,-5-4 0,-5 6 0,-4-5 0,-10 3 0,-7 0 0,-6 0 0,-10 0 0,-6-3 0,-10 1 0,-6 0 0,-4 2 0,-3-3 0,-1 1 0,-4-6 0,11 4 0,-8-19-13,19 11-27,1-7-2,16-2 1,0 0-1</inkml:trace>
    <inkml:trace contextRef="#ctx0" brushRef="#br0" timeOffset="3104.4054">158 9325 108,'0'0'39,"1"-18"1,-1 18 0,0 0-28,-8 18-1,-1-2-6,7 17-5,-7 7 0,6 15 0,-6 1 0,2 9 0,1 0 0,3-2 0,3-3 0,2-11 0,1-8 0,1-15 0,1-3 0,-5-23 0,0 0 0,0 0-32,7-42-10,-12-9 0,-2-7 0</inkml:trace>
    <inkml:trace contextRef="#ctx0" brushRef="#br0" timeOffset="3790.8066">442 9864 125,'19'0'42,"-19"0"0,7 34 0,-16-8-38,4 9-4,-9 0 0,7 4 0,-2 0 0,6-8 0,4 3 0,-1-34-32,0 26-8,0-26-3,0 0 2</inkml:trace>
    <inkml:trace contextRef="#ctx0" brushRef="#br0" timeOffset="4555.208">1197 9093 109,'0'0'38,"0"0"3,-28 17-1,10 24-27,-15-9-3,12 18-6,-13 0-4,9 9 0,2 3 0,6 6 0,3 1 0,10-6 0,-1 1 0,8-5 0,4-3 0,2-6 0,2-6 0,-2-13 0,5-8 0,-14-23 0,35 16 0,-24-37-36,13-2-5,1-9-1,0-3 2</inkml:trace>
    <inkml:trace contextRef="#ctx0" brushRef="#br0" timeOffset="5210.4091">1308 9682 114,'0'0'37,"0"0"1,32 3-2,-7-15-31,7 8-2,5 4-7,-9-7-27,6 2-7,1 3 2,-7-3-1</inkml:trace>
    <inkml:trace contextRef="#ctx0" brushRef="#br0" timeOffset="5038.8088">1286 9314 119,'24'-15'40,"10"4"0,1-8 0,15 8-31,-5-8-2,10 5-7,0 3 0,-6-1-2,8 24-18,-10-14-19,-8 11-2,-14 3 1,-9 4-1</inkml:trace>
    <inkml:trace contextRef="#ctx0" brushRef="#br0" timeOffset="4836.0085">1517 9274 114,'2'19'40,"-6"4"1,-1 2-1,12 19-29,-21-11-2,8 16-9,-4-1 0,6 3 0,-3-6 0,4-3 0,1-5 0,2-12 0,7-2 0,-7-23 0,0 0-41,0 0 1,7-30-2,-19 0 1</inkml:trace>
    <inkml:trace contextRef="#ctx0" brushRef="#br0" timeOffset="5740.8101">1965 9537 89,'-28'-8'37,"5"16"1,0 3 1,-2 12-16,-5-14-14,16 13-3,-5-4-2,6 5-2,5-6 0,4 1 0,4-18-1,11 26 2,-11-26-3,31 6 0,-8-17 0,7-8 0,2-11 0,3-7 0,-1-9 0,3-8 0,-9-9 0,1-2 0,-12 5 0,-4 7 0,-6 7 0,-2 11 0,-7 11 0,2 24 0,0 0 0,-21 10 0,14 18 0,2 11 0,-2 3 0,3 11 0,0 1 0,4 6 0,2-2 0,2-7 0,1-5 0,6-9 0,-3-6 0,-6-15 0,16 3 0,-18-19-42,19-15 0,-10-15-1,2-5 1</inkml:trace>
    <inkml:trace contextRef="#ctx0" brushRef="#br0" timeOffset="6068.4106">2258 8928 122,'30'14'41,"-12"2"1,3 12-1,-9 3-32,18 26-9,-8 1 0,4 14 0,-5 0 0,0 10 0,-8-3 0,-3 4 0,-8-6 0,-7-5 0,-6-7 0,-6-10 0,-8-6 0,-9-19 0,8 7 0,-11-34-43,3-8-1,1-18 1,6-8-1</inkml:trace>
    <inkml:trace contextRef="#ctx0" brushRef="#br0" timeOffset="6895.2121">3035 8921 102,'5'-16'38,"-5"16"2,0 0 0,-23 7-24,14 26-4,-21 2-5,6 23-7,-12 7 0,5 20 0,-7 4 0,7 12 0,1-1 0,10 3 0,4-6 0,11-7 0,7-15 0,10-10 0,8-10 0,6-22 0,11-12 0,-1-24 0,16 3-12,-4-32-29,-2-3-2,-7-18 1,0-7 0</inkml:trace>
    <inkml:trace contextRef="#ctx0" brushRef="#br0" timeOffset="7347.6129">3529 9112 109,'0'0'40,"2"-21"0,-2 21 1,-39-9-29,16 22-2,-18-10-7,6 11-3,-5-1 0,3 2 0,1 1 0,8 4 0,7-1 0,7 2 0,8 0 0,12 0 0,6-2 0,9 4 0,4-2 0,3-1 0,4-3 0,5 1 0,0-1 0,-3 3 0,-6-1 0,-5 6 0,-9 1 0,-7 6 0,-9-1 0,-8 3 0,-8-1 0,-5-5 0,0-3 0,-3-8 0,1-8 0,4-12 0,5-6 0,-2-16 0,16 9 0,-10-13-42,9-1 0,1-5-1,4 6 1</inkml:trace>
    <inkml:trace contextRef="#ctx0" brushRef="#br0" timeOffset="7800.0137">3877 8917 118,'0'0'39,"-23"-5"2,5 21-2,-6-13-30,15 15-2,-12-9-5,10 6-2,11-15 0,-21 22 0,21-22 0,0 0 0,23 1 0,-2-10 0,0 2 0,2-1 0,0-3 0,-2 4 0,-21 7 0,25 2 0,-25-2 0,-7 33 0,-6-8 0,-1 8 0,0-1 0,2 7 0,-2-8 0,8 3 0,1-10 0,2 1 0,10-8 0,-7-17 0,23 23 0,-23-23 0,47-12-32,-24-2-9,7-2-3,-2-10 2</inkml:trace>
    <inkml:trace contextRef="#ctx0" brushRef="#br0" timeOffset="8112.0142">4193 8849 137,'12'28'43,"4"16"0,0 1-11,2 27-32,-6 2 0,6 18 0,-10 6 0,-1 7 0,-10 3 0,-4-1 0,-9-7 0,-3-12 0,-6-13 0,0-15 0,-1-12 0,-1-20 0,8-18 0,-4-26 0,23 16-6,-13-52-37,12 4-2,-1-15 2,5-2-1</inkml:trace>
    <inkml:trace contextRef="#ctx0" brushRef="#br0" timeOffset="8704.8152">4678 8633 128,'11'19'43,"1"4"0,6 19-2,-25 7-41,31 21 0,-8 16 0,7 20 0,-3 3 0,1 10 0,-10 4 0,-4 4 0,-11-8 0,-7-6 0,-4-13 0,-10-16 0,-2-12 0,-10-21 0,7-1 0,-12-33-27,7-6-17,-8-22-2,4-8 2</inkml:trace>
    <inkml:trace contextRef="#ctx0" brushRef="#br0" timeOffset="10514.4184">-3883 9711 76,'0'0'36,"0"0"1,0 0 0,0 0-6,0 0-19,0 0-3,23 7-3,-2-14-1,14 4-1,3-8-2,20 4-2,4-3 0,6-1 0,5-1 0,3 5 0,-7-2 0,-2 4 0,-9 0 0,-10 1 0,-8 1 0,-3 1 0,-5 2 0,-11-7 0,4 10 0,-18-19-26,-7 16-13,19-12-2,-19 12 1,0 0-1</inkml:trace>
    <inkml:trace contextRef="#ctx0" brushRef="#br0" timeOffset="11060.4194">-3096 9472 123,'0'0'40,"0"0"-1,0 0 1,0 0-29,0 0-9,27 15-2,-6-10 0,9 4 0,2 1 0,3 4 0,-3-3 0,-207 212-5,152-206-36,2-10-2,21-7 0,0 0-1</inkml:trace>
    <inkml:trace contextRef="#ctx0" brushRef="#br0" timeOffset="18954.0333">-7629 9355 91,'2'-16'36,"-2"16"0,0 0 1,-12-18-22,12 18-5,23-3-4,0 3-2,3-5 0,16 3-1,4-3-1,7 5 1,4 0-1,-1 7 0,-6 5-1,-3 11 2,-8 3-3,-9 11 0,-7 3 0,-3 8 0,-10 3 0,-5 5 0,-8 0 0,-6 6 0,-10-1 0,-6 1 0,-7-3 0,-1-2 0,-4-6 0,5-9 0,2-9 0,3-12 0,4-7 0,2-12 0,2-2 0,-6-17 0,25 17-38,-41-25-4,17 18 0,-6-2-1</inkml:trace>
    <inkml:trace contextRef="#ctx0" brushRef="#br0" timeOffset="17955.6314">-7496 9372 60,'0'0'34,"0"0"0,0 0 1,0 0-14,-7-17-4,7 17-4,0 0-2,0 0-2,0 0-2,0 0-1,0 0-1,1 23-2,-2-8-3,1 10 0,-2 3 0,0 13 0,-1 2 0,3 10 0,-2 2 0,0 4 0,0 3 0,1-2 0,-1-4 0,0-5 0,4-5 0,-4-10 0,4-6 0,1-10 0,-3-20 0,7 15 0,-7-15 0,9-24 0,-4-1 0,-1-17-3,10 14-16,-9-23-21,1 4-2,-10-4 2,6 7-1</inkml:trace>
    <inkml:trace contextRef="#ctx0" brushRef="#br0" timeOffset="18486.0324">-7288 9379 63,'16'-10'33,"-16"10"1,0 0-2,0 0-9,0 0-6,0 0-6,0 0-1,-9 24-1,9-24-2,-9 32-2,2-7-1,7 13 0,-7 1-1,5 10-3,-5-1 0,6 8 0,1-3 0,1-1 0,-1-6 0,4-4 0,-2-7 0,3-3 0,2-6 0,-2-6 0,-5-20 0,9 21 0,-9-21 0,0 0 0,0 0-6,2-43-6,7 28-20,-15-13-9,1-1 2,-4-2-1,-1 6 1</inkml:trace>
    <inkml:trace contextRef="#ctx0" brushRef="#br0" timeOffset="21028.8368">-7036 10161 38,'0'0'27,"0"0"2,0-17 0,0 17-10,0 0-4,0 0-2,0 0-3,0 0 1,0 0-1,0 0-2,0 0-1,0 0 0,0 0-1,0 0-2,0 0 0,0 0-1,9 23-1,-9-23 1,0 36-1,0-9 0,4 4-1,-4 1 1,2 1-1,-1-3 1,3-3-2,-2-4 0,3-8 0,-5-15 0,0 0-5,0 0-2,0 0-19,5-26-13,-5 10-1,-5 0 0,1-5 0</inkml:trace>
    <inkml:trace contextRef="#ctx0" brushRef="#br0" timeOffset="21668.438">-6684 9253 70,'9'-23'35,"-9"23"2,3-16 0,-3 16-15,0 0-10,-16 5 0,13 17-4,-11-7-2,6 13-1,-7 2-1,4 14-1,-1 0-1,1 4 0,4 3-2,3 5 0,4 0 0,2 0 0,3-3 0,4-6 0,0-3 0,4-7 0,1-5 0,0-8 0,0-6 0,-14-18 0,28 7-4,-16-23-2,11 11-7,-16-18-26,8 2-1,-7-4 1,-1 3 0</inkml:trace>
    <inkml:trace contextRef="#ctx0" brushRef="#br0" timeOffset="22588.8395">-6554 9734 116,'0'0'37,"0"0"1,0 0-2,36 0-32,-8-14-1,12 2-2,5 0-3,-3-13-7,13 6-25,-9 5-3,-9 1 0,-9 8-1</inkml:trace>
    <inkml:trace contextRef="#ctx0" brushRef="#br0" timeOffset="22401.6392">-6511 9393 100,'-25'-1'35,"25"1"1,0 0 0,0 0-27,0 0-3,0 0-1,34-6-2,-12 3 0,12 5 0,1-4-1,8-2-1,6 1-1,-3-8-3,2 10-3,-17-15-8,8 12-22,-16 6-2,-23-2 0,5 23 0</inkml:trace>
    <inkml:trace contextRef="#ctx0" brushRef="#br0" timeOffset="22152.0389">-6356 9355 93,'0'0'36,"16"-2"2,-16 2 1,5 37-25,-19-20-3,19 19-3,-13-5-3,9 11 0,-1 1-2,7 2-2,-3-6 1,3-6-2,0-6 0,-2-8 0,4-3-3,-9-16-2,0 0-7,0 0-26,9-28-2,-18-2 1,0-5-1</inkml:trace>
    <inkml:trace contextRef="#ctx0" brushRef="#br0" timeOffset="23134.8406">-5973 9581 106,'-33'21'38,"11"-5"0,-1 2 0,11 10-28,-14-12-3,11 7-2,0-6-2,7 1-1,8-18-1,-8 23 0,8-23 0,0 0 0,24 14 0,-6-16 0,0-5 1,3-7-2,2-5 0,2-10 0,-1-6 0,-4-5 0,-6-8 0,0 1 0,-7-2 0,-4 7 0,-4 5 0,-3 9 0,1 5 0,-1 7 0,4 16 0,0 0 0,0 0 0,-14 16 0,14 7 0,0 8 0,2 4 0,0 9 0,3 4 0,0-1 0,4 2 0,-2-6 0,2-8 0,-2-9 0,-2-5 0,-5-21 0,11 16 0,-13-32-9,2 16-31,0-33-2,0 13 1,-3-9 0</inkml:trace>
    <inkml:trace contextRef="#ctx0" brushRef="#br0" timeOffset="23478.0412">-5860 9190 94,'0'0'35,"32"12"2,-9 2 1,-4-7-24,15 26-3,-11-6-1,12 15-3,-9-2 0,6 17-5,-12-8-2,-3 9 0,-8 1 0,-5 10 0,-8-2 0,-8 1 0,-9-3 0,-2-7 0,-2-7 0,0-9 0,0-8 0,-1-18 0,10-6 0,-7-29-12,23 19-28,-17-41-3,13 10 2,4-11-1</inkml:trace>
    <inkml:trace contextRef="#ctx0" brushRef="#br0" timeOffset="23946.042">-5136 9119 106,'0'0'38,"-20"-12"2,4 14-2,15 14-26,-29-9-1,12 22-3,-8-2-6,4 15-2,-9 0 0,8 14 0,-4 2 0,4 14 0,6 0 0,1 6 0,5-1 0,4 0 0,4-3 0,4-9 0,6-7 0,6-14 0,4-9 0,3-21 0,10-8 0,-11-33 0,22 1-40,-15-15-2,1 1 0,-10-14 1</inkml:trace>
    <inkml:trace contextRef="#ctx0" brushRef="#br0" timeOffset="24554.4431">-4909 9270 76,'0'0'32,"0"0"1,0 0-2,18 7-14,-18-7 0,0 0-5,0 0 1,0 0-4,0 0 0,0 0-3,-32 4-6,32-4 0,-30 10 0,13-1 0,-6 2 0,3-1 0,-1 3 0,21-13 0,-28 24 0,28-24 0,-27 21 0,27-21 0,-7 23 0,7-23 0,11 20 0,-11-20 0,21 22 0,-5-9 0,9 2 0,-4 1 0,0 0 0,-1-2 0,1 2 0,-21-16 0,30 26 0,-30-26 0,12 28 0,-12-10 0,-9 0 0,-1 3 0,-10-2 0,3 2 0,-5 0 0,3-3 0,1-2 0,18-16 0,-26 5 0,26-5 0,0 0 0,-14-42 0,26 17-40,-10-3-1,1-2-1,-1-3 2</inkml:trace>
    <inkml:trace contextRef="#ctx0" brushRef="#br0" timeOffset="25178.4442">-4626 9010 53,'0'0'30,"23"-14"2,-23 14 2,0 0-11,0 0-3,0 0-6,0 0-1,-20-12-1,20 12-2,-19 7-3,19-7-2,-32 14-3,16-3-2,0-3 0,16-8 0,-28 23 0,28-23 0,-17 23 0,17-23 0,-7 23 0,7-23 0,5 19 0,-5-19 0,19 9 0,-19-9 0,30-11 0,-12 3 0,0-5 0,4 1 0,-22 12 0,29-21 0,-29 21 0,0 0 0,0 0 0,-4 33 0,-6-10 0,-3 5 0,8 2 0,-4 0 0,7-4 0,1-1 0,2-7 0,-1-18 0,14 24 0,-14-24 0,29 4 0,-29-4-39,28-18-2,-12 1 0,5-1 0</inkml:trace>
    <inkml:trace contextRef="#ctx0" brushRef="#br0" timeOffset="25615.245">-4420 8954 31,'0'0'26,"0"0"6,18-2 2,-18 2-7,0 0-2,0 0-4,0 0-3,0 0-1,0 0-4,21 25-2,-21-25-11,11 33 0,-4-6 0,0 15 0,2 11 0,1 13 0,-4 10 0,-6 12 0,-7 5 0,-6 9 0,-6 0 0,1-4 0,-3-6 0,-5-8 0,1-14 0,0-8 0,-1-13 0,1-14 0,6-7 0,-8-19 0,9 5 0,-3-26-37,0-4-6,0-12-1,7 0 2</inkml:trace>
    <inkml:trace contextRef="#ctx0" brushRef="#br0" timeOffset="26364.0463">-4289 10212 70,'16'-5'36,"-16"5"1,0 0 2,0 0-11,0 0-10,-7 21-5,7-21-4,-7 25-4,7-25-5,-5 40 0,-1-14 0,6 6 0,0 0 0,2 5 0,0-2 0,1-2 0,-1-5 0,-2-3 0,4-6 0,-4-19 0,8 25 0,-8-25 0,0 0 0,2-41-23,5 20-19,-7-14 0,2 3 4,0-8-3</inkml:trace>
    <inkml:trace contextRef="#ctx0" brushRef="#br0" timeOffset="26722.8469">-4065 10205 107,'0'0'39,"7"18"0,-12 1 0,-13-14-24,15 23-5,-15-10-4,1 7-6,-8-6 0,0 4 0,0-6 0,4-3 0,0 1 0,3-3 0,2-5 0,16-7 0,-10 16 0,10-16 0,0 0 0,28 19 0,-7-12 0,2 0 0,2 0 0,0-2 0,1 2 0,1-3 0,-3-1 0,-4-3 0,-3 6 0,-17-6-7,34-6-32,-34 6 0,18 2-2,-18-2 2</inkml:trace>
    <inkml:trace contextRef="#ctx0" brushRef="#br0" timeOffset="27128.4476">-3710 10167 116,'-16'19'39,"16"-19"0,-14 16 0,14-16-29,0 0-1,-19 12-6,19-12-3,-13 16 0,13-16 0,-14 26 0,5-8 0,-3 3 0,3 5 0,-1 2 0,2 2 0,5 2 0,1-2 0,2 0 0,7-6 0,0-3 0,-7-21 0,21 28 0,-21-28 0,32 18 0,-32-18-10,29-5-30,-29 5-1,26-6 0,-26 6 0</inkml:trace>
    <inkml:trace contextRef="#ctx0" brushRef="#br0" timeOffset="27565.2484">-3579 10270 110,'5'23'40,"-7"-7"0,2-16-1,-7 42-22,7-42-8,-9 35-9,6-15 0,3-1 0,0-19 0,-4 28 0,4-28 0,0 0 0,0 0 0,18-7 0,-6-12 0,6-2 0,1-6 0,1 1 0,-1 3 0,-1 5 0,-4 3 0,-14 15 0,18 1 0,-18-1 0,3 30 0,-1-9 0,-2-1 0,0-5 0,2 3 0,-2-18 0,3 21 0,-3-21 0,0 0 0,0 0 0,21 4-38,-21-4-1,0 0 1,22-30-3</inkml:trace>
    <inkml:trace contextRef="#ctx0" brushRef="#br0" timeOffset="27846.0489">-3293 10102 118,'0'0'40,"17"19"1,-17-19-1,13 24-24,3-1-16,-6-2 0,8 11 0,-4 0 0,4 5 0,-8-4 0,-1 6 0,-2-3 0,-3 1 0,-10-3 0,-1-4 0,-3-4 0,-8-10 0,13 12 0,5-28-36,-30 5-7,12-15 0,18 10-1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26.1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C4B90B-91E4-4A1F-A9BC-D79D8B979EFD}" emma:medium="tactile" emma:mode="ink">
          <msink:context xmlns:msink="http://schemas.microsoft.com/ink/2010/main" type="inkDrawing"/>
        </emma:interpretation>
      </emma:emma>
    </inkml:annotationXML>
    <inkml:trace contextRef="#ctx0" brushRef="#br0">-5 129 100,'0'0'34,"-16"-7"3,16 7-1,20-13-25,-13-8-1,23 11-2,-7-13 0,9 11-2,-2-10-1,10 14-5,-1-3 0,11 9 0,2 4 0,3 7 0,-2 5 0,4 9 0,-6 5 0,-9 12 0,-6 4 0,-14 7 0,-9 4 0,-10 4 0,-10 3 0,-10 1 0,-12-1 0,-4-4 0,-11-2 0,-4-2 0,-7-8 0,2-5 0,-3-12 0,6-6 0,6-7 0,7-7 0,16-6 0,3-11 0,18 8 0,0 0-36,23-25-7,-7 6-1,0-2 1</inkml:trace>
    <inkml:trace contextRef="#ctx0" brushRef="#br0" timeOffset="-452.4008">260 79 92,'0'0'33,"0"0"4,0 0 1,0 27-24,-16-27-1,25 17-2,-9-17-2,-3 34-1,-1-15-8,11 16 0,-9-3 0,11 12 0,-5-2 0,3 4 0,-2-1 0,2-4 0,0-3 0,0-1 0,2-2 0,-5-3 0,-3-2 0,-1-2 0,4-2 0,-4-3 0,-2-3 0,2-20 0,-2 19 0,2-19 0,0 0 0,0-46-14,13 18-27,-12-9-1,-2-1 1,-3-1 1</inkml:trace>
    <inkml:trace contextRef="#ctx0" brushRef="#br0" timeOffset="-936.0016">80 130 70,'0'0'34,"-16"0"-1,16 0 3,-19-10-18,19 10-3,0 0-1,0 0-3,-16-5-2,16 5 0,0 0-3,0 0-6,0 0 0,0 0 0,0 0 0,0 0 0,0 0 0,0 33 0,-2-7 0,2 9 0,-2 4 0,2 12 0,-1 5 0,2 4 0,1 0 0,2-4 0,-1-5 0,6-5 0,-4-1 0,2-6 0,0-9 0,-1-4 0,-3-6 0,-3-20 0,6 26 0,-6-26 0,0 0 0,0 0 0,0 0 0,1-46 0,15 18-38,-12-9-4,1-1-2,-1-6 3</inkml:trace>
    <inkml:trace contextRef="#ctx0" brushRef="#br0" timeOffset="1435.2025">493 932 92,'0'0'36,"14"-30"2,-14 30 1,28-14-21,-26-7-3,16 21-6,-18 0-3,19-6-4,-19 6-2,27 20 0,-27-20 0,30 31 0,-14-13 0,5 0 0,-3-3 0,-1-1 0,-17-14 0,25 27 0,-25-27 0,2 30 0,-15-13 0,-3 4 0,-1 0 0,-3-1 0,1-1 0,-4-7 0,7-5 0,16-7 0,0 0 0,-26-26-11,26 26-21,3-25-10,-3 25 1,-12-21 1,12 21 0</inkml:trace>
    <inkml:trace contextRef="#ctx0" brushRef="#br0" timeOffset="1092.0019">541 974 106,'0'0'37,"0"0"1,0 0 1,-18 14-27,27 3-3,-9-17-2,7 43 0,-9-19-7,11 13 0,-7 0 0,3 11 0,-1-10 0,-1 4 0,3-7 0,1-5 0,0-9 0,-7-21 0,0 0 0,21-14 0,-21 14 0,9-51-31,-6 15-8,-6-10-3,-3 0 3,-2 7-3</inkml:trace>
    <inkml:trace contextRef="#ctx0" brushRef="#br0" timeOffset="1950.0034">749 633 117,'5'21'38,"-5"-21"2,-3 25 0,8-2-31,-5-23-2,4 31-3,-4-31-4,7 28 0,-7-28 0,7 18 0,-7-18 0,0 0 0,0 0 0,25-16 0,-15 0 0,1-1 0,3-4 0,-2 3 0,1 0 0,-13 18 0,17-21 0,-17 21 0,0 0 0,20 27 0,-15-8 0,0 0 0,2 2 0,0 0 0,0 1 0,0-5 0,2 6 0,-9-23 0,11 33-27,-8-15-15,-3-18 0,7 23 0</inkml:trace>
    <inkml:trace contextRef="#ctx0" brushRef="#br0" timeOffset="3260.4057">1339-66 91,'-16'7'36,"16"-7"0,-13 19 2,-8-17-25,19 17 0,-15-14-4,15 16-1,-17-5-1,8 14-3,-14 0-4,11 16 0,-7-1 0,3 10 0,1-1 0,3 8 0,3-2 0,9-2 0,6-4 0,5-8 0,8-6 0,8-7 0,5-6 0,5-8 0,2-7 0,-3-13 0,10 10-7,-12-17-34,-9 0-1,-7-8 1,-16 16-1</inkml:trace>
    <inkml:trace contextRef="#ctx0" brushRef="#br0" timeOffset="4180.8072">1291 243 79,'0'0'31,"0"0"1,0 0 0,0 0-21,0 0-2,0 0-1,4-30 0,-4 30-2,7-18 1,-7 18-1,0 0 0,0 0-1,0 0 0,23 6-1,-23-6-1,35-2 0,-9-5-3,8-2 0,5-3 0,3 0 0,2-1 0,-7-1-4,-1 12-5,-21-6-21,-15 8-9,18 1-1,-18-1 1,-14 18-1</inkml:trace>
    <inkml:trace contextRef="#ctx0" brushRef="#br0" timeOffset="4648.8082">1346 491 98,'0'0'37,"0"0"1,-13 17 1,13-17-25,0 0-3,0 0-4,0 0-2,20 18-1,-20-18-2,24 7-2,-24-7 0,30 2 0,-14-4 0,4-3 0,3-4 0,0 0 0,-4-2 0,2 1 0,-1-1 0,-1 4 0,1 4 0,-5-2 0,1 6 0,-16-1-15,20-12-24,-20 12-1,0 0 1,0 0-1</inkml:trace>
    <inkml:trace contextRef="#ctx0" brushRef="#br0" timeOffset="3603.6063">1439 139 105,'18'11'34,"-18"-11"4,5 31-2,-8 6-27,-4-17-2,12 11 1,-16-6-2,15 10 0,-9-12 0,8 14-6,-3-9 0,4 5 0,-3-3 0,3-4 0,10 3 0,-14-29-2,30 19-37,-30-19-1,18-11-2,-11-11 2</inkml:trace>
    <inkml:trace contextRef="#ctx0" brushRef="#br0" timeOffset="5818.8102">1835 420 87,'0'0'34,"0"0"3,0 0 1,-18-15-24,18 15-3,-19 0 0,19 0-1,-20 7-4,20-7-1,-25 10-3,25-10-2,-24 14 0,24-14 0,-21 16 0,21-16 0,-16 16 0,16-16 0,-9 17 0,9-17 0,-2 23 0,2-23 0,9 21 0,-9-21 0,16 18 0,-16-18 0,25 2 0,-25-2 0,30-20 0,-13 4 0,-1-3 0,-2-4 0,2-1 0,-2 1 0,-1 0 0,-5 2 0,1-2 0,-2 2 0,0-5 0,-3-2 0,-4-4 0,2-1 0,-1-3 0,-1 3 0,0 3 0,-1 6 0,-1 6 0,2 18 0,0 0 0,0 0 0,0 0 0,-7 19 0,7-1 0,2 1 0,-1 1 0,5 4 0,-3 2 0,4 1 0,-1 3 0,1 1 0,-6-1 0,1 4 0,2-5 0,-4-6 0,3-3 0,-3-20 0,2 26 0,-2-26 0,0 0 0,0 0 0,30 0 0,-30 0-41,7-19-2,-7 19 0,2-28 1</inkml:trace>
    <inkml:trace contextRef="#ctx0" brushRef="#br0" timeOffset="6193.2109">1983-140 96,'0'0'37,"0"0"2,28-11-1,-12 25-20,-16-14-8,42 18-1,-24-2-1,12 17-8,-9 4 0,2 14 0,-12 5 0,3 4 0,-9-2 0,-3 2 0,-4-6 0,-1 2 0,-11-3 0,-1-7 0,-2-2 0,-1-4 0,1 1 0,-1-10 0,2 1 0,-2-16 0,11 1 0,-9-24 0,16 7-34,0 0-8,0-31-1,0 4 2,-1-4-1</inkml:trace>
    <inkml:trace contextRef="#ctx0" brushRef="#br0" timeOffset="6754.8119">2633-44 101,'-18'23'38,"0"-14"2,2 2-1,8 4-27,-17-13-1,21 14-2,-12-9-4,11 9-5,-11-7 0,9 6 0,-7 1 0,3 2 0,4 8 0,0 8 0,-5 1 0,0 9 0,3 1 0,0 8 0,0 0 0,2 1 0,5-8 0,6-2 0,3-7 0,11-7 0,-3-11 0,12-7 0,1-6 0,6-12 0,5-1 0,-17-16 0,17 15-13,-16-19-30,-7 3-1,-9-4 2,-5 1-1</inkml:trace>
    <inkml:trace contextRef="#ctx0" brushRef="#br0" timeOffset="7332.0129">2934 160 76,'0'0'36,"0"0"1,6-16 3,-20-1-24,14 17-1,0 0-2,-18-7-2,-5 2 0,7 13-11,-10-4 0,6 8 0,-5-1 0,10 5 0,15-16 0,-30 24 0,30-24 0,-13 16 0,13-16 0,0 0 0,0 0 0,23 18 0,-3-8 0,1-1 0,2 5 0,1-2 0,-1 8 0,-1-3 0,-5 2 0,-1 1 0,-4-3 0,-6 1 0,-4-2 0,-4 0 0,2-16 0,-16 29 0,2-13 0,-4-2 0,-7-1 0,6-3 0,-4-3 0,0-5 0,4-4 0,-1-3 0,20 5 0,-19-18 0,19 18 0,-16-15-24,16 15-19,0 0 0,3-16 1,-3 16 0</inkml:trace>
    <inkml:trace contextRef="#ctx0" brushRef="#br0" timeOffset="8096.4142">3203-82 85,'0'0'39,"0"0"0,-14-20 2,-4 10-12,18 10-17,-21 16-5,21-16-4,-30 17-3,30-17 0,-21 20 0,21-20 0,-9 17 0,9-17 0,0 0 0,-13 23 0,13-23 0,0 18 0,0-18 0,0 21 0,0-21 0,0 0 0,23 12 0,-23-12 0,23-18 0,-23 18 0,36-29 0,-17 11 0,-1 0 0,-1 4 0,-17 14 0,25-19 0,-25 19 0,0 0 0,0 0 0,0 30 0,-7-11 0,-2 2 0,2 4 0,2 3 0,-1 2 0,5 2 0,4-1 0,1 1 0,-1-6 0,3-1 0,1-6 0,-7-19 0,21 25 0,-16-41-30,11 4-11,3-8-2,1-3 1,3-1-1</inkml:trace>
    <inkml:trace contextRef="#ctx0" brushRef="#br0" timeOffset="8580.015">3464-218 95,'18'-1'38,"-18"1"2,28 16 1,-28-16-26,26 35-4,-19-11 0,9 20-7,-10-2-4,6 18 0,-14 3 0,2 8 0,-5-1 0,1 6 0,-4-4 0,0 0 0,-9-6 0,-1-4 0,-1-9 0,-4-9 0,0-1 0,-4-13 0,-1 0 0,-11-19 0,23 3-27,-17-12-16,8-1-2,-1-6 2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20.9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03BA73-C8F9-4ED4-A83A-79E27EB87A01}" emma:medium="tactile" emma:mode="ink">
          <msink:context xmlns:msink="http://schemas.microsoft.com/ink/2010/main" type="inkDrawing"/>
        </emma:interpretation>
      </emma:emma>
    </inkml:annotationXML>
    <inkml:trace contextRef="#ctx0" brushRef="#br0">-3883 3756 79,'0'0'37,"16"27"2,-16-27 0,0 0-13,-5 24-12,-13-24-4,18 0-4,-28 16-1,12-7-5,-9-2 0,2 0 0,-7 0 0,7 2 0,4 0 0,1-1 0,18-8 0,-19 16 0,19-16 0,0 0 0,10 20 0,8-13 0,0 0 0,8 0 0,-3 1 0,7 1 0,0 0 0,-2 2 0,-1 1 0,-6-2 0,-5 3 0,-16-13 0,26 19 0,-26-19-33,0 0-8,0 0-2,-23-7 2,23 7 0</inkml:trace>
    <inkml:trace contextRef="#ctx0" brushRef="#br0" timeOffset="-405.6007">-4054 3707 93,'0'0'37,"17"-2"3,-17 2-2,-19-3-20,19 3-4,0 0-4,5 21-5,-5-21-5,0 25 0,-5-6 0,5 6 0,0 4 0,-2 5 0,2 1 0,2 0 0,-4-5 0,-5-4 0,5-5 0,-1-5 0,3-16 0,5 18 0,-5-18 0,0 0 0,0 0 0,0 0 0,0 0 0,0 0 0,16 5-17,-16-5-24,4-23-1,-1 7 1,2-6 0</inkml:trace>
    <inkml:trace contextRef="#ctx0" brushRef="#br0" timeOffset="436.8008">-3613 3739 101,'0'0'37,"0"0"3,12-18-1,-12 18-26,0 0-1,0 0-2,0 0-7,-17-2-3,17 2 0,-11 20 0,11-20 0,-21 28 0,7-7 0,2 2 0,-1 5 0,1 0 0,5 4 0,0-1 0,3 1 0,8-2 0,3-2 0,3-2 0,5-6 0,0-5 0,5-13 0,10 3 0,-16-26 0,18 4-37,-11-8-5,-9-3-2,-1-2 2</inkml:trace>
    <inkml:trace contextRef="#ctx0" brushRef="#br0" timeOffset="795.6014">-3426 3830 112,'0'0'39,"0"0"2,-2 20-1,-15-12-30,17 17 0,-11-9-7,8 8-3,-6-6 0,5-1 0,4-17 0,2 18 0,-2-18 0,0 0 0,21-23 0,-8 4 0,-1-2 0,4 1 0,-2 1 0,-14 19 0,21-21 0,-21 21 0,0 0 0,7 30 0,-7-9 0,-2-2 0,1 2 0,1-3 0,0-18 0,0 0 0,16 18 0,-15-34-3,17 5-38,-18 11-2,11-21 2,-11 21 0</inkml:trace>
    <inkml:trace contextRef="#ctx0" brushRef="#br0" timeOffset="1029.6018">-3196 3741 131,'0'0'41,"26"17"1,-13 2-1,-10 1-41,16 13 0,-10-3 0,7 9 0,-10-2 0,-3 7 0,-5-4 0,-5-1 0,-3-4 0,-8-7 0,0-2 0,-12-21 0,14 6-28,-3-13-16,-2-7 0,0-5 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9:08.0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8A0575-71BC-4B84-8129-0094600CCE02}" emma:medium="tactile" emma:mode="ink">
          <msink:context xmlns:msink="http://schemas.microsoft.com/ink/2010/main" type="inkDrawing"/>
        </emma:interpretation>
      </emma:emma>
    </inkml:annotationXML>
    <inkml:trace contextRef="#ctx0" brushRef="#br0">-7555 2612 24,'0'0'24,"-14"-15"3,14 15-2,0 0 0,0 0-4,0 0-3,-1-18-1,1 18-2,0 0-1,0 0-4,0 0-3,0 0 0,0 0-1,0 0-1,0 0 0,0 0 0,0 0-5,0 0 0,1 33 0,1-1 0,-4 7 0,2 15 0,-3 8 0,1 10 0,-3 9 0,-1-1 0,3 1 0,-2-5 0,1-8 0,2-8 0,9-7 0,-3-15 0,-1-8 0,1-10 0,-4-20 0,7 19 0,-7-19 0,4-23 0,4 6 0,-16-31-18,9 9-24,3-8-2,3-2 2,-2-4-1</inkml:trace>
    <inkml:trace contextRef="#ctx0" brushRef="#br0" timeOffset="2761.2048">-7180 3721 82,'0'0'37,"7"-19"-1,-7 19 4,17-5-22,-17 5-8,36-13-1,-20 6-1,12 13-1,-9-5-2,6 10-2,-7-2-3,-3 6 0,-15-15 0,18 34 0,-16-18 0,0 3 0,-6-3 0,1 1 0,3-17 0,-13 29 0,13-29 0,-17 17 0,17-17 0,-25 9 0,25-9 0,-34-7-8,34 7-34,-30-12 0,30 12 0,-21-20 0</inkml:trace>
    <inkml:trace contextRef="#ctx0" brushRef="#br0" timeOffset="2464.8044">-7134 3806 57,'0'0'34,"0"0"3,-18-20 1,18 20-9,0 0-11,0 0-2,0 0-3,0 0 0,9 25-13,-11-9 0,9 10 0,-5 0 0,3 8 0,0-3 0,1 3 0,1-1 0,0-3 0,-2-4 0,0-5 0,-3-1 0,-2-20 0,2 24 0,-2-24 0,0 0-2,-5-15-39,5-8-3,-7-7 2,1-5-1</inkml:trace>
    <inkml:trace contextRef="#ctx0" brushRef="#br0" timeOffset="3588.0063">-6972 3438 110,'0'0'37,"0"0"3,0 0-2,19-1-30,-19 1-2,0 0-2,11-20-1,-11 20 1,21-9 1,-21 9-5,0 0 0,0 0 0,0 0 0,18 11 0,-18-11 0,-5 21 0,5-21 0,-2 21 0,2-21 0,0 19 0,0-19 0,2 18 0,-2-18 0,0 0 0,10 18 0,-10-18 0,0 0 0,-2 15 0,2-15 0,0 0 0,0 0 0,0 0 0,0 0 0,0 0 0,0 0 0,0 0 0,0 0 0,4-24 0,-4 24 0,2-25 0,-2 25 0,12-26 0,-12 26 0,9-19 0,-9 19 0,12-16 0,-12 16 0,16-13 0,-16 13 0,19-10 0,-19 10 0,23-9 0,-23 9 0,20 0 0,-20 0 0,17 9 0,-17-9 0,15 19 0,-15-19 0,0 25 0,0-25 0,1 30 0,-1-30 0,-1 26 0,1-26 0,0 0 0,-2 21 0,2-21 0,0 0-42,-2-24 0,2 24 0,-9-23 0</inkml:trace>
    <inkml:trace contextRef="#ctx0" brushRef="#br0" timeOffset="3837.6067">-6665 3405 109,'18'2'36,"-18"-2"3,0 0-3,0 0-29,0 0-2,19 0-3,-19 0-3,0 0-2,20 1-14,-20-1-20,15-5 0,-15 5-1,0 0 1</inkml:trace>
    <inkml:trace contextRef="#ctx0" brushRef="#br0" timeOffset="5444.4096">-6460 2600 88,'0'0'37,"2"16"2,-18-9 1,-11-9-24,24 27-3,-22-15-4,13 18-2,-11-5-1,7 14-6,-2 0 0,6 11 0,-2-3 0,7 6 0,0-3 0,3 1 0,6-5 0,0-6 0,10-1 0,0-21 0,18 9-8,-30-25-32,44-2-3,-15-12 2,1-4-2</inkml:trace>
    <inkml:trace contextRef="#ctx0" brushRef="#br0" timeOffset="4071.6072">-6492 3317 94,'0'0'39,"11"18"2,-11-18 0,-7 31-20,7-31-9,1 30-5,-1-14-7,7 7 0,-1-6 0,3 6 0,-1-3 0,-8-20 0,15 33 0,-15-33-41,-8 21 0,8-21-2,0 0 2</inkml:trace>
    <inkml:trace contextRef="#ctx0" brushRef="#br0" timeOffset="6286.8111">-6370 3080 105,'18'0'37,"3"-9"2,11-1-2,10-1-31,-9-10 0,8 7-3,0 2-2,-10 1-3,3 16-7,-18-1-27,-16-4-2,30 3 1,-30-3-1</inkml:trace>
    <inkml:trace contextRef="#ctx0" brushRef="#br0" timeOffset="6037.2106">-6351 2860 95,'0'0'37,"0"0"-1,0 0 2,0 0-28,0 0-1,16-7-3,-16 7-2,34-14-2,-11 5 0,5 1-1,4-3 1,1 2-2,3 4-3,-10-6-4,9 20-8,-10-7-23,-6-4-1,3 6 1,-22-4-2</inkml:trace>
    <inkml:trace contextRef="#ctx0" brushRef="#br0" timeOffset="5850.0103">-6174 2792 102,'0'0'39,"17"10"2,-17-10-2,-7 20-26,18 11-3,-15-11-3,12 13-3,-7-5-4,3 2 0,-1-4 0,1-3 0,1-4 0,-5-19 0,0 27-7,0-27-5,0 0-26,0 0-3,-19-13 1,3 10-1</inkml:trace>
    <inkml:trace contextRef="#ctx0" brushRef="#br0" timeOffset="7035.6124">-5793 2971 68,'0'0'35,"0"0"2,0 0 2,-26 0-19,26 0-4,-18 9-4,18-9-2,-26 12-1,26-12-2,-29 18-5,13-4-2,-3-2 0,5 4 0,14-16 0,-23 30 0,23-30 0,-11 28 0,11-28 0,4 21 0,-4-21 0,0 0 0,25 5 0,-25-5 0,26-23 0,-10 4 0,-2-6 0,2-8 0,0-6 0,-2-3 0,-3-2 0,-4 2 0,-4 3 0,1 4 0,-1 5 0,-5 9 0,2 21 0,-1-21 0,1 21 0,0 0 0,0 0 0,0 0 0,0 0 0,1 21 0,-1-21 0,2 35 0,-4-12 0,4 7 0,2 0 0,1 5 0,2-2 0,2 1 0,3-4 0,-1-6 0,1-3 0,-12-21 0,16 29 0,-16-29 0,9 21 0,-9-21 0,3 22 0,-3-22-38,-17 15-5,17-15 0,0 0 0</inkml:trace>
    <inkml:trace contextRef="#ctx0" brushRef="#br0" timeOffset="7394.413">-5789 2598 86,'19'-14'37,"-1"9"2,-18 5 1,21-12-23,2 28-3,-23-16-3,32 24-2,-20-8-7,13 19-2,-9-1 0,3 13 0,-1 0 0,5 8 0,-9 1 0,2 4 0,-6 0 0,-3 1 0,-9-3 0,-3-3 0,-7-4 0,-6-8 0,2-2 0,-1-11 0,-1-6 0,0-10 0,18-14 0,-30 2 0,30-2-33,-16-16-11,11 1 0,0-10 0</inkml:trace>
    <inkml:trace contextRef="#ctx0" brushRef="#br0" timeOffset="8221.2145">-5157 2614 91,'0'0'38,"-30"18"3,30-18-1,-22 31-13,3-27-18,10 15 0,-9-5-9,8 14 0,-8 2 0,8 16 0,-3 1 0,4 11 0,-5 0 0,13 6 0,-3-5 0,8-2 0,10-5 0,5-9 0,-1-7 0,5-6 0,1-5 0,-6-8 0,7 1 0,-25-18 0,30 25 0,-30-25-40,0 0-3,0 0-1,5-32 3</inkml:trace>
    <inkml:trace contextRef="#ctx0" brushRef="#br0" timeOffset="8845.2156">-4866 2742 105,'0'0'38,"0"0"2,0 0 0,-2 25-31,-16-23 0,10 14-1,-14-11-2,22-5-6,-30 23 0,30-23 0,-23 24 0,23-24 0,-24 25 0,24-25 0,-13 23 0,13-23 0,-7 21 0,7-21 0,2 21 0,-2-21 0,18 16 0,-2-7 0,1 1 0,6-1 0,-2 1 0,1 5 0,-3 0 0,0 3 0,-6 3 0,-4 0 0,-4 2 0,-7 2 0,-3-4 0,1 0 0,-6-5 0,10-16 0,-27 24 0,10-15 0,-1 0 0,2-2 0,-3 0 0,-3-6 0,3 7 0,3-12 0,16 4 0,-23-19-9,23 19-34,4-37-1,10 12 2,2-6-1</inkml:trace>
    <inkml:trace contextRef="#ctx0" brushRef="#br0" timeOffset="9656.417">-4628 2584 96,'0'0'36,"0"0"4,0 0-1,0 0-25,0 0-4,0 0-1,0 0-1,0 0-5,-18 0-3,18 0 0,-15 9 0,15-9 0,-18 14 0,18-14 0,-14 18 0,14-18 0,-18 21 0,18-21 0,-12 17 0,12-17 0,0 0 0,-11 20 0,11-20 0,0 0 0,0 0 0,18-7 0,-18 7 0,18-14 0,-18 14 0,15-14 0,-15 14 0,0 0 0,0 0 0,16-13 0,-16 13 0,0 0 0,0 0 0,0 0 0,0 0 0,0 21 0,0-21 0,-5 25 0,1-9 0,4-16 0,-7 30 0,7-30 0,-8 21 0,8-21 0,0 0 0,28-2 0,-9-7 0,2-3 0,-1 1 0,-1 1 0,-19 10 0,29-18 0,-29 18 0,0 0 0,0 0 0,17 2 0,-33-7-19,16 5-24,0 0-1,0 0 0,0 0 1</inkml:trace>
    <inkml:trace contextRef="#ctx0" brushRef="#br0" timeOffset="10514.4185">-4481 2684 67,'0'0'33,"0"0"1,0 0 0,0 0-17,0 0-5,0 0-2,0 0-3,0 0 1,0 0-1,0 0-1,0 0-1,0 0 0,0 0-1,0 0-1,0 0 0,0 0-3,16 8 0,-16-8 0,0 19 0,0-19 0,-11 31 0,2-13 0,0 5 0,-1-2 0,1 4 0,-2-3 0,2 1 0,1 0 0,6 0 0,0-2 0,4-3 0,-2-1 0,0-17 0,9 30 0,-9-30 0,16 18 0,-16-18 0,33-13-33,-33 13-9,34-30-1,-15 6 1</inkml:trace>
    <inkml:trace contextRef="#ctx0" brushRef="#br0" timeOffset="11154.0196">-4324 2551 86,'0'0'38,"0"0"1,0 0 1,3-23-14,-3 23-14,0 0-4,0 0-2,0 0-6,23 19 0,-23-19 0,28 37 0,-13-7 0,2 14 0,-6 9 0,3 12 0,-7 9 0,2 10 0,-11 6 0,-3-1 0,-9-1 0,-8-2 0,3-8 0,-6-10 0,6-12 0,-2-14 0,5-8 0,-5-27 0,21-7-15,0 0-29,-21-37-1,5 5 0</inkml:trace>
    <inkml:trace contextRef="#ctx0" brushRef="#br0" timeOffset="-57938.5016">601 1751 131,'-30'37'41,"1"4"-2,-1 6-10,16-8-44,12-20-22,2-19-3,0 0-1,0 0 1</inkml:trace>
    <inkml:trace contextRef="#ctx0" brushRef="#br0" timeOffset="-22401.6392">-3528 3252 99,'0'0'37,"0"0"1,0 0 1,-25-7-26,25 7-3,0 0-2,30-5-1,-30 5-3,37-11-4,-10 2 0,6 6 0,10-4 0,11 3 0,5-1 0,13 2 0,0-4 0,11-2 0,6-4 0,-1-1 0,0-3 0,-12 1 0,-11 0 0,-14 0 0,-12 8 0,-21-3 0,-18 11 0,-21 11-27,-7-1-16,-13-1-1,0 0 2</inkml:trace>
    <inkml:trace contextRef="#ctx0" brushRef="#br0" timeOffset="-22120.8388">-2727 2960 109,'18'-10'40,"-18"10"2,21-2-2,6 20-27,-27-18-2,40 12-11,-22-7 0,7 6 0,-4-2 0,-2 6 0,-5 3 0,-3 3 0,-11 4 0,-4 4 0,-5 0 0,-6 0 0,-5 5 0,-15-24 0,1 6-22,-10-14-22,5-11-1,1-15 1</inkml:trace>
    <inkml:trace contextRef="#ctx0" brushRef="#br0" timeOffset="-58078.902">232 1609 101,'16'7'39,"7"5"1,-1-1-1,9-11-28,6 21-5,-9-5-2,5 7-1,-6 0-2,-2-1-1,1 8-2,-10-16-6,12 4-27,-12-1-5,-16-17 0,30 6-1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16.6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5CCBA6-336D-40F5-B2ED-E07EF7CEECAB}" emma:medium="tactile" emma:mode="ink">
          <msink:context xmlns:msink="http://schemas.microsoft.com/ink/2010/main" type="inkDrawing"/>
        </emma:interpretation>
      </emma:emma>
    </inkml:annotationXML>
    <inkml:trace contextRef="#ctx0" brushRef="#br0">-1428 2806 68,'0'0'34,"0"0"1,0 0 1,-3-20-16,3 20-7,-17-5-1,17 5-3,-28 2-2,12 8-1,-18-8-1,6 14 0,-9-5-2,2 8-1,-8-3-2,8 7 0,-5-4 0,7 4 0,6-2 0,6 0 0,7 3 0,4 3 0,10 1 0,1 0 0,8 0 0,4 2 0,4-2 0,8 0 0,1-1 0,4-8 0,-1-5 0,5-5 0,8-4 0,-1-8 0,-1-6 0,-1-5 0,-2-6 0,-1-4 0,-4-8 0,-5 2 0,-4-5 0,-7-2 0,-6 2 0,-3 2 0,-7-1 0,-3 6 0,-1 5 0,1 2 0,-4 5 0,7 16 0,-15-17 0,15 17 0,0 0 0,-19-12 0,19 12 0,-19 0 0,19 0 0,-30 10 0,19 15-4,-20-16-32,10 5-6,2-2 0,-1-5 1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7:41.7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59F01B-7DED-4E9A-BAD6-AF1820BE2E2B}" emma:medium="tactile" emma:mode="ink">
          <msink:context xmlns:msink="http://schemas.microsoft.com/ink/2010/main" type="inkDrawing"/>
        </emma:interpretation>
      </emma:emma>
    </inkml:annotationXML>
    <inkml:trace contextRef="#ctx0" brushRef="#br0">777-3086 99,'0'0'37,"0"0"1,-21-5 1,21 5-23,-37 8-4,19 3-3,-10-9-4,9 7-5,-6-6 0,5 6 0,-2-6 0,4 6 0,-2 0 0,20-9 0,-28 25 0,19-10 0,9-15 0,-16 28 0,16-28 0,2 29 0,-2-29 0,27 22 0,-8-13 0,2 0 0,6-2 0,-1 2 0,3 0 0,-5 1 0,1 2 0,-4 1 0,-5 3 0,-2-1 0,-1 3 0,-5 1 0,1-1 0,-5 3 0,-3-4 0,-2 3 0,-10-4 0,-3 6 0,-11 0 0,-3-1 0,-4-2 0,2 0 0,-2-6 0,4-3 0,4-3 0,6-10 0,18 3 0,-12-21 0,12 21 0,0-34 0,15 31-3,-8-17-39,-7 20-2,15-30 2,-8 15-1</inkml:trace>
    <inkml:trace contextRef="#ctx0" brushRef="#br0" timeOffset="-686.4011">299-3246 69,'0'0'36,"0"0"0,19-12 1,-19 12-15,-21 1-6,21-1-4,-19 13-3,19-13-1,-25 17-1,13 3-4,-11-6-3,5 10 0,-3 4 0,1 9 0,1 7 0,1 7 0,-1 4 0,3 3 0,5 0 0,4 0 0,4-2 0,3-3 0,5-8 0,2-4 0,4-6 0,3-9 0,2-3 0,5-9 0,4-3 0,-8-17 0,17 12 0,-11-20-41,-4-4-1,-8-3-1,-4-2 1</inkml:trace>
    <inkml:trace contextRef="#ctx0" brushRef="#br0" timeOffset="1123.202">-243-2257 70,'0'0'34,"0"0"1,0 0 2,0 21-13,0-21-8,0 0-3,0 0-2,0 0-3,0 0-1,0 0-7,-4 18 0,4-18 0,6 26 0,-5-10 0,3 0 0,-4-16 0,7 26 0,-7-26 0,9 18 0,-9-18 0,0 0 0,0 0 0,0 0 0,0 0 0,0 0 0,17-9 0,-17 9 0,15-26 0,-7 10 0,3-2 0,1 1 0,2-1 0,-14 18 0,20-23 0,-20 23 0,0 0 0,16-7 0,-16 7 0,0 0 0,5 27 0,-5-27 0,2 26 0,0-8 0,1-3 0,-1 3 0,1-2 0,-3-16 0,8 30 0,-8-30 0,5 26 0,-5-26 0,10 18 0,-10-18 0,0 0 0,16 10 0,-16-10 0,0 0 0,18-7 0,-18 7 0,0 0 0,18-5-14,-18 5-29,0 0 1,-2-16-1,2 16 1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03.6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6B9208-4DA6-4BA7-A718-6AB712344D5F}" emma:medium="tactile" emma:mode="ink">
          <msink:context xmlns:msink="http://schemas.microsoft.com/ink/2010/main" type="inkDrawing" rotatedBoundingBox="11399,7592 11467,6079 12148,6110 12080,7622" hotPoints="11415,7249 11531,6180 11975,6089 12117,6536 12062,7221 11853,7614" semanticType="enclosure" shapeName="Hexagon"/>
        </emma:interpretation>
      </emma:emma>
    </inkml:annotationXML>
    <inkml:trace contextRef="#ctx0" brushRef="#br0">3646-1102 121,'24'17'41,"1"13"2,-2 5-1,3 30-34,-11-14-8,11 21 0,-7 4 0,-1 12 0,-14 3 0,-1 2 0,-12 2 0,-8-5 0,-4-8 0,-9-10 0,-4-7 0,-8-26 0,17-6-21,-19-18-24,7-17 0,-6-14 1</inkml:trace>
    <inkml:trace contextRef="#ctx0" brushRef="#br0" timeOffset="4882.8085">4036-1160 99,'0'0'39,"0"0"2,0 0 0,0 0-26,26 16-4,-26-16-2,34 33-9,-13 0 0,5 20 0,-1 9 0,0 18 0,-8 17 0,-1 14 0,-9 8 0,-12 10 0,-13-5 0,-6 3 0,-10-8 0,1-13 0,-6-15 0,2-15 0,1-15 0,3-26 0,14-1 0,-8-29-31,8-10-14,-6-9-1,0-11 1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3:54.3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CE00AC-5995-4919-BBFE-3775239C3997}" emma:medium="tactile" emma:mode="ink">
          <msink:context xmlns:msink="http://schemas.microsoft.com/ink/2010/main" type="writingRegion" rotatedBoundingBox="14458,4077 24095,3997 24125,7583 14487,7663"/>
        </emma:interpretation>
      </emma:emma>
    </inkml:annotationXML>
    <inkml:traceGroup>
      <inkml:annotationXML>
        <emma:emma xmlns:emma="http://www.w3.org/2003/04/emma" version="1.0">
          <emma:interpretation id="{73BFE4D9-333C-4923-B5D1-A3F0D3209DFC}" emma:medium="tactile" emma:mode="ink">
            <msink:context xmlns:msink="http://schemas.microsoft.com/ink/2010/main" type="paragraph" rotatedBoundingBox="14458,4077 24095,3997 24105,5253 14468,5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123EDC-953A-47F2-BDEE-3FA312AB0080}" emma:medium="tactile" emma:mode="ink">
              <msink:context xmlns:msink="http://schemas.microsoft.com/ink/2010/main" type="line" rotatedBoundingBox="14458,4077 24095,3997 24105,5253 14468,5333">
                <msink:destinationLink direction="with" ref="{2FEE68B1-4E75-4340-AE18-2CB732028DD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1036232-A09A-405E-AC78-E4B019E33D30}" emma:medium="tactile" emma:mode="ink">
                <msink:context xmlns:msink="http://schemas.microsoft.com/ink/2010/main" type="inkWord" rotatedBoundingBox="14459,4194 15518,4186 15523,4817 14464,4826"/>
              </emma:interpretation>
              <emma:one-of disjunction-type="recognition" id="oneOf0">
                <emma:interpretation id="interp0" emma:lang="en-US" emma:confidence="0">
                  <emma:literal>F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7</emma:literal>
                </emma:interpretation>
                <emma:interpretation id="interp4" emma:lang="en-US" emma:confidence="0">
                  <emma:literal>[</emma:literal>
                </emma:interpretation>
              </emma:one-of>
            </emma:emma>
          </inkml:annotationXML>
          <inkml:trace contextRef="#ctx0" brushRef="#br0">29-10 87,'0'0'37,"0"0"1,-18-2 2,18 2-26,0 0-2,0 0-2,0 0-3,5 23-1,-5-23-2,5 35-4,-12-9 0,11 11 0,-8 2 0,1 7 0,3 1 0,-2 2 0,-5 2 0,5-3 0,1-4 0,1-6 0,1-4 0,5-10 0,-3-3 0,-3-21 0,0 0 0,0 0 0,18-14 0,-29-24-28,18 3-14,-5-9-2,0-6 2,0 3 1</inkml:trace>
          <inkml:trace contextRef="#ctx0" brushRef="#br0" timeOffset="241.0137">-90 72 72,'0'0'37,"11"-15"-1,8 11 2,10 6-20,-12-18-5,26 16-2,-10-14-4,17 9-2,-1-8-1,7 5-3,-3-3 1,2 1-3,3 4-1,-8-3-3,3 15-4,-27-13-14,-3 10-17,-7 8 2,-16-11-1,-11 31 0</inkml:trace>
          <inkml:trace contextRef="#ctx0" brushRef="#br0" timeOffset="460.0262">9 297 89,'16'7'32,"-16"-7"0,44-28-5,-10 23-22,-4-7 0,12 5-2,-3 0-1,-4-2-5,9 12-8,-15 1-16,-14-6-6,8 18 1,-23-16-2</inkml:trace>
          <inkml:trace contextRef="#ctx0" brushRef="#br0" timeOffset="689.0394">-28 593 71,'0'0'36,"0"0"-1,28 5 1,-12-16-20,23 11-6,-7-10-2,15 6-4,-2-3-3,0-2-5,8 13-15,-3-2-18,-17-8 2,4 10-1,-10-11-1</inkml:trace>
          <inkml:trace contextRef="#ctx0" brushRef="#br0" timeOffset="979.056">756 343 96,'0'0'35,"0"0"1,25-9-1,-10 9-29,1-7-3,5 0-1,4 2-4,-2-11-16,-2 2-18,11 9 1,-16-8 0,5 13-2</inkml:trace>
        </inkml:traceGroup>
        <inkml:traceGroup>
          <inkml:annotationXML>
            <emma:emma xmlns:emma="http://www.w3.org/2003/04/emma" version="1.0">
              <emma:interpretation id="{1CF97BCA-3A4E-4586-976F-0E017497C8FD}" emma:medium="tactile" emma:mode="ink">
                <msink:context xmlns:msink="http://schemas.microsoft.com/ink/2010/main" type="inkWord" rotatedBoundingBox="15721,4219 18290,4198 18299,5302 15730,5323"/>
              </emma:interpretation>
              <emma:one-of disjunction-type="recognition" id="oneOf1">
                <emma:interpretation id="interp5" emma:lang="en-US" emma:confidence="1">
                  <emma:literal>homology</emma:literal>
                </emma:interpretation>
                <emma:interpretation id="interp6" emma:lang="en-US" emma:confidence="0">
                  <emma:literal>•Nomology</emma:literal>
                </emma:interpretation>
                <emma:interpretation id="interp7" emma:lang="en-US" emma:confidence="0">
                  <emma:literal>•Homology</emma:literal>
                </emma:interpretation>
                <emma:interpretation id="interp8" emma:lang="en-US" emma:confidence="0">
                  <emma:literal>homolog</emma:literal>
                </emma:interpretation>
                <emma:interpretation id="interp9" emma:lang="en-US" emma:confidence="0">
                  <emma:literal>horology</emma:literal>
                </emma:interpretation>
              </emma:one-of>
            </emma:emma>
          </inkml:annotationXML>
          <inkml:trace contextRef="#ctx0" brushRef="#br0" timeOffset="2505.1433">1886 436 65,'0'0'35,"0"0"0,0 0 1,0 0-14,0 0-11,1 23-4,-1-23-1,4 21-2,-4-21-1,9 21-1,-9-21-1,0 0 0,0 0 0,17 12 0,-17-12 0,20-17-1,-11 1 1,6-1 0,0-5-1,0 1 0,0 2 1,-1 3-1,-14 16 1,19-14 1,-19 14 0,0 0-1,-5 28 1,1-5 1,-1 0-1,0 3 0,-2-3-1,5 0-1,4-5 1,-2-18-1,12 15 1,-12-15-1,21-8 0,-5-5 0,2-6 0,3 0 1,0-4-1,-3 0 0,5 7 0,-11 0 0,-12 16 0,19-17-1,-19 17 1,0 0 0,7 23 0,-8-6 1,-8 1-1,5 5 0,3-1 0,-3-2 0,2-3-1,2-17-1,-1 25-2,1-25-4,0 0-13,21 12-18,-21-12-2,16-17 1,-9 1 0</inkml:trace>
          <inkml:trace contextRef="#ctx0" brushRef="#br0" timeOffset="2768.1583">2309 470 71,'18'28'36,"-18"-28"1,2 17 0,1-1-19,-3-16-6,0 0-3,21-14-3,-5 7-3,-3-9 0,6 0-2,-5-3 1,-2 3-1,-10-3 0,-2 19-1,-10-26 1,10 26 0,-30-16-1,7 16 1,1 5-2,0-2-2,22-3-3,-34 16-16,34-16-16,-4 20-1,4-20 1,30 10-2</inkml:trace>
          <inkml:trace contextRef="#ctx0" brushRef="#br0" timeOffset="3057.1747">2706-21 94,'0'0'39,"0"0"1,-26 21-1,12 18-25,-7-14-4,17 22-3,-10-3-2,7 12-1,-2-1-1,7 3-3,-1-6 0,6-1 0,3-5 0,-6-14-5,10 3-4,-10-35-17,-2 17-14,2-17-2,18-10 2,-9-8-1</inkml:trace>
          <inkml:trace contextRef="#ctx0" brushRef="#br0" timeOffset="3348.1915">2752 434 87,'-3'29'37,"-11"-5"0,12 6 1,9 5-24,-18-17-5,17 10-3,-6-28-2,14 26-2,5-21 0,4-5-1,0-5 0,5-7-1,-1-6 1,-1-5-1,-3-5 0,-5 0 1,-6 0-1,-10 2 0,-11 6 0,9 20 0,-35-21-1,10 16 0,7 14-3,-12-7-5,22 19-15,1-4-15,7-17 1,-11 21 0,11-21-1</inkml:trace>
          <inkml:trace contextRef="#ctx0" brushRef="#br0" timeOffset="3760.215">3215 408 79,'5'-16'38,"-5"16"-1,-23-3 3,-9-4-24,32 7-3,-31 17-4,20 3-3,-5-6-1,7 5-2,6-3-1,3-16-1,12 24 0,4-17 0,2-3-1,5-2 1,-1-4-1,3 2 1,-2 2 1,-2 5-2,-21-7 0,23 37 0,-26-9 0,-4 7 0,-11 2 0,-7 1 0,-5 3 0,-3-6 0,-4-7 0,1-5 0,6-9 0,7-9 0,8-3 0,4-18 0,11 16-7,3-42-23,15 10-12,7-8-1,3-4 2,6-3-1</inkml:trace>
          <inkml:trace contextRef="#ctx0" brushRef="#br0" timeOffset="4147.2371">3430 450 75,'2'18'38,"5"3"-1,-9-4 2,2-17-16,9 27-13,-9-27-2,12 16-3,-12-16-1,20 0-2,-4-6-1,5-1 0,0-5 0,4-2 0,-1-5-1,3-1 0,3-1 0,0 2 0,-4 1 1,-3 6 1,-23 12 0,23-9 1,-23 9-1,-12 30-2,-9-2 0,-9 16 0,-9 5 0,-5 11 0,-7 2 0,1 3 0,4 0 0,2-2 0,2-7 0,10-5 0,4-11 0,10-10 0,11-7 0,7-23 0,4 20 0,-8-36-21,22-9-22,-1-14-2,8-11 1</inkml:trace>
          <inkml:trace contextRef="#ctx0" brushRef="#br0" timeOffset="1572.0899">1204 41 79,'0'0'36,"0"0"-1,0 0 3,5 26-24,-5-26-3,-7 39-2,0-15-1,7 19-2,-7-5-1,7 11 0,-7-1-2,7 5-1,-3-6 0,4-1 0,-4-6-2,3-5 0,2-7 0,-2-6 0,0-22 0,5 19 0,-5-19 0,0 0-2,0 0 2,21-32-1,-10 11 0,3-5 0,7-1 1,-3 1-1,3 1 0,-2 4 1,1 4-1,-3 8 1,-17 9 0,23 5 0,-16 11 0,-3 3 0,-4 6 0,-4 3 1,6 2-1,-4 0 1,4-2-1,0-3 1,-6-6-1,4-19-1,7 25 0,-7-25-4,0 0-4,0 0-27,0 0-4,16-27 0,-10 4 0</inkml:trace>
          <inkml:trace contextRef="#ctx0" brushRef="#br0" timeOffset="1896.1084">1532 535 74,'0'22'34,"0"-22"1,0 0-5,15 32-16,-15-32-3,17 16-3,-17-16-2,25 5-2,-25-5-1,35-12 0,-17 0-1,-2-4-1,-4-4 0,-7-1 0,-1-3 0,-4 1-1,-7 2 0,-4 3 0,-6 8 1,-4 4-1,-4 6-1,2 6 1,0 4 0,3 1-3,8 10-3,-11-18-13,23-3-18,0 16 0,0-16 1,30 0-2</inkml:trace>
        </inkml:traceGroup>
        <inkml:traceGroup>
          <inkml:annotationXML>
            <emma:emma xmlns:emma="http://www.w3.org/2003/04/emma" version="1.0">
              <emma:interpretation id="{85DC3E28-D133-45E2-874B-89B98D1C97D8}" emma:medium="tactile" emma:mode="ink">
                <msink:context xmlns:msink="http://schemas.microsoft.com/ink/2010/main" type="inkWord" rotatedBoundingBox="19180,4038 22563,4010 22570,4898 19187,4926"/>
              </emma:interpretation>
              <emma:one-of disjunction-type="recognition" id="oneOf2">
                <emma:interpretation id="interp10" emma:lang="en-US" emma:confidence="0">
                  <emma:literal>Goodwillie</emma:literal>
                </emma:interpretation>
                <emma:interpretation id="interp11" emma:lang="en-US" emma:confidence="0">
                  <emma:literal>Goodw:llie</emma:literal>
                </emma:interpretation>
                <emma:interpretation id="interp12" emma:lang="en-US" emma:confidence="0">
                  <emma:literal>Goodw:\lie</emma:literal>
                </emma:interpretation>
                <emma:interpretation id="interp13" emma:lang="en-US" emma:confidence="0">
                  <emma:literal>Goodwill</emma:literal>
                </emma:interpretation>
                <emma:interpretation id="interp14" emma:lang="en-US" emma:confidence="0">
                  <emma:literal>Goodwife</emma:literal>
                </emma:interpretation>
              </emma:one-of>
            </emma:emma>
          </inkml:annotationXML>
          <inkml:trace contextRef="#ctx0" brushRef="#br0" timeOffset="8197.4687">6258 315 67,'5'-16'38,"-5"16"-1,0 0 3,0 19-18,0-19-7,-3 23-4,3-23-3,-7 41-2,5-20-3,7 5 0,-1-5-1,1-1-1,2-3 1,-7-17-2,25 16 0,-9-18 0,0-7 0,3-6 0,-3-3 0,0-7 0,1-3 0,-4-2 0,-1 4 0,-3 3 0,-9 23 0,12-23 0,-12 23 0,0 0 0,4 21 0,-2-3 0,-1 3 0,5 0 0,-5-3 0,5-2 0,-6-16 0,19 15 0,-19-15 0,28-1 0,-28 1 0,29-14 0,-10-2 0,-1-4 0,3-4 0,-5-8 0,10 4-3,-10-9-4,12 14-5,-28-12-15,7 14-15,-7 21 1,0-17 0,0 17 3</inkml:trace>
          <inkml:trace contextRef="#ctx0" brushRef="#br0" timeOffset="8418.4815">6793 362 111,'0'0'40,"0"0"0,0 0-1,-2 25-31,2-25-3,-16 23-3,9-7-1,7-16-4,-7 33-5,-9-19-29,16-14-3,0 0 1,0 0-2</inkml:trace>
          <inkml:trace contextRef="#ctx0" brushRef="#br0" timeOffset="8580.4908">6853 78 98,'0'0'35,"0"0"-1,0 0 2,-4 21-33,2-5-9,-1 5-28,3-21-1,2 33 1,-2-33-2</inkml:trace>
          <inkml:trace contextRef="#ctx0" brushRef="#br0" timeOffset="8919.5101">7061-170 76,'0'0'38,"0"0"1,0 0 0,-2 37-22,-17-18-5,19 23-2,-18-7-1,11 18-3,-9 0-1,4 10-1,-2-1-4,3 3 0,4-2 0,4-3 0,-3-6 0,6-6 0,0-8 0,0-14 0,7-1-4,-7-25-7,23 0-23,-23 0-8,18-40 1,-7 1 0</inkml:trace>
          <inkml:trace contextRef="#ctx0" brushRef="#br0" timeOffset="9197.526">7328-212 92,'0'0'39,"0"0"1,1 33 1,-31-12-28,25 27-3,-16-4-2,12 21 0,-10-6-4,6 12-4,-4-3 0,6 1 0,0-2 0,4-6 0,9-8 0,-2-11 0,4-5 0,5-18 0,8 2-9,-17-21-32,0 0-1,27-33 0,-17 1 0</inkml:trace>
          <inkml:trace contextRef="#ctx0" brushRef="#br0" timeOffset="9365.5357">7464 413 68,'-16'32'37,"10"7"-2,-8-13 1,5-10-11,6 8-19,-2-8-7,5-16-27,-18 4-6,18-4-2,3-27 0</inkml:trace>
          <inkml:trace contextRef="#ctx0" brushRef="#br0" timeOffset="9528.545">7499 132 93,'0'0'34,"-13"18"1,13-18-2,-17 9-34,17-9-26,-7 22-6,12 3 0,-5-25-3</inkml:trace>
          <inkml:trace contextRef="#ctx0" brushRef="#br0" timeOffset="9888.5655">7599 424 87,'27'-16'36,"-15"0"0,6 7 2,7 2-28,-4-17-3,4 8-3,-4-10 0,5 5-2,-5-4 0,-1 4-1,-11 0 1,-9 21 0,-11-27 0,11 27 2,-37 2-1,12 16 2,-8 1-1,4 14 0,1-1-2,7 12-2,2 0 0,13 3 0,3 3 0,13-3 0,10-7 0,8-3 0,13-7 0,8-16 0,11 6 0,-2-22-37,-1-10-6,-8-6-1,-13-8 1</inkml:trace>
          <inkml:trace contextRef="#ctx0" brushRef="#br0" timeOffset="5896.3372">4929 69 23,'17'2'28,"-20"-18"1,3 16-2,21-11-3,-21 11-1,0 0-3,0-23-4,0 23-3,0 0-1,0 0-2,-7-17-1,7 17-2,-28 7-2,7 7 0,-11-2-1,4 13-4,-10 3 0,3 12 0,0 6 0,1 3 0,6 4 0,9 2 0,5-1 0,5-3 0,9-5 0,3-9 0,6-9 0,7-7 0,3-11 0,4-10 0,2-5 0,0-6 0,-1-6 0,-2-4 0,1-4 0,-2-1 0,-4 5 0,-2 0 0,-15 21 0,12-28 0,-12 28 0,0 0 0,0 0 0,0 0 0,-20 15 0,10 1 0,3 0 0,2 5 0,3-2 0,4 6 0,3-2 0,4-2 0,-1 2 0,3-4 0,1-1 0,-1-3 0,-11-15 0,16 20 0,-16-20 0,0 0 0,0 0 0,9-21-5,7 8-30,-11-6-7,-2-5 0,-1-1 0</inkml:trace>
          <inkml:trace contextRef="#ctx0" brushRef="#br0" timeOffset="6279.3591">5144 443 76,'0'0'38,"16"18"0,-16-18 1,12 37-21,-12-37-5,-1 26-4,1-26-2,10 23-2,-10-23-3,16 17 0,-16-17 0,30 2-1,-12-7 0,-1-4 0,-1-3 0,2-4 1,-6-5-2,-3 0 0,-5 0 0,-6 0 0,-3 1 0,5 20 0,-32-22 0,7 20 0,-3 5 0,0 6 0,5 3 0,0 1-2,9 6-2,14-19-4,-4 35-9,4-35-23,23 18-1,-2-11 1,2-6 0</inkml:trace>
          <inkml:trace contextRef="#ctx0" brushRef="#br0" timeOffset="6609.378">5414 484 78,'20'-2'38,"-20"2"0,0 0 1,10 19-20,-10-19-6,0 0-5,0 0-2,25 25-1,-25-25-2,26 9-1,-10-9 0,7-2 0,-5-7 0,5-2-2,-6-4 0,3-3 0,-6 1 0,-3-3 0,-10 3 0,-4-1 0,3 18 0,-28-21 0,6 17 0,-6 8 0,0 3 0,0 4 0,3 4 0,0 1 0,11 5 0,-2-7-8,22 13-4,-10-12-27,4-15-2,30 15 1,-11-14-1</inkml:trace>
          <inkml:trace contextRef="#ctx0" brushRef="#br0" timeOffset="7694.4401">5864 350 94,'0'0'38,"0"-19"1,0 19 1,0-25-28,0 25-3,0 0-2,0 0-2,0 0-1,0 0-2,0 0 0,0 0-1,0 0 1,0 0-2,0 0 0,0 0 0,0 0 0,0 0 0,0 0 0,0 0 0,0 0 0,0 0 0,0 0 0,0 0 0,0 0 0,0 0 0,0 0 0,0 0 0,0 0 0,0 0 0,0 0 0,0 0 0,0 0 0,0 0 0,0 0 0,0 0 0,0 0 0,0 0 0,0 0 0,0 0 0,0 0 0,0 0 0,0 0 0,0 0 0,0 0 0,-21 11 0,21-11 0,-23 21 0,23-21 0,-19 31 0,6-11 0,5 3 0,2-2 0,3 0 0,3-4 0,7 1 0,-7-18 0,19 21 0,-3-19 0,2-4 0,-1-9 0,3-3 0,3-7 0,-6-3 0,3-8 0,-3-5 0,1-7 0,-2-5 0,3-4 0,3-1 0,-7 1 0,-2 4 0,-3 5 0,-1 7 0,-5 7 0,-1 11 0,-3 19 0,-3-16 0,3 16 0,0 0 0,-18 32 0,11-8 0,2 8 0,1 8 0,-5 8 0,4 5 0,2-1 0,-1 3 0,8-1 0,4-3 0,-1-3 0,4-8 0,-2-5 0,2-9 0,-1-4 0,-10-22 0,23 19 0,-23-19 0,0 0 0,0 0 0,27-9-9,-27 9-32,-9-19-1,9 19 0,-7-23 0</inkml:trace>
        </inkml:traceGroup>
        <inkml:traceGroup>
          <inkml:annotationXML>
            <emma:emma xmlns:emma="http://www.w3.org/2003/04/emma" version="1.0">
              <emma:interpretation id="{FEAAFB02-DEEC-46DF-97C2-4408C0672A4D}" emma:medium="tactile" emma:mode="ink">
                <msink:context xmlns:msink="http://schemas.microsoft.com/ink/2010/main" type="inkWord" rotatedBoundingBox="23319,4204 24096,4197 24103,4963 23325,4969"/>
              </emma:interpretation>
              <emma:one-of disjunction-type="recognition" id="oneOf3">
                <emma:interpretation id="interp15" emma:lang="en-US" emma:confidence="0">
                  <emma:literal>SS</emma:literal>
                </emma:interpretation>
                <emma:interpretation id="interp16" emma:lang="en-US" emma:confidence="0">
                  <emma:literal>55</emma:literal>
                </emma:interpretation>
                <emma:interpretation id="interp17" emma:lang="en-US" emma:confidence="0">
                  <emma:literal>so</emma:literal>
                </emma:interpretation>
                <emma:interpretation id="interp18" emma:lang="en-US" emma:confidence="0">
                  <emma:literal>S</emma:literal>
                </emma:interpretation>
                <emma:interpretation id="interp19" emma:lang="en-US" emma:confidence="0">
                  <emma:literal>So</emma:literal>
                </emma:interpretation>
              </emma:one-of>
            </emma:emma>
          </inkml:annotationXML>
          <inkml:trace contextRef="#ctx0" brushRef="#br0" timeOffset="11107.6353">9091 44 72,'0'0'38,"-25"-30"0,25 30 2,-26-8-21,-13-8-4,16 21-3,-19-10-3,13 15-2,-6-4-2,7 8-5,-4-2 0,11 7 0,5-1 0,11 3 0,8 0 0,3 4 0,6-1 0,13 3 0,3-1 0,0 6 0,7-2 0,-3 1 0,0 1 0,0 1 0,-11 1 0,-10 1 0,-13-4 0,-5-1 0,-6-5 0,-8-1 0,-12-3 0,1-3 0,-2-4 0,3-3 0,9-3 0,-2-4 0,8-2 0,16-2 0,0 0 0,-4-21-42,17 1-1,2-8-1,7-2 0</inkml:trace>
          <inkml:trace contextRef="#ctx0" brushRef="#br0" timeOffset="11579.6623">9458 34 72,'4'-30'38,"-4"30"1,-20-18 2,4 3-19,16 15-5,-26 3-5,26-3-3,-23 16-4,21 0-5,2-16 0,-21 31 0,14-13 0,11 6 0,-6 1 0,11 3 0,-4 2 0,-2 5 0,8-1 0,8 1 0,6 0 0,5 2 0,-10 3 0,3 1 0,-8 1 0,1-2 0,4-3 0,-13 2 0,-21-1 0,0-4 0,-8-6 0,-13-5 0,3-6 0,-3-4 0,-4-6 0,7-7 0,1-4 0,-8-8 0,23 12 0,2-19-37,1 1-7,3-5-1,12-3 1</inkml:trace>
        </inkml:traceGroup>
      </inkml:traceGroup>
    </inkml:traceGroup>
    <inkml:traceGroup>
      <inkml:annotationXML>
        <emma:emma xmlns:emma="http://www.w3.org/2003/04/emma" version="1.0">
          <emma:interpretation id="{C91F13CF-16DF-4360-A8BA-504552042F00}" emma:medium="tactile" emma:mode="ink">
            <msink:context xmlns:msink="http://schemas.microsoft.com/ink/2010/main" type="paragraph" rotatedBoundingBox="15560,6157 21773,6199 21763,7664 15551,76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E227EE-E75A-45E2-9D3C-FBE03A371E7D}" emma:medium="tactile" emma:mode="ink">
              <msink:context xmlns:msink="http://schemas.microsoft.com/ink/2010/main" type="line" rotatedBoundingBox="15560,6157 21773,6199 21763,7664 15551,7622"/>
            </emma:interpretation>
          </emma:emma>
        </inkml:annotationXML>
        <inkml:traceGroup>
          <inkml:annotationXML>
            <emma:emma xmlns:emma="http://www.w3.org/2003/04/emma" version="1.0">
              <emma:interpretation id="{6B47C772-DB59-472E-BCEC-F6D6EBAC8C6D}" emma:medium="tactile" emma:mode="ink">
                <msink:context xmlns:msink="http://schemas.microsoft.com/ink/2010/main" type="inkWord" rotatedBoundingBox="15560,6157 21773,6199 21763,7664 15551,7622"/>
              </emma:interpretation>
              <emma:one-of disjunction-type="recognition" id="oneOf4">
                <emma:interpretation id="interp20" emma:lang="en-US" emma:confidence="0">
                  <emma:literal>Espied(s)</emma:literal>
                </emma:interpretation>
                <emma:interpretation id="interp21" emma:lang="en-US" emma:confidence="0">
                  <emma:literal>Expiated(s)</emma:literal>
                </emma:interpretation>
                <emma:interpretation id="interp22" emma:lang="en-US" emma:confidence="0">
                  <emma:literal>Explicated(s)</emma:literal>
                </emma:interpretation>
                <emma:interpretation id="interp23" emma:lang="en-US" emma:confidence="0">
                  <emma:literal>,i=.1Dpk(Id)(sy</emma:literal>
                </emma:interpretation>
                <emma:interpretation id="interp24" emma:lang="en-US" emma:confidence="0">
                  <emma:literal>,i=.1Dpk(Id)1sy</emma:literal>
                </emma:interpretation>
              </emma:one-of>
            </emma:emma>
          </inkml:annotationXML>
          <inkml:trace contextRef="#ctx0" brushRef="#br1" timeOffset="28415.6253">1095 2991 35,'0'0'32,"0"0"4,0 0 0,-18 21-9,18-21-8,0 0-2,0 0-4,0 0-3,0 0-1,19 2-2,-19-2-1,22 0 0,-22 0-4,39-4-2,-18-1 0,16 0 0,2-6 0,5 3 0,0-1 0,-2 2 0,-3-2 0,0 4 0,-4-1 0,-5 3 0,-3 1 0,-6 0 0,-21 2 0,26 0 0,-26 0 0,0 0 0,23 18-3,-23-18-41,0 0 0,-31 23-1,13-20 1</inkml:trace>
          <inkml:trace contextRef="#ctx0" brushRef="#br1" timeOffset="29480.6862">1937 2926 51,'0'0'35,"0"0"0,0 0 1,0 0-15,17-2-8,-17 2-2,0 0-1,0 0-2,0 23-1,0-23-2,-1 30 0,-1-12-1,7 8 0,-5-3-1,5 5-1,-3-2-1,3 1 1,3-5-2,-1 0 2,-2-5-2,-5-17 0,9 21-2,-9-21 0,0 0-2,0 0-5,17-9-11,-17 9-21,-1-28 0,1 28-1,-11-31 1</inkml:trace>
          <inkml:trace contextRef="#ctx0" brushRef="#br1" timeOffset="29856.7077">1871 3035 65,'-10'-21'37,"10"21"0,0 0 1,0 0-18,0 0-7,0 0-5,16-2-2,-16 2-2,21 5-2,-5-3 0,5 2-1,-2-3-1,1 3 1,-3-4-1,-1 2 0,-16-2 0,22 2 1,-22-2-1,0 0 0,0 0 1,-15 19-1,0-12 1,-7 3 0,1-1-1,0 0 2,-6 0-1,6-2 0,-2-2 1,0 2-1,8-3 0,15-4-1,-22 7-2,22-7-4,0 0-21,0 0-14,0 0 1,-10 19-1,10-19 0</inkml:trace>
          <inkml:trace contextRef="#ctx0" brushRef="#br1" timeOffset="27586.5778">1008 2371 76,'0'0'38,"0"0"1,0 0 1,14-23-20,2 26-8,-16-3-2,23-12-2,-23 12-1,37-12-2,-16 5-5,9 5 0,-3-5 0,5 4 0,-2-1 0,7 1 0,-2-1 0,4 4 0,-2-3 0,5 3 0,-1-2 0,-6 0 0,-5 4 0,-3-2 0,-8 0 0,-3-2 0,-16 2 0,19 0 0,-19 0 0,0 0 0,0 0-10,-7 19-33,7-19-2,-30 20 3,4-8-2</inkml:trace>
          <inkml:trace contextRef="#ctx0" brushRef="#br1" timeOffset="27127.5516">1077 2250 62,'0'0'37,"0"0"-1,0 0 3,0 0-20,0 0-4,9 17-2,-9-17-4,-4 30-1,-4-12-1,11 15-1,-14-1-2,6 8-4,-4 2 0,8 4 0,-1-4 0,-3 6 0,3-3 0,4-3 0,-4-3 0,9-6 0,-5-4 0,-1-5 0,3-5 0,-4-19 0,14 22 0,-14-22 0,0 0 0,0 0 0,0 0 0,0 0 0,0 0 0,-4-27-16,4 27-22,6-28-5,-8 7 1,4-2 0</inkml:trace>
          <inkml:trace contextRef="#ctx0" brushRef="#br1" timeOffset="27947.5985">1084 2629 89,'0'0'39,"0"0"1,0 0 1,0 0-27,16-5-3,-16 5-2,0 0-3,0 0-2,26 3-2,-26-3-2,34 4 0,-15-4 0,11 2 0,2-8 0,2 3 0,6-1 0,-1-1 0,-5 0 0,-4 1 0,0-1 0,-7 0 0,-4 5 0,-19 0 0,27 2 0,-27-2-3,0 0-15,14 15-24,-14-15-2,-16 18 2,16-18-1</inkml:trace>
          <inkml:trace contextRef="#ctx0" brushRef="#br1" timeOffset="54171.0984">1995 2178 39,'0'0'33,"0"0"3,0 0-1,0 0-11,0 0-4,0 0-5,0 0-5,0 0-1,0 0-2,0 0-1,0 0-2,0 0 0,4-16-1,-4 16 0,0 0-1,1-23-1,-1 23 1,7-28-2,-1 10 2,1-1-2,-2 0 0,0-3 0,4 3 0,2 0 0,-2 1 0,-9 18 0,17-23 0,-17 23 0,0 0 0,18-17 0,-18 17 0,0 0 0,0 0 0,0 0 0,7 21 0,-7-21 0,7 33 0,-4-10 0,3 3 0,-3 1 0,4 3 0,-1-2 0,-1 0 0,2-3 0,-2-8 0,-5-17 0,6 26 0,-6-26 0,0 0 0,21 23 0,-21-23-41,0 0-2,0 0 0,-7-23-2</inkml:trace>
          <inkml:trace contextRef="#ctx0" brushRef="#br1" timeOffset="39857.2796">2639 2387 65,'0'0'36,"0"0"2,2-18 0,-2 18-19,0 0-5,0 0-2,0 0-2,0 0-2,0 0-2,0 0 0,-3 28-3,3-28-3,-13 39 0,4-15 0,6 8 0,-3 3 0,-2 6 0,2-1 0,3 6 0,-1-2 0,3-2 0,2-2 0,-2-1 0,-1-4 0,2-3 0,-2-2 0,0-9 0,0-4 0,2-17 0,-5 25 0,5-25 0,0 0 0,0 0 0,0 0 0,-7-28 0,7 28-9,2-23-31,1 2-4,-4 0 1,1 0 0</inkml:trace>
          <inkml:trace contextRef="#ctx0" brushRef="#br1" timeOffset="40619.3232">2819 2425 52,'0'0'36,"0"0"1,0 0 1,0 0-13,0 0-7,-1 18-4,9 10-2,-18-9-4,10 13-1,-14-6-2,14 13-2,-7-4-3,7 7 0,-7-1 0,7 1 0,-9-3 0,7 3 0,4-5 0,-4-2 0,2-5 0,3-8 0,-1-2 0,-2-4 0,0-16 0,4 15 0,-4-15 0,0 0 0,0 0 0,0 0 0,0 0 0,0 0 0,0 0-7,-21-29-11,21 29-20,5-22-5,-9 3 1,3 2 1</inkml:trace>
          <inkml:trace contextRef="#ctx0" brushRef="#br1" timeOffset="41288.3615">2530 2420 67,'0'0'37,"0"0"0,0 0 1,-9-23-19,9 23-7,0 0-2,21 2-2,-21-2-2,25-5 0,-25 5-2,40-4-1,-11 1 0,6 1 0,7-3-1,8 3-2,-4 0 0,1 2 0,-1 0 0,0 2 0,-3 3 0,-6 2 0,-11 5 0,-3 6 0,-7 1 0,-2 4 0,-2 2 0,-3 3 0,-5 2 0,-1 3 0,-1 1 0,-5-1 0,-5-1 0,-4 3 0,0-4 0,-6 3 0,-5-1 0,0-3 0,-10-2 0,4-3 0,-4-2 0,-1-4 0,-3 0 0,-5-3 0,-4 0 0,-2-4 0,2 2 0,-1-2 0,3 1 0,7-3 0,1-3 0,10-1 0,8-5 0,2-1 0,16 0 0,0 0 0,0 0 0,0 0-44,-5-17 0,5 17 0,18-23 0</inkml:trace>
          <inkml:trace contextRef="#ctx0" brushRef="#br1" timeOffset="42320.4206">3160 3097 50,'0'0'36,"0"0"1,0 0 1,0 0-10,0 0-12,4 28-3,-4-28-3,-11 37-2,6-18-2,6 13-4,-4-3 1,5 3-2,-4-2 0,5 0-1,-1-6 0,0-4-1,1-4 0,-3-16 1,4 15-2,-4-15 0,0 0-3,0 0-3,0 0-7,0 0-19,-21-7-8,21 7 2,0 0-1</inkml:trace>
          <inkml:trace contextRef="#ctx0" brushRef="#br1" timeOffset="42756.4455">3169 3014 62,'0'0'36,"0"0"0,17-19 2,-17 19-20,20-6-4,-20 6-5,23-3-2,-23 3-2,35 5 0,-15 0-2,3 6 0,-4-2 0,4 5-1,-5-4 0,-1 3 1,-17-13-2,23 22 1,-23-22 0,-2 23-1,2-23-1,-24 20 1,4-12 1,-4 1-2,-6-2 0,0 2 0,-6-4 0,8 1 0,7-1-2,0-3 0,21-2-3,-25 1-3,25-1-11,0 0-22,25 6 0,-10-10 0,-15 4 1</inkml:trace>
          <inkml:trace contextRef="#ctx0" brushRef="#br1" timeOffset="43268.4748">3513 2766 65,'0'0'36,"0"0"0,18-16 1,-18 16-20,0 0-4,0 0-2,0 0-3,0 0-1,0 0-1,5 18 0,-5-18 0,4 26-2,-4-26-1,1 39-3,-2-18 0,2 7 0,-1 0 0,0-1 0,-1-3 0,1-4 0,0-3 0,0-17 0,0 23 0,0-23 0,0 0 0,0 0-3,0 0-16,0 0-23,15-28-1,-13 10 1,-4-3-1</inkml:trace>
          <inkml:trace contextRef="#ctx0" brushRef="#br1" timeOffset="43676.4981">3737 2789 68,'0'0'38,"0"0"-2,0 0 3,0 0-22,-3 18-3,3-18-5,-18 7-3,2-4-1,16-3-2,-26 14 0,26-14-1,-29 14 0,29-14 0,-24 13-1,24-13 1,-18 15-1,18-15 0,0 0 0,0 23-1,0-23 1,5 18-1,-5-18 0,11 19 0,-11-19 0,18 18 0,-3-8 0,-15-10-2,30 18-3,-30-18-4,36 12-18,-36-12-15,23 14 2,-23-14-1,0 0 1</inkml:trace>
          <inkml:trace contextRef="#ctx0" brushRef="#br1" timeOffset="46486.6589">4327 2369 55,'-6'-19'35,"6"19"1,0 0 1,-15-13-16,15 13-5,0 0-4,-16 22-2,0-15-2,5 12-2,-8-3 0,5 14-2,-7-1 0,1 12 1,-3 3-5,2 9 0,2 4 0,4 5 0,1 3 0,7-2 0,2-1 0,8-6 0,8-3 0,1-8 0,4-4 0,2-6 0,-2-7 0,0-3 0,3-4 0,-19-21 0,32 24-6,-32-24-5,37-1-14,-18-12-17,1-4 1,3-4 1,-7-7-1</inkml:trace>
          <inkml:trace contextRef="#ctx0" brushRef="#br1" timeOffset="46907.6829">4581 2599 79,'19'-16'38,"-19"16"0,0 0 2,0 0-26,0 0-2,6 18-2,-6-18-2,-4 25-2,1-6-1,4 11 0,-4-2-5,3 9 0,-4 0 0,6 3 0,0 1 0,-4-3 0,0-4 0,2-5 0,0-4 0,2-7 0,0-1 0,-2-17 0,2 16 0,-2-16-6,0 0-13,0 0-23,-6-32-1,-1 10 1,-9-12 0</inkml:trace>
          <inkml:trace contextRef="#ctx0" brushRef="#br1" timeOffset="47221.7008">4422 2643 76,'0'0'39,"-18"-12"0,18 12 2,0 0-20,0 0-8,16 0-4,-16 0-1,27-7-3,-10 0-1,10 3-4,1-4 0,4 2 0,0-1 0,5 4 0,-4-1 0,-3 1 0,2 1 0,-4 4 0,-3 1 0,0-1 0,-8 5 0,-17-7 0,30 14-8,-30-14-22,0 0-12,2 16-1,-2-16 1,-17 21-1</inkml:trace>
          <inkml:trace contextRef="#ctx0" brushRef="#br1" timeOffset="47531.7186">4417 2947 81,'0'0'39,"0"0"0,-5 16 1,5-16-25,0 0-4,17 18-3,-17-18-3,0 0-1,27 7-1,-10-4-2,4-3 1,1 0-1,2-2-1,6-1 1,-1-1-1,-1 1-1,0 1 0,-3-5-3,5 11-3,-30-4-11,39-18-21,-39 18-3,24 2 3,-24-2-3</inkml:trace>
          <inkml:trace contextRef="#ctx0" brushRef="#br1" timeOffset="48259.7602">5035 2928 85,'0'0'36,"0"0"1,-9-30-5,9 30-18,0 0-3,-16-7-3,-9 2-1,25 5-2,-35 5-1,35-5-1,-35 14 0,13-2-1,1-1 0,21-11 0,-26 28-1,26-28-1,-9 30 1,11-14 1,1-1-2,-3-15 0,18 23 0,-18-23 0,28 11 0,-8-11 0,-3-7 0,4-2 0,1-9 0,1-3 0,3-5 0,-1-6 0,-1-5 0,-1-6 0,-5-1 0,-2-2 0,0-1 0,-7 4 0,-4 5 0,-2 4 0,-3 8 0,0 10 0,0 16 0,-5-16 0,5 16 0,0 0 0,-14 20 0,12-3 0,-5 4 0,2 7 0,1 2 0,6 5 0,2 4 0,-3 1 0,3 1 0,-1-1 0,8-3 0,0-3 0,-1-3 0,3-6 0,-5-6 0,-1-3 0,-7-16 0,15 18 0,-15-18 0,0 0 0,0 0 0,1-32-14,-2 13-29,1-6-1,-4-3 1,4-4-1</inkml:trace>
          <inkml:trace contextRef="#ctx0" brushRef="#br1" timeOffset="48672.7838">5305 2380 102,'0'0'40,"17"-2"1,-17 2 0,29 16-30,-29-16-2,30 23-1,-16-6-5,9 11-3,-2 4 0,-2 8 0,1 4 0,-3 11 0,-3 1 0,-3 4 0,-7-2 0,-6 3 0,-3-5 0,-8-3 0,-4-2 0,-1-7 0,-5-7 0,0-4 0,0-6 0,2-6 0,0-6 0,5-4 0,16-11 0,-30 4 0,30-4-13,0 0-30,0 0-1,-16-32 2,18 7-2</inkml:trace>
          <inkml:trace contextRef="#ctx0" brushRef="#br1" timeOffset="49088.8077">5975 2350 87,'9'-18'39,"-9"18"1,-16 11 2,20 13-26,-32-11-4,14 24-3,-13-4-2,11 14-4,-8 3-3,6 8 0,-3 3 0,7 1 0,3-3 0,6-2 0,5-5 0,5-4 0,0-6 0,6-9 0,5-6 0,-16-27 0,37 31-6,-37-31-37,32-3 0,-32 3 0,28-35 0</inkml:trace>
          <inkml:trace contextRef="#ctx0" brushRef="#br1" timeOffset="49704.8429">6411 2517 71,'0'0'38,"-12"-16"0,12 16 1,-19-30-20,19 30-6,-29-9-3,29 9-2,-37 2-1,20 5-2,-13 0 0,1 7-3,1-2-2,7 8 0,-2-3 0,7 1 0,4 3 0,7-2 0,5-1 0,8 1 0,7 0 0,4-1 0,2 3 0,6 0 0,1 0 0,-3 0 0,5 2 0,0 0 0,-7 0 0,-4 0 0,-5-2 0,-5 0 0,-2-3 0,-5 3 0,-8-4 0,-4 1 0,-8-2 0,-3-2 0,-5-4 0,-4-1 0,-2-2 0,3-5 0,-1-1 0,0-4 0,9-1 0,-3-6 0,24 10 0,-18-26-8,25 10-34,-7 16-3,9-34 3,7 13-2</inkml:trace>
          <inkml:trace contextRef="#ctx0" brushRef="#br1" timeOffset="50412.8834">6798 2336 59,'0'0'36,"0"0"1,0 0 2,-2-21-17,2 21-4,-16-2-6,16 2-3,-24 3-2,24-3-2,-37 13 0,21-5-2,-5-1 0,3 4-3,18-11 0,-18 19 0,18-19 0,-9 18 0,9-18 0,0 0 0,6 16 0,-6-16 0,19 1 0,-3-4 0,3-1 0,-1-3 0,3-1 0,-1-1 0,-1 2 0,1 0 0,-20 7 0,19-4 0,-19 4 0,0 0 0,-9 20 0,-1-3 0,-8 1 0,2 5 0,0 1 0,-2 6 0,1-5 0,3 1 0,3-1 0,4-3 0,5 0 0,2-5 0,0-17 0,13 23 0,3-16 0,5-3 0,-2-3 0,4-4 0,2 1 0,-4-9 0,7 10 0,-21-19-26,9 12-18,-16 8 0,18-23 1,-18 23 0</inkml:trace>
          <inkml:trace contextRef="#ctx0" brushRef="#br1" timeOffset="50886.9105">7079 2295 98,'0'0'40,"0"0"1,23-7 1,-23 7-28,0 0-4,37 23-2,-37-23-6,30 33-2,-14-6 0,0 11 0,-9 6 0,5 13 0,-14 8 0,-5 5 0,0 0 0,-11 4 0,-1-4 0,0-3 0,-8-5 0,-3-8 0,2-8 0,-6-6 0,6-8 0,7-8 0,-4-3 0,-1-13 0,17 9-12,-12-17-32,5-2-1,-2-5 0,-3-1 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05T00:35:19.4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0,'0'0,"0"0,0 0,0 0,0 0,0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7:44.4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CCFF7A-F03D-457C-BCFD-92A29C694FDD}" emma:medium="tactile" emma:mode="ink">
          <msink:context xmlns:msink="http://schemas.microsoft.com/ink/2010/main" type="writingRegion" rotatedBoundingBox="9786,4262 7901,7389 7199,6966 9083,3839"/>
        </emma:interpretation>
      </emma:emma>
    </inkml:annotationXML>
    <inkml:traceGroup>
      <inkml:annotationXML>
        <emma:emma xmlns:emma="http://www.w3.org/2003/04/emma" version="1.0">
          <emma:interpretation id="{924681C2-F89D-4B9D-88E9-0F4F75A8A7FD}" emma:medium="tactile" emma:mode="ink">
            <msink:context xmlns:msink="http://schemas.microsoft.com/ink/2010/main" type="paragraph" rotatedBoundingBox="9786,4262 7901,7389 7199,6966 9083,3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79C9DB-6C31-4219-AC12-C2D1A4CC0532}" emma:medium="tactile" emma:mode="ink">
              <msink:context xmlns:msink="http://schemas.microsoft.com/ink/2010/main" type="line" rotatedBoundingBox="9786,4262 7901,7389 7199,6966 9083,3839"/>
            </emma:interpretation>
          </emma:emma>
        </inkml:annotationXML>
        <inkml:traceGroup>
          <inkml:annotationXML>
            <emma:emma xmlns:emma="http://www.w3.org/2003/04/emma" version="1.0">
              <emma:interpretation id="{00ED3C16-699B-4145-837D-FF588930E5A3}" emma:medium="tactile" emma:mode="ink">
                <msink:context xmlns:msink="http://schemas.microsoft.com/ink/2010/main" type="inkWord" rotatedBoundingBox="9786,4262 7901,7389 7199,6966 9083,3839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","</emma:literal>
                </emma:interpretation>
                <emma:interpretation id="interp3" emma:lang="en-US" emma:confidence="0">
                  <emma:literal>'"i'</emma:literal>
                </emma:interpretation>
                <emma:interpretation id="interp4" emma:lang="en-US" emma:confidence="0">
                  <emma:literal>i,</emma:literal>
                </emma:interpretation>
              </emma:one-of>
            </emma:emma>
          </inkml:annotationXML>
          <inkml:trace contextRef="#ctx0" brushRef="#br0">1196-3200 47,'0'0'31,"19"-9"2,-19 9 1,0 0-13,0 0-3,0 0-3,0 0-3,0 0-4,0 0-2,0 0-2,0 0 0,-16-5-1,16 5 0,-23 3 0,23-3 0,-28 12-1,10-5 1,-1-1 0,1 1-1,0 0-2,18-7 0,-28 14 0,28-14 0,-19 16 0,19-16 0,-5 17 0,5-17 0,1 25 0,-1-25 0,13 24 0,-13-24 0,24 20 0,-8-18 0,4-4 0,3-3 0,0-6 0,1-1 0,-3-2 0,-1 0 0,-4 0 0,-16 14 0,17-20 0,-17 20 0,0 0 0,0 0 0,0 0 0,-21 14 0,21-14 0,-23 30 0,9-9 0,2 4 0,-1-1 0,3 5 0,1-5 0,4 1 0,1-4 0,2-2 0,6-3 0,-4-16 0,21 18 0,-21-18 0,34 0 0,-18-11 0,10 13 0,-7-13-34,-19 11-7,22-21-1,-22 21 0</inkml:trace>
          <inkml:trace contextRef="#ctx0" brushRef="#br0" timeOffset="546.0009">1478-3232 93,'0'0'36,"-4"-21"1,4 21 2,0 0-23,0 0-4,16 18-2,-16-18-2,0 0-4,11 21-4,3 0 0,-3 0 0,6 10 0,-1 6 0,4 11 0,-6 6 0,2 13 0,-8 3 0,-4 9 0,-8 0 0,-4 1 0,-7-7 0,-4-2 0,-6-8 0,-8-12 0,-3-5 0,-6-18 0,3-4 0,-14-22 0,11 0-38,1-9-6,10-9 0,4-3 0</inkml:trace>
          <inkml:trace contextRef="#ctx0" brushRef="#br0" timeOffset="12636.0221">-398-682 111,'0'0'39,"19"-11"0,-3-3-2,7 16-29,-23-2 0,44-11-3,-18 6-1,6 9 0,2-3-4,-1 8 0,-3 0 0,0 5 0,-5 2 0,0 3 0,-9 0 0,-1 4 0,-7-3 0,-5-3 0,-3 1 0,-11-2 0,-4-2 0,-8-2 0,-2 0 0,-7 1 0,-1-5 0,-3 3 0,1-4 0,7 0 0,7 2 0,1-11 0,17 18-8,3-16-34,0 0-1,0 0 0,21-11 0</inkml:trace>
          <inkml:trace contextRef="#ctx0" brushRef="#br0" timeOffset="12214.8214">-293-559 95,'9'-20'38,"-9"20"3,0 0 0,-7-28-23,7 28-7,0 0 0,0 0-11,-14 16 0,11 2 0,-4-1 0,5 13 0,-4 4 0,6 9 0,-3 7 0,5 2 0,1 3 0,1-4 0,3-4 0,2-3 0,-1-5 0,1-13 0,-2-5 0,-7-21 0,11 25 0,-11-25 0,0 0 0,0 0 0,0 0 0,0 0 0,0 0-36,5-34-7,-7 10-1,-1-11 2</inkml:trace>
          <inkml:trace contextRef="#ctx0" brushRef="#br0" timeOffset="10576.8185">428-1726 92,'0'0'36,"0"0"1,0 0 2,14-19-22,-14 19-6,0 0-1,0 0-1,0 0-5,19 26-4,-19-26 0,2 26 0,0-8 0,5 8 0,-7 1 0,2 1 0,-2 2 0,1 5 0,3 2 0,1 3 0,-3-1 0,0-2 0,-4 0 0,4-2 0,-1-2 0,1-10 0,7 0 0,-9-23-14,0 0-29,4-18-2,-1-12 2</inkml:trace>
          <inkml:trace contextRef="#ctx0" brushRef="#br0" timeOffset="10171.2178">200-1700 111,'0'0'38,"0"0"1,0 0 0,18-5-30,-18 5 0,0 0-1,-6 16-6,10 1-2,-11 1 0,10 8 0,-6 2 0,3 8 0,-2-3 0,2 6 0,0-4 0,0 0 0,4-2 0,1-5 0,0-3 0,2-6 0,-2-3 0,-5-16 0,8 16 0,-8-16 0,15 2 0,-18-18 0,19 23-15,-16-7-27,-2-18-1,2 18 1,-9-22 0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4:08.4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EE68B1-4E75-4340-AE18-2CB732028DD7}" emma:medium="tactile" emma:mode="ink">
          <msink:context xmlns:msink="http://schemas.microsoft.com/ink/2010/main" type="inkDrawing" rotatedBoundingBox="14383,5152 23695,5117 23696,5256 14383,5291" semanticType="underline" shapeName="Other">
            <msink:sourceLink direction="with" ref="{B2123EDC-953A-47F2-BDEE-3FA312AB0080}"/>
          </msink:context>
        </emma:interpretation>
      </emma:emma>
    </inkml:annotationXML>
    <inkml:trace contextRef="#ctx0" brushRef="#br0">0 150 38,'0'0'28,"0"0"1,0 0-5,0 0-2,0 0-2,29-1-2,-29 1-3,33-9-3,-13-5-3,15 17-2,-9-10-1,17 9 0,-4-11-2,10 9 0,7-7-2,10 4 1,3-4-1,10 1 0,0-4 0,6 6 0,2-1-2,-3 5 0,-4 0 0,1 4 0,-10 1 0,-2 4 0,-2-6 0,1 1 0,5-4 0,6-2 0,-3-3 0,7-1 0,2-4 0,3-1 0,4 3 0,-9-1 0,-4 4 0,-10-1 0,-4 5 0,-5 1 0,-7 1 0,-3 1 0,-4-2 0,3 0 0,2 0 0,4-2 0,0 1 0,3-3 0,2 0 0,0 1 0,2 1 0,-4 0 0,-5 1 0,0-1 0,-2 2 0,-5-2 0,-2 2 0,0 0 0,-5-2 0,4 1 0,-1-1 0,6 0 0,-1-1 0,4 1 0,-1-2 0,-4 4 0,0-1 0,-2 2 0,0 1 0,-9 0 0,4 0 0,-4 1 0,-1-1 0,3 1 0,0-1 0,2 2 0,3-1 0,4 1 0,-2-1 0,2 1 0,0-1 0,2-1 0,-1 0 0,3-2 0,-6 0 0,0-2 0,2 0 0,-4 1 0,4-3 0,-3 2 0,1-1 0,3 1 0,-3-2 0,2 3 0,0-1 0,0 2 0,-3 0 0,4 0 0,-3 2 0,-1-2 0,3 0 0,-1 1 0,3-1 0,3-1 0,4-1 0,-2 0 0,2 0 0,3 1 0,-2-1 0,1 2 0,-2-2 0,-1 2 0,-4 0 0,-1 2 0,1-2 0,-1 0 0,2 0 0,9 0 0,-3 0 0,3 0 0,-2 0 0,4 2 0,0-2 0,-1 1 0,-2 3 0,-6-2 0,-2-1 0,-2 1 0,4 0 0,0 0 0,-5-1 0,8-1 0,-3 0 0,-2 2 0,2-4 0,-5 4 0,0-2 0,-1 0 0,-4 0 0,-6-2 0,2 2 0,3 0 0,4 0 0,5 0 0,-3 0 0,3 0 0,2 0 0,0 0 0,0 0 0,-6 0 0,-2 0 0,-3 0 0,0 0 0,-1-1 0,1 1 0,-3-2 0,0 2 0,2 0 0,-6 0 0,-5 2 0,0-1 0,-7 1 0,5 0 0,-3 0 0,-2 0 0,-2-1 0,2-1 0,2 2 0,5 0 0,-2-2 0,2 0 0,5 0 0,-8 0 0,-3 2 0,8-2 0,-5 1 0,-3 1 0,8-2 0,-11 2 0,0-2 0,6 0 0,5 0 0,1 0 0,3 0 0,-8 0 0,0-2 0,4 0 0,-4 2 0,4-1 0,-7-1 0,-6 2 0,0 0 0,4-2 0,-3 2 0,3 0 0,-6 2 0,3 0 0,-1-1 0,-3 1 0,7 0 0,-23-2 0,32 7 0,-13-7 0,6 2 0,-6-2 0,2 1 0,1-1 0,-22 0 0,33 2 0,-33-2 0,25 0 0,-25 0 0,0 0 0,16 5 0,-16-5 0,0 0 0,19 4 0,-19-4 0,0 0 0,18 3 0,-18-3 0,0 0 0,16 4 0,-16-4 0,0 0 0,0 0 0,0 0 0,-16-5-10,16 5-34,-18-4-2,1 2 2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7:57.9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A7114E-D989-4C5C-A7CD-B8FB067B5757}" emma:medium="tactile" emma:mode="ink">
          <msink:context xmlns:msink="http://schemas.microsoft.com/ink/2010/main" type="writingRegion" rotatedBoundingBox="6877,6623 12170,6115 12636,10976 7343,11484"/>
        </emma:interpretation>
      </emma:emma>
    </inkml:annotationXML>
    <inkml:traceGroup>
      <inkml:annotationXML>
        <emma:emma xmlns:emma="http://www.w3.org/2003/04/emma" version="1.0">
          <emma:interpretation id="{3AD6BB65-6BC3-4403-975E-16CC0B6727DB}" emma:medium="tactile" emma:mode="ink">
            <msink:context xmlns:msink="http://schemas.microsoft.com/ink/2010/main" type="paragraph" rotatedBoundingBox="7718,6709 11214,6067 11385,6998 7889,76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37BB14-FFDA-492B-9782-570734359298}" emma:medium="tactile" emma:mode="ink">
              <msink:context xmlns:msink="http://schemas.microsoft.com/ink/2010/main" type="line" rotatedBoundingBox="7718,6709 11214,6067 11385,6998 7889,7640"/>
            </emma:interpretation>
          </emma:emma>
        </inkml:annotationXML>
        <inkml:traceGroup>
          <inkml:annotationXML>
            <emma:emma xmlns:emma="http://www.w3.org/2003/04/emma" version="1.0">
              <emma:interpretation id="{7D0C7E20-0FC5-4AE4-88AF-A15E0B2CB2BF}" emma:medium="tactile" emma:mode="ink">
                <msink:context xmlns:msink="http://schemas.microsoft.com/ink/2010/main" type="inkWord" rotatedBoundingBox="7718,6709 11214,6067 11385,6998 7889,7640"/>
              </emma:interpretation>
              <emma:one-of disjunction-type="recognition" id="oneOf0">
                <emma:interpretation id="interp0" emma:lang="en-US" emma:confidence="0">
                  <emma:literal>precedes</emma:literal>
                </emma:interpretation>
                <emma:interpretation id="interp1" emma:lang="en-US" emma:confidence="0">
                  <emma:literal>predecease</emma:literal>
                </emma:interpretation>
                <emma:interpretation id="interp2" emma:lang="en-US" emma:confidence="0">
                  <emma:literal>pledges</emma:literal>
                </emma:interpretation>
                <emma:interpretation id="interp3" emma:lang="en-US" emma:confidence="0">
                  <emma:literal>(synced</emma:literal>
                </emma:interpretation>
                <emma:interpretation id="interp4" emma:lang="en-US" emma:confidence="0">
                  <emma:literal>pinked(s)</emma:literal>
                </emma:interpretation>
              </emma:one-of>
            </emma:emma>
          </inkml:annotationXML>
          <inkml:trace contextRef="#ctx0" brushRef="#br0">0 0 82,'0'0'39,"0"0"-1,0 0-4,0 0-15,16 10-3,-16-10-4,0 0-3,-3 21-3,10-3-6,-7-1 0,3 4 0,-1 0 0,2 4 0,-1-4 0,-1 0 0,-2-21 0,5 32 0,-5-32 0,6 24 0,-6-24 0,0 0 0,1 20 0,-1-20-5,0 0-12,0 0-24,-5-21-1,5 21 0,-11-30 1</inkml:trace>
          <inkml:trace contextRef="#ctx0" brushRef="#br0" timeOffset="514.8009">-33-95 86,'12'-25'35,"-12"25"0,16-11 2,-16 11-26,27-14-1,-27 14-2,26-10-3,-26 10 0,34-4-1,-18 6 0,1 10-1,-17-12 0,27 34-1,-20-15 0,-2 8 0,-7-3 1,-3 2-3,-6-3 0,3-2 0,-7-5 0,0-3 0,-5-6 0,2-4 0,1-5 0,-1-1 0,2-1 0,-3-3 0,19 7-3,-35-12-7,35 12-14,0 0-17,-16-2 0,16 2 1,0 0 0</inkml:trace>
          <inkml:trace contextRef="#ctx0" brushRef="#br0" timeOffset="1170.002">272-350 88,'-1'-16'37,"1"16"1,0 0 1,0 0-24,0 0-3,0 0-3,0 0-1,0 0-2,-2 21-3,2-21-3,0 28 0,-2-10 0,4 5 0,-4-4 0,2 0 0,0-3 0,0-16 0,2 18 0,-2-18 0,0 0 0,16-18 0,-9-1 0,3-4 0,1 2 0,1-2 0,2 0 0,-1 4 0,-13 19 0,16-25 0,-16 25 0,0 0 0,17 0 0,-17 0 0,0 0 0,21 21 0,-21-21 0,18 21 0,-9-5 0,0 2 0,-9-18 0,16 28 0,-16-28 0,7 21 0,-7-21 0,3 16 0,-3-16 0,0 0-12,0 0-29,0 0-2,0 0 2,0 0-2</inkml:trace>
          <inkml:trace contextRef="#ctx0" brushRef="#br0" timeOffset="1622.4028">911-749 99,'0'0'38,"-26"25"3,8-4-2,-19-2-27,28 23-1,-15-7-2,9 16-3,-4-2-6,7 9 0,-2-3 0,10 5 0,2-4 0,8-3 0,2-6 0,5-5 0,3-5 0,3-9 0,8-3 0,-8-20-3,18 7-14,-11-19-24,-4-12-1,1-9 1,-9-12-1</inkml:trace>
          <inkml:trace contextRef="#ctx0" brushRef="#br0" timeOffset="2418.0042">1037-275 83,'-16'14'38,"10"4"0,6-18 2,-17 2-24,17-2-4,0 0-3,21 17-4,-21-17-2,28-3 0,-8-2-2,10-2 0,1 0-1,5-4-1,3 7-3,-9-13-5,17 6-30,-15 10-1,-11-5 0,-3 8 0</inkml:trace>
          <inkml:trace contextRef="#ctx0" brushRef="#br0" timeOffset="2152.8037">980-577 106,'0'0'38,"0"0"2,18-12-2,-18 12-28,32-14-2,-15 3-3,15 6-1,-4-4-2,8 2 0,-1 0 0,2-2-4,5 8-2,-8-10-6,13 16-20,-13-3-9,-11 0-3,-4 7 3,-19-9-2</inkml:trace>
          <inkml:trace contextRef="#ctx0" brushRef="#br0" timeOffset="1918.8032">1132-628 87,'0'0'40,"7"23"0,-11-4 1,4-19-13,0 51-18,-10-21-1,13 16-9,-6-4 0,6 6 0,-3-5 0,4-2 0,-1-4 0,1-11 0,3-3 0,-7-23-2,18 14-25,-18-14-14,3-32-1,-8 3 1,-2-14-1</inkml:trace>
          <inkml:trace contextRef="#ctx0" brushRef="#br0" timeOffset="3026.4053">1589-382 87,'0'0'36,"-26"-9"2,26 9 2,-20 4-27,-8-13-1,28 9-3,-35 9-2,35-9-2,-34 23 0,20-4-2,0-1-3,7 1 0,2 0 0,5-1 0,5-2 0,-5-16 0,32 9 0,-8-15 0,5-10 0,1-3 0,3-7 0,2-6 0,-3-5 0,-2-3 0,-7-4 0,-7-5 0,-5 1 0,-4-3 0,-7 7 0,-2 6 0,-3 6 0,1 13 0,4 19 0,-16-6 0,6 22 0,4 16 0,-2 7 0,4 12 0,-1-1 0,3 8 0,4 0 0,7 2 0,1-2 0,4-9 0,2-5 0,0-10 0,2-4 0,-6-13 0,9 2 0,-21-19-31,0 0-12,2-17-2,-11-2 2</inkml:trace>
          <inkml:trace contextRef="#ctx0" brushRef="#br0" timeOffset="3946.8069">1935-897 102,'4'-21'39,"-4"21"2,16-3-1,3 26-30,-19-23 0,18 51-2,-15-13-3,11 20-5,-7 5 0,6 11 0,-4-2 0,1 4 0,-1-4 0,-2-2 0,-3-5 0,-4-7 0,-6-9 0,-3-5 0,-6-7 0,-5-7 0,-5-5 0,2-9 0,4-2 0,-4-11 0,23-3 0,-28-7-10,28 7-22,0 0-11,16-35 0,-4 12 2,2-7 0</inkml:trace>
          <inkml:trace contextRef="#ctx0" brushRef="#br0" timeOffset="4336.8076">2528-883 113,'0'0'40,"0"0"2,-21 0 0,-7 4-31,15 29-4,-15-6-7,3 22 0,-6 0 0,4 14 0,-1 2 0,7 9 0,3 0 0,6 0 0,7-4 0,5-7 0,7-5 0,1-12 0,10-7 0,1-15 0,10-4 0,-8-26 0,23-2-38,-12-8-6,-2-11 0,0-6 2</inkml:trace>
          <inkml:trace contextRef="#ctx0" brushRef="#br0" timeOffset="4836.0084">2961-805 114,'0'0'38,"0"0"4,-30 16-6,0-15-27,10 15-1,-19-9 0,11 9-8,-7-2 0,7 5 0,1-5 0,13 6 0,5-3 0,11 1 0,7 1 0,5 1 0,9-3 0,3-1 0,4 1 0,2 1 0,-2 3 0,2 2 0,-4 3 0,-7 2 0,-8 4 0,-10 1 0,-12 3 0,-5 1 0,-7-6 0,-4-4 0,-5-8 0,0-9 0,6-6 0,-1-13 0,25 9 0,-32-39 0,36 24-6,-18-10-36,10-5-1,2 2 0,2 2 0</inkml:trace>
          <inkml:trace contextRef="#ctx0" brushRef="#br0" timeOffset="5366.4093">3224-935 100,'0'0'38,"-29"12"1,12-8-1,6 13-27,-15-17-1,12 16-4,-11-9-2,11 11-1,14-18 0,-21 19 0,21-19-3,3 17 0,-3-17 0,21 7 0,-1-8 0,3-5 0,5-4 0,0-8 0,-1 1 0,1-1 0,-5 1 0,-4 8 0,-19 9 0,16-2 0,-16 2 0,-9 35 0,-7-5 0,2 7 0,-3 2 0,3 1 0,1-3 0,6-4 0,7-5 0,5-5 0,8-5 0,-13-18 0,35 19 0,-14-22 0,13 11 0,-11-16-42,3-3-3,2-8 2,4-2-1</inkml:trace>
        </inkml:traceGroup>
      </inkml:traceGroup>
    </inkml:traceGroup>
    <inkml:traceGroup>
      <inkml:annotationXML>
        <emma:emma xmlns:emma="http://www.w3.org/2003/04/emma" version="1.0">
          <emma:interpretation id="{5A07CDF0-4580-4364-B07B-05199B404719}" emma:medium="tactile" emma:mode="ink">
            <msink:context xmlns:msink="http://schemas.microsoft.com/ink/2010/main" type="paragraph" rotatedBoundingBox="7179,9771 12472,9263 12636,10976 7343,11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B1B866-65A8-4CE5-8C4A-077DCA8DF0EF}" emma:medium="tactile" emma:mode="ink">
              <msink:context xmlns:msink="http://schemas.microsoft.com/ink/2010/main" type="line" rotatedBoundingBox="7179,9771 12472,9263 12636,10976 7343,11484"/>
            </emma:interpretation>
          </emma:emma>
        </inkml:annotationXML>
        <inkml:traceGroup>
          <inkml:annotationXML>
            <emma:emma xmlns:emma="http://www.w3.org/2003/04/emma" version="1.0">
              <emma:interpretation id="{0D494B88-1071-4C07-B0B1-66D0AF5F8E3A}" emma:medium="tactile" emma:mode="ink">
                <msink:context xmlns:msink="http://schemas.microsoft.com/ink/2010/main" type="inkWord" rotatedBoundingBox="7179,9771 12472,9263 12636,10976 7343,11484"/>
              </emma:interpretation>
              <emma:one-of disjunction-type="recognition" id="oneOf1">
                <emma:interpretation id="interp5" emma:lang="en-US" emma:confidence="0">
                  <emma:literal>(Ppm-ice-daisy)</emma:literal>
                </emma:interpretation>
                <emma:interpretation id="interp6" emma:lang="en-US" emma:confidence="0">
                  <emma:literal>(Ppm-ice-daisy))</emma:literal>
                </emma:interpretation>
                <emma:interpretation id="interp7" emma:lang="en-US" emma:confidence="0">
                  <emma:literal>(Ppm-iced-sip))</emma:literal>
                </emma:interpretation>
                <emma:interpretation id="interp8" emma:lang="en-US" emma:confidence="0">
                  <emma:literal>(Ppm-ice-dc-sip))</emma:literal>
                </emma:interpretation>
                <emma:interpretation id="interp9" emma:lang="en-US" emma:confidence="0">
                  <emma:literal>(Ppm-iced(s))</emma:literal>
                </emma:interpretation>
              </emma:one-of>
            </emma:emma>
          </inkml:annotationXML>
          <inkml:trace contextRef="#ctx0" brushRef="#br0" timeOffset="20966.4368">-368 2495 87,'0'0'38,"-4"-16"0,4 16 2,-26 23-20,1-18-7,11 34-2,-22-8-3,12 24-8,-12 5 0,6 17 0,-1 7 0,11 11 0,1 0 0,12 2 0,8-6 0,7-3 0,7-9 0,8-11 0,9-10 0,-2-15 0,4-7 0,-11-30 0,8-1-41,-6-14-2,-4-12 0,-3-12 1</inkml:trace>
          <inkml:trace contextRef="#ctx0" brushRef="#br0" timeOffset="21543.6378">-301 2811 108,'0'0'37,"10"-23"0,6 9 0,11 4-30,1-13 0,14 12-2,-7-1 0,8 10-1,-6 2 0,0 12 0,-11 6-4,-3 14 0,-14 5 0,-5 3 0,-10-3 0,-2 1 0,-6-2 0,-2-1 0,-6-7 0,3-5 0,-2-4 0,-4-7 0,4 4 0,-9-18 0,11 6-40,-6-2-2,4-1-1,1-4 1</inkml:trace>
          <inkml:trace contextRef="#ctx0" brushRef="#br0" timeOffset="21247.2373">-208 2920 120,'-9'32'39,"2"10"2,-2 7 0,1-10-33,6 19-2,-2-7-6,10 3 0,-1-3 0,6-7 0,-3-7 0,-1-9 0,4-3 0,-11-25 0,14 26-6,-14-26-29,-9-16-5,4-7-2,-4-14 2</inkml:trace>
          <inkml:trace contextRef="#ctx0" brushRef="#br0" timeOffset="22573.2395">59 3602 111,'17'-27'37,"-1"13"1,-2-1-1,-1-10-28,15 18-1,-10-9-2,13 13-1,-8-1-1,6 11-4,-8 2 0,-2 12 0,-8 0 0,-1 5 0,-8 1 0,-4-1 0,-3-1 0,-9-2 0,-4-6 0,-5-8 0,0-6 0,-3-4 0,5 1 0,-7-14 0,28 14-17,-29-13-24,29 13-1,-14-26 2,12 7-2</inkml:trace>
          <inkml:trace contextRef="#ctx0" brushRef="#br0" timeOffset="22308.039">90 3591 68,'0'0'36,"13"-16"2,-13 16 1,-4-22-15,4 22-5,0 0-3,7 17-6,-7-17-5,2 21-5,-4-5 0,8 12 0,-6 0 0,5 4 0,-1 3 0,1-2 0,0 3 0,0-7 0,1 0 0,-3-10 0,1-2 0,-4-17 0,10 16 0,-10-16-16,-14-28-26,7 5 0,-5-5 0,-1-3 0</inkml:trace>
          <inkml:trace contextRef="#ctx0" brushRef="#br0" timeOffset="23056.8404">329 3219 106,'0'0'38,"0"0"2,-5 15-1,10 8-28,-5-23-2,0 35-2,0-19-2,10 4-5,-10-20 0,15 24 0,-15-24 0,24 4 0,-24-4 0,32-21 0,-14 3 0,-1 1 0,3-3 0,-4 4 0,-16 16 0,19-21 0,-19 21 0,0 0 0,11 20 0,-13-5 0,2 3 0,0 1 0,0 1 0,5-3 0,0-1 0,-5-16 0,15 23 0,-15-23 0,15 14 0,-15-14-41,0 0 0,11-16-1,-7 0 2</inkml:trace>
          <inkml:trace contextRef="#ctx0" brushRef="#br0" timeOffset="23259.6408">673 3257 74,'35'-3'36,"-35"3"0,32-5 1,-12 12-19,-20-7-3,28-6-7,-28 6-7,21-12-21,-21 12-14,25-18-4,-25 18 2,19-22-1</inkml:trace>
          <inkml:trace contextRef="#ctx0" brushRef="#br0" timeOffset="23462.4412">918 3168 115,'14'16'40,"-8"-1"1,-3 3-2,6 10-28,-19-12-2,11 12-9,-4-5 0,5 0 0,5-1 0,-7-22-24,0 0-15,28 8-3,-12-23 3,3-6-3</inkml:trace>
          <inkml:trace contextRef="#ctx0" brushRef="#br0" timeOffset="24960.0438">1425 2635 99,'0'0'36,"0"0"4,0 0-4,-26-3-23,26 3-3,0 0-2,0 0-1,0 0-1,-16 12-6,16-12 0,-20 26 0,8-3 0,1 16 0,-3 5 0,2 14 0,-1 7 0,1 7 0,5 0 0,3 0 0,6-5 0,7-7 0,2-8 0,5-10 0,3-6 0,2-14 0,2-2 0,-5-13 0,8 5 0,-26-12-12,16-12-30,-16 12-1,16-9 1,-16 9-1</inkml:trace>
          <inkml:trace contextRef="#ctx0" brushRef="#br0" timeOffset="25693.2451">1600 3220 104,'0'0'36,"0"0"2,0 0-1,26 20-30,-26-20-1,39-11-1,-14 1-1,8 1-2,-3-3 0,9-2-2,0 5-3,-5-16-8,10 8-26,-7 8-2,-11 0 2,-3 7-2</inkml:trace>
          <inkml:trace contextRef="#ctx0" brushRef="#br0" timeOffset="25474.8447">1594 2939 115,'0'0'38,"34"-19"2,-13 10-2,-8-8-31,20 8-1,-3-7-3,9 4-1,0-1 0,1 5-1,1 1-2,-6-2-1,9 9-6,-17-13-13,-1 13-18,-3 6 0,-23-6-1,18 19 0</inkml:trace>
          <inkml:trace contextRef="#ctx0" brushRef="#br0" timeOffset="25256.4443">1727 2797 115,'21'7'40,"-16"11"2,-1 6-1,13 17-30,-25-10-5,9 18-6,-8-5 0,6 4 0,-3-6 0,4-5 0,0-9 0,4-5 0,1-4 0,-5-19 0,0 0 0,0 0-32,0 0-9,-2-31-2,-8 2 1</inkml:trace>
          <inkml:trace contextRef="#ctx0" brushRef="#br0" timeOffset="27175.2477">3250 2519 102,'0'0'39,"0"0"0,-17-8 0,17 8-26,-27 17-2,13 11-2,-14-1-6,7 20-3,-9 6 0,1 15 0,1 4 0,5 9 0,7 2 0,6-1 0,10-6 0,5-9 0,9-8 0,5-13 0,4-7 0,0-16 0,6-6 0,-12-31-9,6 2-34,2-15-1,-6-11 1,-1-11 0</inkml:trace>
          <inkml:trace contextRef="#ctx0" brushRef="#br0" timeOffset="27643.2485">3612 2699 106,'0'0'40,"0"0"1,-18-4-1,-15 2-27,21 18-3,-20-9-5,11 11-5,-9-4 0,5 5 0,2-1 0,5 1 0,4-3 0,7 3 0,5-3 0,9 2 0,4-1 0,7 1 0,6 3 0,3-2 0,-1 2 0,1 2 0,-8 3 0,-3 1 0,-5-1 0,-6-1 0,-5-4 0,-2-2 0,-5-3 0,7-16 0,-23 19 0,23-19 0,-28-3 0,10-4 0,1 1 0,-8-2 0,7 6 0,-8-16-2,26 18-25,-16-3-15,16 3-1,-11-20 2,11 20-1</inkml:trace>
          <inkml:trace contextRef="#ctx0" brushRef="#br0" timeOffset="28111.2493">3882 2546 105,'0'0'39,"16"-9"2,-16 9-1,0 0-29,-16 9-2,-3-6-2,8 13-4,-8-4-3,1 6 0,0-1 0,3-2 0,15-15 0,-16 19 0,16-19 0,0 0 0,0 0 0,24-7 0,-4-4 0,1-1 0,2 1 0,-2 3 0,-5-1 0,-16 9 0,21 5 0,-19 11 0,-7 3 0,-2 9 0,-8 0 0,7 6 0,-3 1 0,4-2 0,2-4 0,3-7 0,7-4 0,-5-18 0,28 18 0,-10-24 0,14 10 0,-9-18-39,7-6-4,-4-4-1,-1-4 0</inkml:trace>
          <inkml:trace contextRef="#ctx0" brushRef="#br0" timeOffset="28485.65">4131 2437 97,'16'14'40,"-16"-14"3,19 37-2,-19-37-14,32 56-20,-20-14-7,8 21 0,-2 2 0,-1 13 0,-6-5 0,1 8 0,-7-3 0,-3-5 0,-4-4 0,-6-13 0,-3-7 0,-3-13 0,-2-7 0,-3-18 0,3-8 0,-11-25 0,20-3-38,-7-10-6,0-4-1,2-6 2</inkml:trace>
          <inkml:trace contextRef="#ctx0" brushRef="#br0" timeOffset="28922.4508">4398 2187 113,'21'-7'43,"-12"25"1,5 19 1,2 1-35,12 26-10,-2 8 0,10 19 0,-5 9 0,3 14 0,-4 4 0,-7-2 0,-5-2 0,-6-5 0,-10-5 0,-13-9 0,-7-9 0,-10-12 0,-4-9 0,-6-18 0,8 4-15,-22-19-30,5-11 0,1-18 0</inkml:trace>
          <inkml:trace contextRef="#ctx0" brushRef="#br0" timeOffset="26239.246">2251 3055 104,'0'0'38,"-26"-10"2,4 15 0,-2 14-28,-10-13-2,15 18-2,-8-8-5,10 7-3,-3-2 0,10 0 0,4-3 0,6-18 0,16 21 0,4-21 0,1-7 0,5-6 0,3-8 0,2-7 0,-4-5 0,-1-6 0,-3-7 0,-5-1 0,-6 5 0,-1 1 0,-6 8 0,-3 8 0,0 4 0,-2 21 0,0 0 0,0 0 0,-11 27 0,11-1 0,-2 6 0,4 8 0,0 2 0,1 2 0,1 2 0,3-4 0,-2-2 0,1-6 0,2-3 0,-8-31 0,18 34-7,-18-34-36,0 0 0,12-41 0,-10 6 0</inkml:trace>
          <inkml:trace contextRef="#ctx0" brushRef="#br0" timeOffset="26566.8466">2364 2549 102,'0'0'38,"27"5"3,-6 10-1,2-8-24,12 28-6,-9-5-2,15 19-8,-7-2 0,4 11 0,-6 0 0,-2 5 0,-7-1 0,-9 1 0,-10-5 0,-8-3 0,-6-3 0,-8-6 0,-8-6 0,-6-10 0,4-5 0,-6-15 0,16 5 0,-13-15-37,11-4-5,20 4-2,-21-25 2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17.3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4F519E-92F2-49B9-99A3-F1D3C7E273B3}" emma:medium="tactile" emma:mode="ink">
          <msink:context xmlns:msink="http://schemas.microsoft.com/ink/2010/main" type="inkDrawing" rotatedBoundingBox="5983,10006 6684,9855 6698,9918 5997,10070" shapeName="Other"/>
        </emma:interpretation>
      </emma:emma>
    </inkml:annotationXML>
    <inkml:trace contextRef="#ctx0" brushRef="#br0">-1902 2757 98,'0'0'37,"0"0"2,0 0-2,21 7-23,16-4-7,-2-15 0,22 5-2,3-11-3,14 1 0,2-8-1,1 0-2,3 8-3,-17-8-4,3 15-30,-24 15-1,-24 7 0,-18 20-1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16:38:17.0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402D71-01A8-4C8C-A5AA-657C4A55452C}" emma:medium="tactile" emma:mode="ink">
          <msink:context xmlns:msink="http://schemas.microsoft.com/ink/2010/main" type="inkDrawing" rotatedBoundingBox="6325,9887 6375,10749 6333,10751 6283,9889" shapeName="Other"/>
        </emma:interpretation>
      </emma:emma>
    </inkml:annotationXML>
    <inkml:trace contextRef="#ctx0" brushRef="#br0">-1574 2628 72,'0'0'37,"0"0"0,0 0 4,0 0-16,0 0-9,0 28-2,-9-12-4,16 23-7,-12-4-3,8 16 0,-3 2 0,6 8 0,-1 2 0,6 4 0,-3-4 0,3-1 0,-6-4 0,2-2 0,-7-5 0,0-5 0,-1-8 0,-5-6 0,3-6 0,-4-8 0,7-18 0,0 0 0,0 0 0,-14-25 0,26 6-15,-12-21-27,2-8-1,-4-8 1,-3-2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01.81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3BB9D8F-AC29-4480-AA58-D96F09ADC91D}" emma:medium="tactile" emma:mode="ink">
          <msink:context xmlns:msink="http://schemas.microsoft.com/ink/2010/main" type="writingRegion" rotatedBoundingBox="17772,9685 20941,9965 20817,11374 17647,11093"/>
        </emma:interpretation>
      </emma:emma>
    </inkml:annotationXML>
    <inkml:traceGroup>
      <inkml:annotationXML>
        <emma:emma xmlns:emma="http://www.w3.org/2003/04/emma" version="1.0">
          <emma:interpretation id="{6E0DE8B7-C9B9-4B45-8E9E-FA29C113EEEA}" emma:medium="tactile" emma:mode="ink">
            <msink:context xmlns:msink="http://schemas.microsoft.com/ink/2010/main" type="paragraph" rotatedBoundingBox="17772,9685 20941,9965 20817,11374 17647,11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3CE2BD-93AE-4B97-9F6A-958547B0DE34}" emma:medium="tactile" emma:mode="ink">
              <msink:context xmlns:msink="http://schemas.microsoft.com/ink/2010/main" type="line" rotatedBoundingBox="17772,9685 20941,9965 20817,11374 17647,11093"/>
            </emma:interpretation>
          </emma:emma>
        </inkml:annotationXML>
        <inkml:traceGroup>
          <inkml:annotationXML>
            <emma:emma xmlns:emma="http://www.w3.org/2003/04/emma" version="1.0">
              <emma:interpretation id="{67EB90DD-813C-4F7B-92B1-53393284B91E}" emma:medium="tactile" emma:mode="ink">
                <msink:context xmlns:msink="http://schemas.microsoft.com/ink/2010/main" type="inkWord" rotatedBoundingBox="17772,9685 20941,9965 20817,11374 17647,11093"/>
              </emma:interpretation>
              <emma:one-of disjunction-type="recognition" id="oneOf0">
                <emma:interpretation id="interp0" emma:lang="en-US" emma:confidence="0">
                  <emma:literal>Gone)</emma:literal>
                </emma:interpretation>
                <emma:interpretation id="interp1" emma:lang="en-US" emma:confidence="0">
                  <emma:literal>Fond)</emma:literal>
                </emma:interpretation>
                <emma:interpretation id="interp2" emma:lang="en-US" emma:confidence="0">
                  <emma:literal>Inc)</emma:literal>
                </emma:interpretation>
                <emma:interpretation id="interp3" emma:lang="en-US" emma:confidence="0">
                  <emma:literal>Fong)</emma:literal>
                </emma:interpretation>
                <emma:interpretation id="interp4" emma:lang="en-US" emma:confidence="0">
                  <emma:literal>Gong)</emma:literal>
                </emma:interpretation>
              </emma:one-of>
            </emma:emma>
          </inkml:annotationXML>
          <inkml:trace contextRef="#ctx0" brushRef="#br0">3481 6008 19,'0'0'26,"0"0"3,18-10-4,-18 10-3,0 0-1,0 0-2,5-16-2,-5 16-4,0 0-1,0 0-4,0 0-1,0 0-2,0 0 0,-16 3-2,16-3 0,-16 2 0,16-2-1,-24 9 1,4-6-1,3 6 1,-3-4-1,-1 6 0,-2 0-1,2 3 2,0-2-3,5 2 0,16-14 0,-23 30 0,12-14 0,4 1 0,-2 3 0,2-1 0,2 0 0,-2 2 0,0 0 0,3 4 0,1-2 0,3 1 0,0-2 0,3 0 0,6 1 0,2-3 0,-1 1 0,5-4 0,-1-1 0,5 0 0,-3-4 0,7 0 0,0-3 0,3-2 0,-1-2 0,2-3 0,-1-2 0,-1-2 0,3-3 0,-2-2 0,-3-2 0,-3-1 0,1-2 0,-2-1 0,1-3 0,-1 1 0,-1-3 0,-4-1 0,-3-2 0,5-2 0,-8-2 0,-1 1 0,-1-5 0,-5 5 0,-6-4 0,-4 5 0,-1-3 0,-6 4 0,-2 1 0,1 4 0,-6 5 0,-2-1 0,-2 8 0,3 1 0,-3 4 0,3 2 0,1 5 0,0 0 0,3 2 0,1 0 0,1 0 0,18-9 0,-19 12 0,19-12 0,0 0 0,-18-2-12,18 2-14,19 5-16,-19-5-1,18-10 2,-18 10 1</inkml:trace>
          <inkml:trace contextRef="#ctx0" brushRef="#br0" timeOffset="1141.0653">3192 5797 77,'0'0'37,"0"0"1,0 0 1,23 9-24,-23-9-2,0 0-3,17-12-2,3 15-3,-1-8 1,9 7-2,1-7-1,8 6-3,-2-1 0,2 6 0,0-5 0,4 3 0,-4-1 0,3 1 0,-2 1 0,-5-1 0,-3-1 0,-2 1 0,-1-3 0,-2 3 0,-3-2 0,-6 1 0,-16-3 0,29 0 0,-12 2 0,-17-2 0,28 3-4,-28-3-20,0 0-18,0 0-1,-15 11 1,-3 5 0</inkml:trace>
          <inkml:trace contextRef="#ctx0" brushRef="#br0" timeOffset="549.0314">3517 5896 74,'0'0'37,"0"0"-1,0 0 2,-11-21-23,11 21-2,0 0-3,0 0-3,0 0 0,-2 21-1,2-21-1,-9 24-1,2-8-1,6 9-3,-3 3 0,0 5 0,-3 6 0,6 1 0,-5 4 0,5 0 0,-3 0 0,1 2 0,-5-1 0,5-2 0,-2-5 0,-2-3 0,-2-1 0,2-3 0,1-6 0,1 1 0,2-6 0,-3-4 0,6-16 0,-7 19 0,7-19 0,0 0 0,0 0 0,0 0 0,0 0 0,0 0 0,0 0 0,0 0 0,0 0-4,0-26-17,0 10-22,0-7 0,4 2 2,-6-7-1</inkml:trace>
          <inkml:trace contextRef="#ctx0" brushRef="#br0" timeOffset="2949.1686">3202 6715 73,'0'0'36,"22"-7"1,-22 7-7,0 0-12,0 0-4,0 0-4,28 5-3,-28-5-1,32 3 0,-15-6-1,11 6-1,-5-4 0,6 4-1,-5-3-1,5 4-2,-5-4 0,3 0 0,-1-2 0,3 0 0,-1-3 0,4 0 0,-4-1 0,-2-1 0,1 0 0,-3 0 0,-6 4 0,0-1 0,-18 4 0,0 0 0,21 2 0,-21-2-2,0 0-10,2 19-29,-2-19-2,0 0 2,0 0-2</inkml:trace>
          <inkml:trace contextRef="#ctx0" brushRef="#br0" timeOffset="2429.139">3457 6574 16,'0'0'25,"3"18"3,-3-18-4,0 0-2,0 0-2,0 0-2,0 0-3,0 0 0,0 0-4,0 0-2,7 21-4,-7-21 1,0 0-1,0 0-2,-2 19 1,2-19-2,0 16 1,0-16-1,0 0 0,-7 17 0,7-17-1,0 0 0,0 20 0,0-20 0,0 0-1,0 0 0,0 0 1,0 0-1,0 0 0,-3 16 0,3-16 0,0 0 0,0 0 0,0 0 0,0 0 0,0 0-1,0 0-2,0 0-3,0 0-8,0 0-23,0 0-3,0 0 1,0 0-1</inkml:trace>
          <inkml:trace contextRef="#ctx0" brushRef="#br0" timeOffset="4648.2659">4004 6641 60,'0'0'36,"0"0"-1,7 17 4,-7-17-22,0 0-3,12 21-2,-12-21-3,0 0-2,0 0-2,-3 22 0,3-22-2,1 17-1,-1-17 0,2 21 0,-2-21-1,0 18 0,0-18-1,0 0 1,9 16 0,-9-16 0,0 0-1,0 0 2,0 0-2,0 0 0,21-20 0,-21 20 0,16-16 0,-16 16 0,23-17 0,-23 17 0,28-23 0,-12 14 0,-16 9 0,27-17 0,-27 17 0,23-13 0,-23 13 0,23-7 0,-23 7 0,0 0 0,15 0 0,-15 0 0,0 0 0,9 21 0,-9-21 0,7 27 0,-5-11 0,2-1 0,-4 1 0,1 0 0,-1-16 0,4 26 0,-4-26 0,0 20 0,0-20 0,0 0 0,0 0 0,2 16 0,-2-16 0,0 0 0,0 0 0,0 0-5,0 0-11,0 0-25,0 0-2,0 0 2,-4-29-1</inkml:trace>
          <inkml:trace contextRef="#ctx0" brushRef="#br0" timeOffset="5609.3209">5042 5690 43,'-16'-3'33,"16"3"2,0 0 0,-20-9-13,20 9-3,-23 5-5,23-5-3,-35 19-3,23 1 0,-18-8-2,9 14-1,-9-3 0,3 11-2,-1-1 1,8 7 0,-3 3-4,1 8 0,-3 1 0,7 5 0,-1-1 0,8 2 0,1-2 0,1 2 0,3-4 0,6 1 0,4-2 0,3-2 0,4-4 0,3 0 0,0-4 0,2-1 0,5-4 0,0-6 0,6-2 0,1-7 0,4-2 0,-2-4 0,1-2 0,-6-12 0,12 13-13,-12-16-29,-7-4-2,-18 4 2,0 0-1</inkml:trace>
          <inkml:trace contextRef="#ctx0" brushRef="#br0" timeOffset="10880.6224">6097 5729 104,'0'0'40,"0"0"2,0 0-1,-7-18-31,7 18-1,16 20-2,0-1-5,0 2-2,9 16 0,-10 3 0,12 17 0,-6 6 0,4 12 0,-2 8 0,-4 8 0,-6 2 0,1 2 0,-11 0 0,-10 0 0,-9-5 0,-3-6 0,-4-7 0,-4-8 0,-3-8 0,-5-13 0,0-6 0,7-14 0,3-7 0,0-14 0,6-3 0,-4-25 0,19 3-31,-6-3-14,3-5-1,1-2 2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4:57.23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D1C21EA-8139-475D-ACCE-419CBBB79DC2}" emma:medium="tactile" emma:mode="ink">
          <msink:context xmlns:msink="http://schemas.microsoft.com/ink/2010/main" type="writingRegion" rotatedBoundingBox="15894,10547 17744,7992 18666,8660 16816,11215"/>
        </emma:interpretation>
      </emma:emma>
    </inkml:annotationXML>
    <inkml:traceGroup>
      <inkml:annotationXML>
        <emma:emma xmlns:emma="http://www.w3.org/2003/04/emma" version="1.0">
          <emma:interpretation id="{86244018-8465-4AF2-8A9A-95B9219BFCA8}" emma:medium="tactile" emma:mode="ink">
            <msink:context xmlns:msink="http://schemas.microsoft.com/ink/2010/main" type="paragraph" rotatedBoundingBox="15894,10547 17744,7992 18666,8660 16816,11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C84713-E17F-4276-991B-D22B2BF4F095}" emma:medium="tactile" emma:mode="ink">
              <msink:context xmlns:msink="http://schemas.microsoft.com/ink/2010/main" type="line" rotatedBoundingBox="15894,10547 17744,7992 18666,8660 16816,11215"/>
            </emma:interpretation>
          </emma:emma>
        </inkml:annotationXML>
        <inkml:traceGroup>
          <inkml:annotationXML>
            <emma:emma xmlns:emma="http://www.w3.org/2003/04/emma" version="1.0">
              <emma:interpretation id="{D5016E92-C827-468C-93D2-B1C14452238F}" emma:medium="tactile" emma:mode="ink">
                <msink:context xmlns:msink="http://schemas.microsoft.com/ink/2010/main" type="inkWord" rotatedBoundingBox="15894,10547 17744,7992 18666,8660 16816,11215"/>
              </emma:interpretation>
              <emma:one-of disjunction-type="recognition" id="oneOf0">
                <emma:interpretation id="interp0" emma:lang="en-US" emma:confidence="0">
                  <emma:literal>Eire</emma:literal>
                </emma:interpretation>
                <emma:interpretation id="interp1" emma:lang="en-US" emma:confidence="0">
                  <emma:literal>Eire,</emma:literal>
                </emma:interpretation>
                <emma:interpretation id="interp2" emma:lang="en-US" emma:confidence="0">
                  <emma:literal>Eita</emma:literal>
                </emma:interpretation>
                <emma:interpretation id="interp3" emma:lang="en-US" emma:confidence="0">
                  <emma:literal>Eire'</emma:literal>
                </emma:interpretation>
                <emma:interpretation id="interp4" emma:lang="en-US" emma:confidence="0">
                  <emma:literal>Eita"</emma:literal>
                </emma:interpretation>
              </emma:one-of>
            </emma:emma>
          </inkml:annotationXML>
          <inkml:trace contextRef="#ctx0" brushRef="#br0">1582 6477 94,'0'0'38,"0"0"3,0 0-2,25 20-25,-25-20-5,38-9-2,-13 0-3,18 4 0,-1-4-2,9-1-1,-1-1 1,1-1-5,3 5-1,-13-11-8,3 9-27,-17 6-3,-11 3 2,-16 0-2</inkml:trace>
          <inkml:trace contextRef="#ctx0" brushRef="#br0" timeOffset="1337.0765">2415 6474 98,'0'0'34,"0"0"2,11-16-6,-11 16-23,21 4-3,-3-3-2,-18-1-1,30 7 1,-30-7 0,22 9 0,-22-9 0,0 0 0,11 21 1,-11-21-2,-16 20 2,16-20-3,-30 21 2,11-14-3,-4 0 3,0-4-3,-2-1 1,4-2 1,2 0-2,-3-4 1,22 4-2,-24-5 2,24 5-2,0 0 1,-18-2-2,18 2 1,0 0 0,0 0 1,18-12-1,-18 12 1,30-12 0,-11 5 0,2-2 0,0 4 1,1-1 1,-3 5-1,-19 1 2,25 3-1,-25-3 2,5 16-3,-5-16 3,-7 23-2,-2-7 1,0 1-2,-1-1 2,-1 0-2,11-16 0,-19 23-1,19-23-1,-16 8-2,16-8-7,0 0-25,-16 0-3,16 0 3,0-17-3</inkml:trace>
          <inkml:trace contextRef="#ctx0" brushRef="#br0" timeOffset="795.0454">2417 6437 61,'7'-23'36,"-7"23"0,0 0 3,-5-17-19,5 17-4,0 0-4,0 0-2,0 0-3,0 21-1,0-21-2,-6 28-1,3-11 2,5 8-5,-4 3 0,5 4 0,-1-2 0,7-2 0,2-4 0,-1-3 0,2-1 0,-12-20-2,23 21-5,-23-21-10,13-23-24,-13 23 0,-2-23-1,-2 5 1</inkml:trace>
          <inkml:trace contextRef="#ctx0" brushRef="#br0" timeOffset="2440.1396">2535 5718 10,'0'0'26,"0"0"3,0 0 2,0 0-11,0 0-1,0 0 0,0 0 0,0 0-4,0 0-3,0 0-2,0 0-2,0 0-1,0 0-2,0 0 0,0 0-2,0 0 0,14-17 0,-14 17-1,4-16-1,-4 16 0,12-25 0,-7 9 0,-5 16-1,15-28 0,-15 28 0,10-23 0,-10 23 0,9-15 0,-9 15 0,0 0 0,0 0 0,0 0 0,16-7 0,-16 7 1,0 0-1,19 7 1,-19-7 0,20 19 1,-20-19-2,23 28 0,-13-9 0,1 1 0,1 3 0,-1-2 0,-6-2 0,4-3 0,-9-16 0,19 23 0,-19-23-2,25 14-19,-25-14-20,16-13-2,-16 13 2,7-26-2</inkml:trace>
          <inkml:trace contextRef="#ctx0" brushRef="#br0" timeOffset="-809.0463">1653 5934 70,'0'0'37,"0"0"-1,-8-19 3,8 19-22,0 0-3,0 0-3,0 0-2,0 0-2,4-16 0,-4 16-2,0 0-2,0 0-3,0 0 0,0 0 0,5 25 0,-3-6 0,-4 2 0,6 13 0,-8 4 0,3 10 0,1 4 0,0 5 0,3 1 0,1-2 0,-4 2 0,0-9 0,1-3 0,5-9 0,1-7 0,-2-9 0,-1-4 0,-4-17 0,0 0 0,8-19 0,10 3-4,-13-23-39,-1-6-2,-4-10 3,-2-4-3</inkml:trace>
          <inkml:trace contextRef="#ctx0" brushRef="#br0" timeOffset="-227.013">1663 6159 102,'0'0'39,"16"-1"2,-16 1-1,23-13-30,3 19-2,-1-14-3,12 8-2,-3-1-1,5-1-1,3-2 0,0-3 0,-3 2-1,0-4-1,-4 6-2,-10-9-3,3 22-7,-28-10-27,0 0-1,2 26 1,-25-10-1</inkml:trace>
          <inkml:trace contextRef="#ctx0" brushRef="#br0" timeOffset="-509.0291">1667 5894 103,'16'-7'40,"-16"7"2,31-12 0,-29-4-30,39 14-3,-6-14-2,16 9-7,-7-7 0,11 4 0,-6-1 0,1 2 0,3-1 0,-7 4 0,-6 1 0,-4 0 0,-6 7 0,-13-2 0,4 10 0,-21-10-16,0 0-26,-26 23-2,7-5 2,-11 1-2</inkml:trace>
          <inkml:trace contextRef="#ctx0" brushRef="#br0" timeOffset="-183021.4682">3527 4028 22,'0'0'32,"5"-19"3,-5 19 0,0 0-11,0 0-4,6 15 0,-6-15-6,-9 23-3,9-23-3,-5 49-1,-4-19 1,5 18-3,-5-4 1,8 10-2,-6-3 0,1 5-4,-1-1 0,2-3 0,-2-4 0,3-6 0,1-7 0,5-5 0,-1-7 0,1-5 0,-2-18 0,2 15 0,-2-15 0,0 0 0,21-15 0,-26-10-11,5 25-26,14-30-6,-16 12 1,-7 3-1</inkml:trace>
          <inkml:trace contextRef="#ctx0" brushRef="#br0" timeOffset="-182401.4328">2943 4597 81,'0'0'39,"0"0"-2,0 0 3,21 35-29,-21-35-1,18 44-1,-11-16-3,12 13-1,-8-4-1,5 7-1,0-4-1,1 4 1,-1-5-1,2-1-1,-4-4 1,2-4-2,3-8 0,1-2 0,-1-10 0,-1-3 0,-18-7 0,33-5 0,-15-7 0,0-9 0,-1-6 0,4-4 0,1-8 0,4-3 0,4-6 0,-4 1 0,4-1 0,6 5 0,-3 0 0,-1 8 0,-4 5 0,-1 9 0,-4 7 0,-4 7 0,-1 9 0,-18-2 0,26 23-6,-26-23-19,9 23-17,-2-6-1,6-1 1,-13-16 0</inkml:trace>
          <inkml:trace contextRef="#ctx0" brushRef="#br0" timeOffset="-183482.4945">3340 4001 57,'0'0'36,"0"0"0,0 0-7,-25-12-12,25 12-1,0 0-3,0 25-3,0-25-3,-8 24 0,-3-8-2,9 12 0,-7 0 1,4 15-2,-4 1 0,4 8-1,-4 3-3,4 4 0,-6 3 0,4 1 0,4-5 0,-3-3 0,3-10 0,3-4 0,0-8 0,0-6 0,5-10 0,-5-17 0,0 0 0,19 0 0,-19 0 0,16-30 0,-9 11 0,-5-13 0,14 16-14,-23-20-13,9 11-16,-2 2 0,-2-1 1,0 4 1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12.1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4A0EDA-65C6-4808-850E-DDD15AEE0ACD}" emma:medium="tactile" emma:mode="ink">
          <msink:context xmlns:msink="http://schemas.microsoft.com/ink/2010/main" type="writingRegion" rotatedBoundingBox="19641,10115 20511,10115 20511,10879 19641,10879"/>
        </emma:interpretation>
      </emma:emma>
    </inkml:annotationXML>
    <inkml:traceGroup>
      <inkml:annotationXML>
        <emma:emma xmlns:emma="http://www.w3.org/2003/04/emma" version="1.0">
          <emma:interpretation id="{119719A6-EC09-408F-8AD7-540722769BEB}" emma:medium="tactile" emma:mode="ink">
            <msink:context xmlns:msink="http://schemas.microsoft.com/ink/2010/main" type="paragraph" rotatedBoundingBox="19641,10115 20511,10115 20511,10879 19641,10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4F93AD-BBF2-4F25-9D25-033BAF7907EC}" emma:medium="tactile" emma:mode="ink">
              <msink:context xmlns:msink="http://schemas.microsoft.com/ink/2010/main" type="line" rotatedBoundingBox="19641,10115 20511,10115 20511,10879 19641,10879"/>
            </emma:interpretation>
          </emma:emma>
        </inkml:annotationXML>
        <inkml:traceGroup>
          <inkml:annotationXML>
            <emma:emma xmlns:emma="http://www.w3.org/2003/04/emma" version="1.0">
              <emma:interpretation id="{DB5B8224-D961-4C05-82E2-E3ACEBE49334}" emma:medium="tactile" emma:mode="ink">
                <msink:context xmlns:msink="http://schemas.microsoft.com/ink/2010/main" type="inkWord" rotatedBoundingBox="19641,10115 20511,10115 20511,10879 19641,10879"/>
              </emma:interpretation>
              <emma:one-of disjunction-type="recognition" id="oneOf0">
                <emma:interpretation id="interp0" emma:lang="en-US" emma:confidence="0">
                  <emma:literal>59</emma:literal>
                </emma:interpretation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Sq</emma:literal>
                </emma:interpretation>
                <emma:interpretation id="interp3" emma:lang="en-US" emma:confidence="0">
                  <emma:literal>sq</emma:literal>
                </emma:interpretation>
                <emma:interpretation id="interp4" emma:lang="en-US" emma:confidence="0">
                  <emma:literal>SE</emma:literal>
                </emma:interpretation>
              </emma:one-of>
            </emma:emma>
          </inkml:annotationXML>
          <inkml:trace contextRef="#ctx0" brushRef="#br0">143-7 73,'0'0'37,"-18"-2"-1,18 2 3,0 0-24,-26 12-3,18 6-3,-11-11-2,3 14-2,0-7-1,4 5 0,-6-5-2,13 6 0,5-20-1,-5 24-1,5-24 1,21 7-1,-5-12 0,8-2 1,5-7-1,-8-4 0,4-3 1,-4 2-1,-4 1 1,-1 4 0,-16 14 1,0 0 0,0 0-2,-3 28 0,-10-5 0,5 9 0,-5 3 0,3 4 0,1-2 0,4 0 0,5-6 0,3-1 0,6-2 0,5-9 0,4-3 0,3-12 0,7-1 0,-5-17 0,18 5-38,-18-8-4,-4-4-2,-7-2 1</inkml:trace>
          <inkml:trace contextRef="#ctx0" brushRef="#br0" timeOffset="-615.035">-149 161 74,'0'0'38,"-19"-5"0,3 0 1,16 5-19,-23-9-9,-2 0-3,25 9-1,-37-3-1,20 6-1,-8-1-2,4 5 1,-7 0-2,3 5-2,-2 1 0,6 4 0,-4 1 0,6-1 0,3 1 0,9 0 0,7 1 0,9 0 0,2 4 0,6 0 0,8 1 0,-2 5 0,2 0 0,1 1 0,-3-2 0,-5 2 0,-4-3 0,-4-3 0,-4 1 0,-3 1 0,-6-3 0,-6 2 0,-5-4 0,1 0 0,1-5 0,0-1 0,-4-4 0,16-11 0,-30 5 0,30-5 0,-25-17 0,11-1 0,14 18 0,-32-38 0,32 38-6,-35-46-11,37 28-23,-15 1-3,13 17 2,-14-23 0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28.3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728E20-37E8-43D0-A7AE-5E4CE5AA726C}" emma:medium="tactile" emma:mode="ink">
          <msink:context xmlns:msink="http://schemas.microsoft.com/ink/2010/main" type="writingRegion" rotatedBoundingBox="15091,12946 24021,12984 24009,15623 15080,15585">
            <msink:destinationLink direction="with" ref="{C16759E7-5AD7-4145-9AFC-C970B707656D}"/>
            <msink:destinationLink direction="with" ref="{9C128F57-D7CD-431A-AA2F-FDEFB7289B95}"/>
          </msink:context>
        </emma:interpretation>
      </emma:emma>
    </inkml:annotationXML>
    <inkml:traceGroup>
      <inkml:annotationXML>
        <emma:emma xmlns:emma="http://www.w3.org/2003/04/emma" version="1.0">
          <emma:interpretation id="{9545DF94-3387-4A07-A0DF-FAECDE91376B}" emma:medium="tactile" emma:mode="ink">
            <msink:context xmlns:msink="http://schemas.microsoft.com/ink/2010/main" type="paragraph" rotatedBoundingBox="15091,12946 24021,12984 24016,14149 15086,14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E349AE-C33F-4CBD-9056-D0314EF2981A}" emma:medium="tactile" emma:mode="ink">
              <msink:context xmlns:msink="http://schemas.microsoft.com/ink/2010/main" type="line" rotatedBoundingBox="15091,12946 24021,12984 24016,14149 15086,14110"/>
            </emma:interpretation>
          </emma:emma>
        </inkml:annotationXML>
        <inkml:traceGroup>
          <inkml:annotationXML>
            <emma:emma xmlns:emma="http://www.w3.org/2003/04/emma" version="1.0">
              <emma:interpretation id="{90A256EB-E89A-40C1-B93C-4C0B3D3F1236}" emma:medium="tactile" emma:mode="ink">
                <msink:context xmlns:msink="http://schemas.microsoft.com/ink/2010/main" type="inkWord" rotatedBoundingBox="15096,13209 16409,13283 16375,13886 15061,13811"/>
              </emma:interpretation>
              <emma:one-of disjunction-type="recognition" id="oneOf0">
                <emma:interpretation id="interp0" emma:lang="en-US" emma:confidence="0">
                  <emma:literal>E.</emma:literal>
                </emma:interpretation>
                <emma:interpretation id="interp1" emma:lang="en-US" emma:confidence="1">
                  <emma:literal>E =</emma:literal>
                </emma:interpretation>
                <emma:interpretation id="interp2" emma:lang="en-US" emma:confidence="0">
                  <emma:literal>E: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E=</emma:literal>
                </emma:interpretation>
              </emma:one-of>
            </emma:emma>
          </inkml:annotationXML>
          <inkml:trace contextRef="#ctx0" brushRef="#br0">0 79 70,'18'-10'37,"-18"10"1,16-4 1,-4-12-19,17 23-8,-29-7-1,49-7-4,-24 2-1,14 3-2,-1-5-1,5 6-1,-3-5 0,-3 3-1,-3-1 0,-6 1-1,0 3 0,1-4-1,-10 4-1,1-3-1,1 6-4,-21-3-7,23-12-25,-23 12-2,0 0 1,-18 9 0</inkml:trace>
          <inkml:trace contextRef="#ctx0" brushRef="#br0" timeOffset="-284.0161">113 7 79,'0'0'38,"0"0"-1,0 0 3,0 0-26,0-16-2,0 16-2,0 0-3,4 27-1,-4-27-1,-4 38-1,1-11-1,5 10-3,-9 1 0,5 6 0,0-2 0,0 4 0,1-4 0,2 2 0,-2-3 0,1-6 0,-2-5 0,5-6 0,-1-3 0,-2-21 0,5 23 0,-5-23 0,0 0-5,-7-35-28,11 9-9,-6-11-1,0-2 2,-5-3-2</inkml:trace>
          <inkml:trace contextRef="#ctx0" brushRef="#br0" timeOffset="266.0152">106 227 82,'0'0'38,"0"0"-1,20 14 2,-1-3-26,-1-19-4,21 12-2,-6-9-4,10 5-1,-1-6-1,-1 3-2,-1 6-3,-13-10-5,8 20-14,-16-3-16,-19-10 2,-1 28-2,-19-8 1</inkml:trace>
          <inkml:trace contextRef="#ctx0" brushRef="#br0" timeOffset="459.0262">128 559 79,'0'0'37,"15"7"-1,1-3 1,4 11-24,1-20-6,16 9-2,-7-8-2,5 1-4,4 8-5,-11-10-24,4-2-6,3 1 0,-12-3-1</inkml:trace>
          <inkml:trace contextRef="#ctx0" brushRef="#br0" timeOffset="785.0449">1047 306 80,'0'0'35,"43"-12"-1,-22 1 0,0-1-27,14 8-3,-7 1-5,-3-6-17,-4 0-16,11 11 0,-32-2-1,28 0 1</inkml:trace>
          <inkml:trace contextRef="#ctx0" brushRef="#br0" timeOffset="978.0559">1001 436 88,'0'0'34,"21"-4"0,10 1 1,9-2-31,-8-6-3,1-5-14,-1 2-21,14 14 0,-16-10 0,5 10-1</inkml:trace>
        </inkml:traceGroup>
        <inkml:traceGroup>
          <inkml:annotationXML>
            <emma:emma xmlns:emma="http://www.w3.org/2003/04/emma" version="1.0">
              <emma:interpretation id="{9536C8AC-8021-49CA-AF33-DC0C97284334}" emma:medium="tactile" emma:mode="ink">
                <msink:context xmlns:msink="http://schemas.microsoft.com/ink/2010/main" type="inkWord" rotatedBoundingBox="17205,13068 18036,13763 17524,14374 16694,13678"/>
              </emma:interpretation>
              <emma:one-of disjunction-type="recognition" id="oneOf1">
                <emma:interpretation id="interp5" emma:lang="en-US" emma:confidence="0">
                  <emma:literal>En</emma:literal>
                </emma:interpretation>
                <emma:interpretation id="interp6" emma:lang="en-US" emma:confidence="0">
                  <emma:literal>E,</emma:literal>
                </emma:interpretation>
                <emma:interpretation id="interp7" emma:lang="en-US" emma:confidence="0">
                  <emma:literal>In</emma:literal>
                </emma:interpretation>
                <emma:interpretation id="interp8" emma:lang="en-US" emma:confidence="0">
                  <emma:literal>End</emma:literal>
                </emma:interpretation>
                <emma:interpretation id="interp9" emma:lang="en-US" emma:confidence="0">
                  <emma:literal>Er</emma:literal>
                </emma:interpretation>
              </emma:one-of>
            </emma:emma>
          </inkml:annotationXML>
          <inkml:trace contextRef="#ctx0" brushRef="#br0" timeOffset="1634.0935">1859 137 109,'0'0'39,"23"-8"1,-5-15-8,10 24-23,-7-8-2,15 7-4,-3-3 0,13 1-2,3-1 0,1-3-2,3 6-2,-9-8-5,12 16-11,-13-9-20,-11-5-2,-10 6 2,-22 0-2</inkml:trace>
          <inkml:trace contextRef="#ctx0" brushRef="#br0" timeOffset="1399.08">1882 183 85,'20'-12'38,"-20"12"0,0 0 2,12 15-26,-12-15-2,-11 23-4,3-7-2,2 12-1,-3-1-2,4 8 0,-2 0 0,5 5-3,-1-3 0,3 0 0,-2-2 0,4-3 0,-1-6 0,-2-8-2,4 1-4,-3-19-11,0 0-23,-7-19-2,5-1 1,-1-9-1</inkml:trace>
          <inkml:trace contextRef="#ctx0" brushRef="#br0" timeOffset="2060.1178">1859 654 68,'0'0'35,"0"0"-1,20 0 0,1-14-21,5 12-6,-3-7-5,0-5-16,0 0-19,11 12-1,-13-6 0,9 11 1</inkml:trace>
          <inkml:trace contextRef="#ctx0" brushRef="#br0" timeOffset="1880.1075">1932 317 71,'-25'19'38,"25"-19"-1,0 0 1,0 0-12,0 0-19,18-12-2,6 8-3,3-3-1,6-2-1,8 6-2,-2-8-2,10 16-6,-19-10-17,-3 3-11,1 9 1,-28-7-1,17 23 1</inkml:trace>
          <inkml:trace contextRef="#ctx0" brushRef="#br0" timeOffset="2565.1466">2353 664 88,'0'20'37,"0"-20"1,-8 19 0,6-3-24,2-16-7,-2 17-2,2-17-1,2 16-1,-2-16-1,0 0-1,12 16 0,-12-16 1,16 4-1,-16-4-1,25-11 1,-9 2 0,3-7 0,6-3-1,0 2 0,-3-1 0,-2 2 1,-1 2-1,1 4 1,-20 10 0,24-4 0,-24 4 1,9 23 0,-5-4 1,1 2-3,-1 4 0,-3 1 0,3 2 0,-2-1 0,1-3 0,1-4 0,-4-20 0,12 33-11,-12-33-29,0 0-2,16-5 0,-14-13-2</inkml:trace>
        </inkml:traceGroup>
        <inkml:traceGroup>
          <inkml:annotationXML>
            <emma:emma xmlns:emma="http://www.w3.org/2003/04/emma" version="1.0">
              <emma:interpretation id="{5354EAAD-3657-47E3-8142-0A5DAA440A8D}" emma:medium="tactile" emma:mode="ink">
                <msink:context xmlns:msink="http://schemas.microsoft.com/ink/2010/main" type="inkWord" rotatedBoundingBox="18523,13708 18749,13542 18871,13708 18645,13874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5</emma:literal>
                </emma:interpretation>
                <emma:interpretation id="interp12" emma:lang="en-US" emma:confidence="0">
                  <emma:literal>☺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4188.2396">3480 534 90,'0'0'36,"0"0"1,0 0 1,38 16-28,-22-25-4,14 1-7,9 6-20,2-2-16,-8-10 0,4 11-1,-8-8 2</inkml:trace>
          <inkml:trace contextRef="#ctx0" brushRef="#br0" timeOffset="4000.2287">3515 410 77,'0'0'37,"0"0"-2,0 0 1,0 0-24,19-7-4,-19 7-3,34-9-3,-11 2-2,2 2-1,3 5-3,-7-9-9,5 9-16,-6 2-6,-20-2-1,0 0-1</inkml:trace>
        </inkml:traceGroup>
        <inkml:traceGroup>
          <inkml:annotationXML>
            <emma:emma xmlns:emma="http://www.w3.org/2003/04/emma" version="1.0">
              <emma:interpretation id="{4B98DA2D-E1F4-4067-8FD6-67CE243D2BE5}" emma:medium="tactile" emma:mode="ink">
                <msink:context xmlns:msink="http://schemas.microsoft.com/ink/2010/main" type="inkWord" rotatedBoundingBox="19475,13410 20615,12949 20824,13466 19684,13926"/>
              </emma:interpretation>
              <emma:one-of disjunction-type="recognition" id="oneOf3">
                <emma:interpretation id="interp15" emma:lang="en-US" emma:confidence="1">
                  <emma:literal>nth</emma:literal>
                </emma:interpretation>
                <emma:interpretation id="interp16" emma:lang="en-US" emma:confidence="0">
                  <emma:literal>nih</emma:literal>
                </emma:interpretation>
                <emma:interpretation id="interp17" emma:lang="en-US" emma:confidence="0">
                  <emma:literal>nah</emma:literal>
                </emma:interpretation>
                <emma:interpretation id="interp18" emma:lang="en-US" emma:confidence="0">
                  <emma:literal>n+9</emma:literal>
                </emma:interpretation>
                <emma:interpretation id="interp19" emma:lang="en-US" emma:confidence="0">
                  <emma:literal>uh</emma:literal>
                </emma:interpretation>
              </emma:one-of>
            </emma:emma>
          </inkml:annotationXML>
          <inkml:trace contextRef="#ctx0" brushRef="#br0" timeOffset="4775.273">4502 181 105,'0'0'39,"0"0"2,0 0-7,12 16-23,-12-16-1,-5 46-4,-4-20-1,7 9-1,-3-1-4,1 1 0,6-4 0,3-4 0,-3-8 0,-2-19 0,18 18 0,-18-18 0,30-20 0,-7-3 0,0-3 0,0-4 0,0-1 0,-4 2 0,0 5 0,-3 6 0,-16 18 0,23-19 0,-23 19 0,0 0 0,20 23 0,-17-4 0,4-1 0,0 6 0,-3 4 0,1 2 0,-3 0 0,-2 2 0,2-6 0,-1-3 0,-1 0 0,0-7 0,2-1 0,-2-15-7,0 0-14,16 6-19,-16-6-2,11-37 1,-4 7-1</inkml:trace>
          <inkml:trace contextRef="#ctx0" brushRef="#br0" timeOffset="5226.2989">5035 92 77,'0'0'36,"-4"19"0,4-19 0,0 0-28,21 9 0,-21-9-3,41 5-3,-13 2-3,-3-10-6,9 8-14,1-3-14,-18-11 0,8 5-2,-25 4 2</inkml:trace>
          <inkml:trace contextRef="#ctx0" brushRef="#br0" timeOffset="5038.2882">5178-23 90,'0'0'37,"3"28"1,-8-8 0,-9-4-28,17 17-1,-13-5-4,8 4-2,-3-2-2,3-6-3,6 3-4,-4-27-10,0 0-23,-6 21 1,6-21 0,0 0-1</inkml:trace>
          <inkml:trace contextRef="#ctx0" brushRef="#br0" timeOffset="5631.3221">5476-268 78,'0'0'38,"0"0"1,-5 21 1,-9-3-26,21 22-2,-18-11-5,13 13-1,-7-7-2,6 4-1,-4-8-1,5-6-1,-4-4 0,2-21-1,7 21 1,-7-21-2,28-4 1,-8-6 0,1-1 0,3-1-1,-1-2 1,-1 2 0,-3 5 0,-19 7 0,21 1 1,-21-1 0,14 27 0,-17-4 1,3-1-1,0 7 0,-4-1 0,4 0-1,0 2-2,-7-9-4,20 9-21,-10-13-13,-3-17-1,0 23 1,0-23-1</inkml:trace>
        </inkml:traceGroup>
        <inkml:traceGroup>
          <inkml:annotationXML>
            <emma:emma xmlns:emma="http://www.w3.org/2003/04/emma" version="1.0">
              <emma:interpretation id="{AB065EAC-CF49-46ED-90B9-B4740761DF25}" emma:medium="tactile" emma:mode="ink">
                <msink:context xmlns:msink="http://schemas.microsoft.com/ink/2010/main" type="inkWord" rotatedBoundingBox="21655,13233 24020,13243 24017,13956 21652,13945"/>
              </emma:interpretation>
              <emma:one-of disjunction-type="recognition" id="oneOf4">
                <emma:interpretation id="interp20" emma:lang="en-US" emma:confidence="0">
                  <emma:literal>Moravia</emma:literal>
                </emma:interpretation>
                <emma:interpretation id="interp21" emma:lang="en-US" emma:confidence="0">
                  <emma:literal>Moran</emma:literal>
                </emma:interpretation>
                <emma:interpretation id="interp22" emma:lang="en-US" emma:confidence="0">
                  <emma:literal>Morag</emma:literal>
                </emma:interpretation>
                <emma:interpretation id="interp23" emma:lang="en-US" emma:confidence="0">
                  <emma:literal>Moravian</emma:literal>
                </emma:interpretation>
                <emma:interpretation id="interp24" emma:lang="en-US" emma:confidence="0">
                  <emma:literal>Morav9</emma:literal>
                </emma:interpretation>
              </emma:one-of>
            </emma:emma>
          </inkml:annotationXML>
          <inkml:trace contextRef="#ctx0" brushRef="#br0" timeOffset="6640.3798">6645 144 86,'0'0'39,"0"0"-1,0 0 3,0 0-22,0 0-9,0 0-2,-16 8-2,19 15-1,-10 2-2,4 8-3,-1 4 0,-5 12 0,2 0 0,2 4 0,-4-2 0,0-3 0,2-10 0,2-1 0,1-11 0,4-26 0,7 16 0,-7-16 0,20-35 0,-8 4 0,1-13 0,4-14 0,3-6 0,1-4 0,-5-1 0,0 10 0,-6 6 0,-3 9 0,4 11 0,-6 10 0,-5 23 0,0 0 0,0 0 0,0 0 0,0 24 0,9-1 0,-5 5 0,6 4 0,-5 1 0,4 2 0,2-3 0,-2-6 0,10-6 0,1-6 0,-3-9 0,4-8 0,6-10 0,-4-10 0,7-6 0,0-8 0,-2-6 0,0 1 0,-1 2 0,-8 5 0,1 7 0,-8 6 0,-12 22 0,18-15 0,-18 15 0,-2 28 0,0-2 0,-3 9 0,3 6 0,-2 8 0,3 5 0,2 1 0,1 1 0,-2-3 0,6-6 0,-3-6 0,4-6 0,2-11 0,-2-1 0,-7-23 0,14 20-9,-14-20-32,7-20-2,2-1 1,-4-3-1</inkml:trace>
          <inkml:trace contextRef="#ctx0" brushRef="#br0" timeOffset="6978.3991">7296 444 70,'0'0'38,"16"30"0,-11-11 2,11-14-20,12 20-5,-28-25-5,37 25-3,-15-22-2,2-1-2,3-9-1,1-4 0,-9-10-1,1 0-1,-13-3 1,-4-5-1,-6 0 0,-8 2 0,-6 4 0,-3 8 0,-6 6 0,-10 7-1,8 6 0,0 4 0,5 1-2,0 0-2,12 10-4,-10-12-22,21-7-9,0 0 0,0 0 0,30 13 1</inkml:trace>
          <inkml:trace contextRef="#ctx0" brushRef="#br0" timeOffset="7222.4131">7596 440 58,'0'0'36,"21"-19"-1,-15 2 1,8-15-12,3 16-10,-11-14-5,13 9-4,-12 0-1,9 5-3,5 0 0,-5 6-2,9 10-3,-6-9-7,11 7-25,-7 11-2,-5-4 1,10 8-1</inkml:trace>
          <inkml:trace contextRef="#ctx0" brushRef="#br0" timeOffset="7655.4378">8090 358 93,'-19'-7'39,"-1"0"0,1 5 0,-20 0-27,18 15-2,-12-8-4,11 14-2,1-1-1,12 5 0,-1-4-2,8 0 0,2-19 0,19 27-1,3-24 1,2-5-1,3-5 1,1-3-1,2-4 0,-2 0 0,2 0 0,-10 3 0,-20 11 0,21-2 0,-21 2 0,5 23 2,-5-3-2,-5 4 0,1 1 0,8-1 0,-4 1-2,-2-6-1,14 2-2,-12-21-7,18 9-27,-18-9-3,21-2 2,-21 2-1</inkml:trace>
          <inkml:trace contextRef="#ctx0" brushRef="#br0" timeOffset="7986.4568">8318 342 75,'0'0'39,"0"0"-1,0 0 2,16 0-18,-4 18-11,-12-18-2,2 30-3,-5-11-2,6 7 0,4-3-2,-3 3 0,1-4-1,9-1 1,-14-21-2,25 22 0,-6-25 0,2-6 0,-3-8 0,1-6 0,3-4 0,-6-4 0,1 1 0,-3-2 0,-1 11-4,-5-3-2,8 22-4,-17-16-16,1 18-15,0 0 1,7 21 0,-7-21 1</inkml:trace>
          <inkml:trace contextRef="#ctx0" brushRef="#br0" timeOffset="8415.4813">8754 356 100,'5'-21'38,"-5"21"2,-14-21-1,14 21-29,-23 2-1,23-2-4,-28 16-1,28-16-2,-30 26 0,14-10-1,6 0 0,1-1 0,9-15-1,5 20 1,-5-20-1,21 7 0,-21-7 0,32-6 2,-9-2-2,3-5 0,-1-2 0,2-3 0,-8 4 0,-3 2 0,0 1 0,-16 11 0,24-12 0,-24 12 0,13 16 0,-15 1 0,-3 4 0,1 11 0,8-1 0,5 6 0,-13 4 0,-1-3 0,8-1 0,4-3 0,13 1 0,-15-11-38,2-6-3,-7-18-3,16 14 2</inkml:trace>
        </inkml:traceGroup>
      </inkml:traceGroup>
    </inkml:traceGroup>
    <inkml:traceGroup>
      <inkml:annotationXML>
        <emma:emma xmlns:emma="http://www.w3.org/2003/04/emma" version="1.0">
          <emma:interpretation id="{C390B34B-E906-4975-93E4-1B30C5055713}" emma:medium="tactile" emma:mode="ink">
            <msink:context xmlns:msink="http://schemas.microsoft.com/ink/2010/main" type="paragraph" rotatedBoundingBox="20269,14181 22890,14333 22814,15639 20194,15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E086F2-1144-4973-9D9C-8B2A9966B690}" emma:medium="tactile" emma:mode="ink">
              <msink:context xmlns:msink="http://schemas.microsoft.com/ink/2010/main" type="line" rotatedBoundingBox="20269,14181 22890,14333 22814,15639 20194,15487"/>
            </emma:interpretation>
          </emma:emma>
        </inkml:annotationXML>
        <inkml:traceGroup>
          <inkml:annotationXML>
            <emma:emma xmlns:emma="http://www.w3.org/2003/04/emma" version="1.0">
              <emma:interpretation id="{5E189F14-FF73-4835-8128-47BCDC75F0A2}" emma:medium="tactile" emma:mode="ink">
                <msink:context xmlns:msink="http://schemas.microsoft.com/ink/2010/main" type="inkWord" rotatedBoundingBox="20269,14181 22890,14333 22814,15639 20194,15487"/>
              </emma:interpretation>
              <emma:one-of disjunction-type="recognition" id="oneOf5">
                <emma:interpretation id="interp25" emma:lang="en-US" emma:confidence="0">
                  <emma:literal>Ethy</emma:literal>
                </emma:interpretation>
                <emma:interpretation id="interp26" emma:lang="en-US" emma:confidence="1">
                  <emma:literal>Eth y</emma:literal>
                </emma:interpretation>
                <emma:interpretation id="interp27" emma:lang="en-US" emma:confidence="0">
                  <emma:literal>E-thy</emma:literal>
                </emma:interpretation>
                <emma:interpretation id="interp28" emma:lang="en-US" emma:confidence="0">
                  <emma:literal>It-thy</emma:literal>
                </emma:interpretation>
                <emma:interpretation id="interp29" emma:lang="en-US" emma:confidence="0">
                  <emma:literal>Ethyl</emma:literal>
                </emma:interpretation>
              </emma:one-of>
            </emma:emma>
          </inkml:annotationXML>
          <inkml:trace contextRef="#ctx0" brushRef="#br0" timeOffset="9106.5209">5153 1407 89,'0'0'38,"16"-4"0,-16 4 3,0 0-27,0 0-2,-2 16-3,11 7-2,-11 0-2,6 14-3,-4 0-2,2 8 0,-1 3 0,1-1 0,0-1 0,0 0 0,-1-8 0,-1-6 0,4-7 0,-2-10 0,-2-15 0,0 0-4,12 18-17,-10-34-21,-2-7 0,0-8 0,-6-10 1</inkml:trace>
          <inkml:trace contextRef="#ctx0" brushRef="#br0" timeOffset="9364.5355">5162 1403 94,'0'0'38,"9"-19"2,-9 19 0,9-19-26,17 22-4,-8-12-2,17 8-2,-2-5-3,12 3-1,4-4-2,-1 0 0,3 0 0,4-2 0,1 0 0,-3-5-2,2 9-2,-18-9-4,3 21-5,-24-7-27,-16 0-1,0 0 1,-12 28 0</inkml:trace>
          <inkml:trace contextRef="#ctx0" brushRef="#br0" timeOffset="9805.5608">5211 1909 90,'0'0'36,"-21"22"2,21-22 1,20 12-26,-20-12-4,42-9-2,-16 0-2,15 2-2,1-2-2,1-1-2,1 6-4,-11-11-14,3 9-18,-1 6-3,-9-1 2,-6 2-2</inkml:trace>
          <inkml:trace contextRef="#ctx0" brushRef="#br0" timeOffset="9587.5484">5303 1579 77,'0'0'36,"-19"12"1,19-12 1,-2 16-19,2-16-8,23-9-4,-4 1-3,11 2-1,6-2-2,2-1-1,3 4-1,-4-4-3,5 16-5,-19-2-27,-5 2-2,-7 9 1,-17 0-2</inkml:trace>
          <inkml:trace contextRef="#ctx0" brushRef="#br0" timeOffset="10061.5754">6043 1674 96,'26'0'36,"-5"-7"-1,13 3 1,1 1-31,-1-4-4,-4-5-10,9 3-21,-8 7-6,-8-3 1,0 7-1</inkml:trace>
          <inkml:trace contextRef="#ctx0" brushRef="#br0" timeOffset="10618.6074">6484 1602 90,'0'0'37,"0"0"1,0 0 0,42 0-25,-22-7-3,19 12-4,1-10-3,11 3-1,2-3-2,0-7-3,2 12-5,-16-13-21,0 1-9,0 1-1,-18-3 0,-5 2 1</inkml:trace>
          <inkml:trace contextRef="#ctx0" brushRef="#br0" timeOffset="10421.596">6676 1423 107,'18'14'40,"-21"2"1,4 3 0,-11-3-31,11 21-1,-6-6-2,5 11-7,-5 1 0,10 1 0,-5-4 0,-2 2 0,4-5 0,5-7 0,-7-2 0,0-12 0,4 1-5,-25-20-21,21 3-14,-20-14-2,6-5 1,-5-8-1</inkml:trace>
          <inkml:trace contextRef="#ctx0" brushRef="#br0" timeOffset="11115.6358">7111 1056 90,'0'0'38,"0"0"2,0 0 1,0 0-26,8 42-2,-16-16-3,9 21-2,-6 1-8,2 13 0,-3 1 0,6 6 0,-5 3 0,1-3 0,4-6 0,-1-6 0,2-10 0,3-8 0,-4-8 0,7-12 0,-7-18 0,0 0 0,19-11 0,-10-10 0,4-7 0,3-2 0,1-3 0,-4 3 0,4 4 0,-6 6 0,-11 20 0,16-12 0,-16 12 0,1 26 0,-1-3 0,-1 2 0,1 1 0,0 0 0,0 1 0,1-4 0,3-1 0,-4-22 0,5 29 0,-5-29 0,6 19-2,-6-19-17,0 0-22,12-25-2,-12 25 2,26-31-1</inkml:trace>
          <inkml:trace contextRef="#ctx0" brushRef="#br0" timeOffset="11549.6605">7771 1598 108,'-20'36'41,"8"-12"2,-14 13-1,-15-5-29,14 24-5,-15-3-8,0 12 0,-2-2 0,5 4 0,-2-2 0,9-4 0,2-3 0,15-9 0,2-3 0,1-27 0,12 8-41,0-27-2,-7 23-2,7-23 1</inkml:trace>
          <inkml:trace contextRef="#ctx0" brushRef="#br0" timeOffset="11347.649">7446 1606 88,'0'0'37,"14"26"1,-5-9 0,7 12-24,-16-29-4,19 33-4,-19-33-3,30 30 0,-14-18-2,-16-12-1,28 14-3,-28-14-5,37-3-15,-21-8-16,-3-6 1,3-3 0,0-6-1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43.2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6759E7-5AD7-4145-9AFC-C970B707656D}" emma:medium="tactile" emma:mode="ink">
          <msink:context xmlns:msink="http://schemas.microsoft.com/ink/2010/main" type="inkDrawing" rotatedBoundingBox="15042,12738 15060,15926 14596,15929 14579,12741" semanticType="verticalRange" shapeName="Other">
            <msink:sourceLink direction="with" ref="{AE728E20-37E8-43D0-A7AE-5E4CE5AA726C}"/>
          </msink:context>
        </emma:interpretation>
      </emma:emma>
    </inkml:annotationXML>
    <inkml:trace contextRef="#ctx0" brushRef="#br0">469 20 76,'-41'-5'38,"13"5"0,-7-5 1,-17-4-27,24 16-2,-16-14 0,12 12-3,-5-8-2,13 6-1,-3-4 0,6 4-1,-2-3-1,5 4 0,1-3 0,17-1-1,-23 7 1,23-7-2,-11 22 0,9-3 0,2 7 0,2 13 0,-2 15 0,4 17 0,1 15 0,-2 23 0,-4 17 0,1 20 0,-4 10 0,8 20 0,-1 5 0,2 11 0,3 5 0,-1-2 0,-4-4 0,4-6 0,-1-13 0,-5-12 0,-1-14 0,-3-22 0,-4-18 0,0-15 0,3-22 0,2-17 0,1-15 0,-1-10 0,2-12 0,0-15 0,0 0 0,0 0 0,0 0 0,0 0 0,0 0 0,0 0 0,16-7 0,-16 7 0,28-10 0,-9-1 0,8 6 0,6-4 0,3 0 0,4-3 0,13 5 0,-14-17-10,10 15-32,-6 3-3,-4 5 2,-9 2-2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28.5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75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05T00:27:01.195"/>
    </inkml:context>
  </inkml:definitions>
  <inkml:trace contextRef="#ctx0" brushRef="#br0">-8935 2190 119,'0'0'40,"18"-3"2,-18 3-2,28-2-32,-7-5-2,16 9-6,4-6 0,15 6 0,6-4 0,12 2 0,15-3 0,11-1 0,-1-4 0,3-3 0,-3-1 0,-7-2 0,-4 3 0,-10-1 0,-20 7 0,-19-4 0,-5 11 0,-29-18-9,-5 16-33,0 0-1,0 0 0,0 0 1</inkml:trace>
  <inkml:trace contextRef="#ctx0" brushRef="#br0" timeOffset="233.0133">-7794 2034 115,'17'23'41,"-17"-23"1,25 26 0,-25-26-32,28 32-5,-28-32-5,32 37 0,-22-20 0,3 4 0,-6-5 0,-7 2 0,-5 1 0,5-19 0,-25 30 0,4-25 0,21-5-23,-32 18-19,7-15-2,4-6 1</inkml:trace>
  <inkml:trace contextRef="#ctx0" brushRef="#br0" timeOffset="-26031.4889">-5679 2019 105,'20'-2'40,"-20"2"1,12 30 1,-7 18-26,-10-22-7,14 20-7,-11-8-2,4 10 0,-2-4 0,2 0 0,-1-7 0,1-6 0,2-6 0,-4-25 0,7 35-3,-7-35-38,0 0 0,0 0-3,-21-30 3</inkml:trace>
  <inkml:trace contextRef="#ctx0" brushRef="#br0" timeOffset="-25046.4326">-5142 2371 103,'0'0'38,"-34"-9"3,17 9-2,17 0-27,-34 12-4,34-12-2,-21 26-2,17-10-2,4-16 0,-1 30-2,1-30 0,14 25 0,-14-25 0,24 10 0,-4-13 0,-1-8 0,2-5 0,4-6 0,-4-10 0,2-5 0,-2-7 0,-3-5 0,-4-11 0,0-1 0,-5 1 0,0 5 0,-4 6 0,0 12 0,-3 7 0,-2 30 0,0 0 0,0 0 0,-2 35 0,2 6 0,0 5 0,2 6 0,3 5 0,3-1 0,0 2 0,1-5 0,5-8 0,-1-6 0,3-7 0,-6-13 0,4-2 0,-14-17 0,28 2-27,-28-2-16,11-35-2,-9 5 2</inkml:trace>
  <inkml:trace contextRef="#ctx0" brushRef="#br0" timeOffset="-24716.4137">-4842 1623 112,'16'2'42,"5"5"0,2 9 0,21 16-31,-30-4-5,16 23-6,-9 9 0,4 13 0,-4 5 0,-3 10 0,-4-2 0,-6 0 0,0-2 0,-5-10 0,-3-9 0,-3-9 0,-6-12 0,0-15 0,-2-7 0,-6-16 0,11 9-6,-13-23-37,1-5-1,1-6 1,-1-2 1</inkml:trace>
  <inkml:trace contextRef="#ctx0" brushRef="#br0" timeOffset="-27520.5741">-7085 1838 90,'18'-19'36,"10"8"2,-2-3 0,-6-5-24,24 19-4,-16-13-2,15 17-3,-12-6 0,8 14 0,-11 1-2,2 8 0,-12 0-3,-2 11 0,-9-3 0,-2 8 0,-7-2 0,-1-1 0,-8-6 0,-3 2 0,-5-5 0,-4-6 0,-2-5 0,-3-5 0,1-6 0,1-3 0,1 0 0,2-9 0,23 9 0,-23-15-5,23 15-14,0 0-22,25 8-1,-25-8 1,30 14 1</inkml:trace>
  <inkml:trace contextRef="#ctx0" brushRef="#br0" timeOffset="-27918.5969">-7036 1896 45,'8'-16'35,"-8"16"2,0 0 0,0 0-6,-23-12-10,37 28-3,-14-16-5,-7 28-2,-2-5-4,12 21-7,-8-1 0,7 17 0,-4 0 0,2 3 0,2-1 0,0-6 0,3-5 0,0-10 0,0-8 0,-1-8 0,0-6 0,-4-19 0,5 19 0,-5-19 0,0 0 0,-20-23-31,17 6-11,-6-10-2,2-4 2,-2-3-1</inkml:trace>
  <inkml:trace contextRef="#ctx0" brushRef="#br0" timeOffset="-26932.5405">-6718 2295 101,'0'0'39,"12"18"2,-12-18 0,0 0-27,0 0-5,0 0-2,0 0-4,0 0-3,22 0 0,-22 0 0,21 10 0,-21-10 0,23 16 0,-23-16 0,23 23 0,-23-23 0,10 28 0,-10-28 0,-10 30 0,-4-13 0,-2-1 0,-4-2 0,3 0 0,-5-1 0,7-5 0,-1-1 0,16-7 0,0 0 0,0 0 0,0 0 0,1 18 0,-1-18 0,27 11 0,-9-4 0,-1 1 0,3 5 0,-3-3 0,-17-10 0,27 28 0,-27-28 0,14 30 0,-12-12 0,-4-1 0,-5 1 0,-4-2 0,-3 0 0,-2-8 0,0 3 0,0-8 0,16-3 0,-26-3 0,26 3-9,0 0-33,7-18-3,0-1 1,4-2 1</inkml:trace>
  <inkml:trace contextRef="#ctx0" brushRef="#br0" timeOffset="-26286.5035">-5823 1754 111,'0'0'41,"0"0"1,-23 0-1,-2 3-28,20 23-6,-22 1-7,6 15 0,-5 4 0,1 15 0,-2 1 0,8 8 0,0-1 0,5-3 0,6-4 0,7-4 0,1-4 0,5-8 0,7-2 0,1-11 0,1-1 0,-2-11 0,4 0 0,-16-21 0,37 11-20,-21-18-24,-16 7 0,19-32 1,-8 6 0</inkml:trace>
  <inkml:trace contextRef="#ctx0" brushRef="#br0" timeOffset="-25820.4769">-5818 2096 111,'0'0'41,"0"0"0,0 0 0,26-19-29,3 21-6,-5-6-3,13 2-3,0-3 0,8-2 0,2 0 0,-4-9 0,13 18-14,-21-4-26,2-1-1,-8 5 0,-14 3-1</inkml:trace>
  <inkml:trace contextRef="#ctx0" brushRef="#br0" timeOffset="-25609.4648">-5762 2429 81,'0'0'40,"-8"22"-2,8-22 3,15-5-11,10 10-22,-7-12-3,10 6-3,-2-8-1,6-2-3,9 10-7,-15-8-25,10-4-5,-1 8-1,-9-4 0</inkml:trace>
  <inkml:trace contextRef="#ctx0" brushRef="#br0" timeOffset="-24008.3731">-3907 1799 77,'0'0'38,"14"-21"0,-14 21 2,0 0-18,-4-33-9,4 33-3,-5-21-2,5 21-1,-16-20-5,16 20-2,-25-16 0,25 16 0,-28-12 0,28 12 0,-24-7 0,24 7 0,-20-2 0,20 2 0,-16 7 0,16-7 0,-19 20 0,7-4 0,-3 3 0,1 11 0,-5 7 0,3 10 0,2 6 0,3 10 0,4 6 0,5 5 0,2 1 0,6-1 0,-1 0 0,2-6 0,0-3 0,0-5 0,0-12 0,0-6 0,0-7 0,2-9 0,4-6 0,-13-20 0,30 12 0,-30-12 0,35-14 0,-32-14-14,15 10-30,-9-6-1,-2-1 2,-4-3-1</inkml:trace>
  <inkml:trace contextRef="#ctx0" brushRef="#br0" timeOffset="-23412.3389">-3464 1836 75,'0'0'40,"0"0"0,0 0 1,5-17-15,0 32-11,-28-13-4,13 16-4,-19-8-7,5 11 0,-12-1 0,8 4 0,-2-4 0,4 4 0,5-6 0,8-1 0,8 1 0,5-18 0,12 30 0,6-14 0,1 3 0,6-1 0,5 1 0,0 4 0,-3 0 0,-3 5 0,-3 0 0,-6 0 0,-7-2 0,-4 3 0,-9-1 0,-8-4 0,-6 1 0,-1-6 0,-4-3 0,-1-4 0,2-5 0,2-3 0,1-4 0,5-5 0,15 5 0,-16-21 0,16 21-12,19-23-32,-8 2-1,-1-8 2,4-4-1</inkml:trace>
  <inkml:trace contextRef="#ctx0" brushRef="#br0" timeOffset="-22860.3076">-3087 1653 91,'11'-17'38,"-11"17"3,0 0-6,-18-16-18,18 16-4,-23 10-3,7 6-3,-10-7-4,6 10-3,-1-3 0,2 4 0,1-3 0,6 1 0,3-2 0,9-16 0,4 17 0,-4-17 0,24-5 0,-3-2 0,-1-5 0,3-4 0,0 2 0,-4-2 0,-1 5 0,-18 11 0,17-3 0,-17 3 0,-8 35 0,-1-5 0,-5 3 0,3 8 0,4-3 0,0 3 0,2-6 0,6-3 0,1-10 0,2-6 0,-4-16 0,23 7 0,-23-7 0,19-19 0,1 8-43,-8-8-2,4 0 1,-4-6 0</inkml:trace>
  <inkml:trace contextRef="#ctx0" brushRef="#br0" timeOffset="-22540.2892">-2852 1544 126,'25'31'42,"-10"-4"2,1 17-1,-24-4-43,27 27 0,-14 3 0,6 15 0,-8 4 0,-3 6 0,-7 0 0,-3 0 0,-6-5 0,-4-8 0,3-8 0,-4-14 0,1-11 0,-3-17 0,7-2 0,-17-34-16,13-1-28,-1-20-2,-3-13 3,-6-17-2</inkml:trace>
  <inkml:trace contextRef="#ctx0" brushRef="#br0" timeOffset="-9177.5249">-8961 5369 115,'19'-3'40,"-19"3"2,21 5-1,-21-5-24,44-2-17,-14 0 0,16 6 0,4-6 0,15 2 0,7-3 0,11 1 0,6-3 0,6 1 0,-3-1 0,-2 0 0,-2-1 0,-8 1 0,-8 2 0,-10-1 0,-4 2 0,-10 2 0,-6 0 0,-9-1 0,-3 2 0,-7-10 0,9 22-4,-14-20-39,-18 7-1,0 0 1,5-21 0</inkml:trace>
  <inkml:trace contextRef="#ctx0" brushRef="#br0" timeOffset="-8851.5062">-7745 5164 132,'0'0'43,"18"-11"0,-18 11-6,31 11-37,-15-10 0,9 8 0,0 0 0,3 3 0,-3 1 0,1 4 0,-10 2 0,-9 8 0,-10 3 0,-6 1 0,-11 1 0,1 3 0,-6 0 0,2-3 0,0-2 0,-1-23 0,24-7-18,0 0-26,0 0-1,3-23 0</inkml:trace>
  <inkml:trace contextRef="#ctx0" brushRef="#br0" timeOffset="-37166.1256">-6995 4869 108,'0'0'39,"21"-30"-1,-3 16 0,0 14-28,-1-18-5,18 16 1,-6-3-1,11 16-1,-4-1-2,-1 13-2,-5 2 0,-2 6 0,-9 3 0,-4 6 0,-12-3 0,-10 2 0,-9-6 0,-7-3 0,-5-5 0,-2-8 0,0 1 0,0-15 0,16 18-14,14-21-27,-23 6-2,23-6 1,0 0 0</inkml:trace>
  <inkml:trace contextRef="#ctx0" brushRef="#br0" timeOffset="-37474.1432">-6893 4907 92,'0'0'40,"0"0"1,0 0 1,-3 35-14,3-35-16,-2 50-12,-7-15 0,9 18 0,-7 3 0,5 11 0,-1 1 0,3 2 0,-2-5 0,4-3 0,0-9 0,1-13 0,4-6 0,-3-19 0,-4-15 0,0 0-5,19-35-38,-13-5-1,-1-9 1,-5-13-1</inkml:trace>
  <inkml:trace contextRef="#ctx0" brushRef="#br0" timeOffset="-35453.0276">-5703 5032 122,'0'0'40,"0"0"1,0 0-1,0 0-32,0 0-4,33 2-4,-15-9 0,6 1 0,5-1 0,6 0 0,2 0 0,0 2 0,2 5 0,-7-7-3,10 21-11,-19-5-25,3-4-3,-6 6 2,-20-11-2</inkml:trace>
  <inkml:trace contextRef="#ctx0" brushRef="#br0" timeOffset="-36721.1003">-6557 5558 116,'0'0'39,"0"0"1,0 0-1,0 0-27,0 0-7,19 3-1,-19-3-4,34 12 0,-34-12 0,30 27 0,-18-10 0,-9 6 0,-8 0 0,-4 4 0,-3-5 0,-6 1 0,-1-3 0,0-5 0,-3-4 0,5-1 0,17-10 0,-16 11 0,16-11 0,0 0 0,26-2 0,-10-1 0,9 4 0,-2-8 0,12 20-4,-8-15-37,-4 2-2,-8 2 0,-15-2 1</inkml:trace>
  <inkml:trace contextRef="#ctx0" brushRef="#br0" timeOffset="-34203.9564">-4774 4652 88,'0'0'41,"29"6"2,-29-6-1,33 52-8,-17-29-27,12 21-7,-5 2 0,5 14 0,-5 5 0,0 8 0,-5 7 0,-7 4 0,-8-5 0,-5-2 0,-5-3 0,-5-7 0,-4-9 0,-3-12 0,1-9 0,-3-20 0,8 8 0,-8-27-28,5-10-16,-5-11-2,7-5 2</inkml:trace>
  <inkml:trace contextRef="#ctx0" brushRef="#br0" timeOffset="-33398.9103">-4059 4589 91,'0'0'39,"-25"0"2,25 0-1,-19 26-25,-6-19-3,15 23-3,-15-3-1,9 20-8,-14 4 0,4 16 0,-4 3 0,3 9 0,-1 2 0,7 4 0,7-6 0,5-4 0,11-11 0,10-10 0,7-8 0,4-13 0,7-3 0,-5-23 0,17 14-7,-5-28-35,-3 0-3,-6-12 2,-1-2 0</inkml:trace>
  <inkml:trace contextRef="#ctx0" brushRef="#br0" timeOffset="-32796.8759">-3470 4777 112,'0'0'39,"-17"-7"1,17 7 0,-29 4-31,7-10-4,22 6 1,-41 9-2,18 5-4,-9-7 0,2 11 0,-3-2 0,3 1 0,0 3 0,5-3 0,4 1 0,5-2 0,7 1 0,9-17 0,2 26 0,-2-26 0,23 25 0,-5-9 0,8-2 0,0 4 0,6-1 0,-4 6 0,2 2 0,-3 1 0,-4 6 0,-4 3 0,-6 0 0,-8 2 0,-3-4 0,-6 1 0,-5-6 0,-1-5 0,-3-4 0,-3-7 0,1-5 0,-5-3 0,-1-2 0,0-6 0,0 2 0,0-5 0,5 4 0,-6-8 0,22 11 0,-28-16-33,28 16-10,0-22-1,6 6 3,4 0-1</inkml:trace>
  <inkml:trace contextRef="#ctx0" brushRef="#br0" timeOffset="-32146.8387">-3043 4579 74,'0'0'39,"-3"-16"0,3 16 1,0 0-18,-32-2-10,32 2-2,-30 10-2,30-10-3,-33 22 1,33-22-6,-34 26 0,25-10 0,9-16 0,-23 26 0,23-26 0,6 21 0,-6-21 0,0 0 0,26 11 0,-26-11 0,28-13 0,-8 5 0,-4-3 0,1 1 0,-17 10 0,27-16 0,-27 16 0,16 0 0,-16 0 0,3 24 0,-6-6 0,-3 10 0,-3-3 0,1 8 0,-1 0 0,0-1 0,2-2 0,0-5 0,3-4 0,4-21 0,-1 26 0,1-26 0,0 0 0,21 0 0,-21 0 0,26-10 0,-8 6 0,-4-17 0,19 19-24,-13-14-19,-1 2-2,-3 0 3,-16 14-2</inkml:trace>
  <inkml:trace contextRef="#ctx0" brushRef="#br0" timeOffset="-34525.9748">-5014 5269 95,'0'0'38,"-15"-8"2,15 8 0,-29 14-23,5-21-6,24 7-2,-34 17-4,18 1-5,-5-4 0,7 7 0,-4-2 0,8 1 0,1-1 0,4-3 0,3 0 0,2-16 0,12 17 0,-12-17 0,27-3 0,-10-8 0,5-8 0,2-6 0,1-5 0,-2-7 0,2-5 0,-3-5 0,-4-4 0,-2-4 0,-5-1 0,-3 7 0,-2 3 0,-3 11 0,-5 7 0,2 28 0,-5-20 0,5 20 0,-9 39 0,6-4 0,-2 7 0,1 6 0,2 1 0,6 6 0,-1-3 0,1-2 0,5-5 0,-2-8 0,5-7 0,-1-12 0,-11-18 0,19 14 0,-1-9 0,-18-24-20,0 19-23,16-35-2,-16 13 3,0-4-1</inkml:trace>
  <inkml:trace contextRef="#ctx0" brushRef="#br0" timeOffset="-35189.0127">-5606 5389 113,'-14'16'39,"14"-16"2,-13 24-1,13-24-30,0 0-3,0 0-2,0 0-5,25 11 0,-7-13 0,3-1 0,2-4 0,10 5 0,-6-16-10,19 11-27,-13 0-4,1 2 0,-4 1 1</inkml:trace>
  <inkml:trace contextRef="#ctx0" brushRef="#br0" timeOffset="-35697.0418">-5511 5023 112,'0'0'39,"0"0"3,3 28-1,-3-28-28,-1 36-5,-6-12-8,8 11 0,-4 0 0,1 2 0,2-3 0,0 1 0,2-3 0,0-4 0,-1-4 0,-1-24 0,6 35 0,-6-35-17,0 0-24,-14-19-2,10 2 1,-3-6 0</inkml:trace>
  <inkml:trace contextRef="#ctx0" brushRef="#br0" timeOffset="-31646.8101">-2734 4566 114,'0'0'41,"0"0"1,11 18 0,-11-18-33,17 35-2,-8-9-7,5 18 0,-3 9 0,-1 16 0,-8 4 0,2 14 0,-10 0 0,-1 5 0,-10-4 0,-1-4 0,-3-12 0,-6-7 0,8-14 0,-4-16 0,2-10 0,-2-23 0,23-2 0,-25-9-32,9-17-12,2-10-2,-5-1 2</inkml:trace>
  <inkml:trace contextRef="#ctx0" brushRef="#br0" timeOffset="-36062.0626">-5772 4716 100,'-18'-13'39,"1"19"3,-3 8 1,11 21-29,-22-11-1,15 24-9,-14-2-4,12 13 0,-5 1 0,7 7 0,0 1 0,9 3 0,2-6 0,3 0 0,2-4 0,4-1 0,5-7 0,-1-7 0,8-6 0,-5-19 0,12 2 0,-23-23-8,26-18-35,-5 1 0,-1-6 0,-6-5 0</inkml:trace>
  <inkml:trace contextRef="#ctx0" brushRef="#br0" timeOffset="-16666.9533">-9124 8221 102,'0'0'40,"0"0"0,0 0 2,-21-10-28,21 10-3,0 0-5,20 1-6,-20-1 0,28 0 0,-2-1 0,13 2 0,18-1 0,13-1 0,8-1 0,17-2 0,2-1 0,0 0 0,-5-1 0,-5 3 0,-17 1 0,-11 2 0,-12 2 0,-19 1 0,-6 10 0,-22-13-18,0 0-25,-11 16-1,-7-15 1</inkml:trace>
  <inkml:trace contextRef="#ctx0" brushRef="#br0" timeOffset="-44307.5343">-7134 7677 119,'-9'-19'39,"9"19"1,18-18-1,-3 6-35,14 6 0,-1-4 0,9 6 2,5-3-6,9 7 0,-8 0 0,1 7 0,-5 2 0,-6 4 0,-5 4 0,-5 10 0,-7 5 0,-9 5 0,-8 2 0,-5 0 0,-8-3 0,-4 1 0,-3-7 0,-3-7 0,-5-9 0,-2-5 0,-3-2 0,-5-3 0,4 5 0,-7-8 0,15 17-3,-8-5-39,14-5-1,21-8 1,-13 20 0</inkml:trace>
  <inkml:trace contextRef="#ctx0" brushRef="#br0" timeOffset="-44693.5563">-6998 7743 107,'10'-16'41,"-10"16"1,0 0 0,-16-5-30,25 30-1,-18-2-11,13 19 0,-13 4 0,7 16 0,-7 8 0,6 13 0,-1 0 0,3 1 0,-3-6 0,4-7 0,4-9 0,1-9 0,2-10 0,-2-15 0,0-7 0,-5-21 0,0 0 0,0-46-5,2 7-38,-4-9-2,-3-5 1,-4-4 0</inkml:trace>
  <inkml:trace contextRef="#ctx0" brushRef="#br0" timeOffset="-43978.5153">-6714 8423 134,'0'0'43,"0"35"0,0-12-8,1 6-35,-2-5 0,2 7 0,1-7 0,0 3 0,1-6 0,1-5 0,-4-16 0,2 20 0,-2-20 0,0 0-2,0 0-40,9-23-2,-9 23 1,0-32 0</inkml:trace>
  <inkml:trace contextRef="#ctx0" brushRef="#br0" timeOffset="-43246.4736">-6136 7651 100,'0'0'38,"0"0"2,-17-4 0,17 4-28,-25 13-2,18 8-1,-16 0-3,7 18-6,-9 4 0,2 12 0,-3 2 0,5 8 0,0 6 0,7 2 0,3-4 0,7-1 0,4-8 0,6-3 0,3-8 0,3-4 0,2-8 0,2-7 0,2-7 0,-1-12 0,6 0 0,-23-11 0,48-9-18,-29-11-25,-1-3-1,-6-5 2,-3-2-1</inkml:trace>
  <inkml:trace contextRef="#ctx0" brushRef="#br0" timeOffset="-42636.4387">-6049 7885 113,'-20'-7'39,"20"7"2,0 0-2,0 0-31,0 0-2,18 7-2,-18-7 1,35 5-5,-10-6 0,9 2 0,3-4 0,3-3 0,4 1 0,2-4 0,0 2 0,-9-5-7,2 17-6,-20-1-27,-3-1-1,-16-3 0,-3 29 1</inkml:trace>
  <inkml:trace contextRef="#ctx0" brushRef="#br0" timeOffset="-42893.4534">-5882 7901 104,'20'-11'39,"-20"11"2,0 0 0,17 25-30,-17-25-1,0 34-1,-5-13-9,7 13 0,-9 0 0,9 3 0,-4 0 0,2 0 0,0-1 0,0-2 0,2-6 0,-1-5 0,5-3 0,-6-20 0,7 17 0,-7-17 0,9-16-26,-9-9-16,-2-5-1,-5-3 1,-4-6-1</inkml:trace>
  <inkml:trace contextRef="#ctx0" brushRef="#br0" timeOffset="-42393.4248">-6083 8305 114,'6'18'38,"-6"-18"2,26 6-2,13-3-32,-16-8-2,10-1-1,-4-1 0,4 0-2,4 5 1,-2-5-4,1 9-1,-10-14-8,9 3-27,-5 9-2,-3-2 1,-1 6-1</inkml:trace>
  <inkml:trace contextRef="#ctx0" brushRef="#br0" timeOffset="-41796.3906">-5335 8180 114,'-14'-16'40,"14"16"0,-31-6 0,6 4-32,25 2-1,-35 20-1,17 3-6,-2-5 0,10 10 0,1 1 0,4 2 0,1-2 0,6-1 0,3-5 0,-5-23 0,27 25 0,-6-27 0,2-14 0,2-8 0,1-10 0,0-9 0,1-8 0,-4-8 0,-4-5 0,-3-3 0,-5 5 0,-4 3 0,-4 6 0,-1 9 0,-2 7 0,0 15 0,0 22 0,0 0 0,0 0 0,-12 39 0,8 0 0,1 6 0,-3 4 0,5 8 0,1-2 0,1 0 0,3-7 0,3-2 0,0-5 0,2-7 0,1-8 0,-2-10 0,-8-16 0,19 2 0,2 5-14,-12-30-28,-2-5-3,-5-10 3,0-4-2</inkml:trace>
  <inkml:trace contextRef="#ctx0" brushRef="#br0" timeOffset="-41477.3724">-5118 7541 106,'23'-9'40,"-7"12"1,4 10 0,-20-13-30,42 41-1,-23-13-4,11 22-6,-7 3 0,2 11 0,-9 3 0,-2 8 0,-5-1 0,-7 10 0,-6-8 0,-1-3 0,-4-9 0,-2-9 0,1-9 0,-1-13 0,-1-6 0,12-27 0,-20 16 0,1-25-28,12-7-17,-2-7 1,2-5 0</inkml:trace>
  <inkml:trace contextRef="#ctx0" brushRef="#br0" timeOffset="-40855.3368">-4248 7530 100,'0'0'39,"-21"2"2,21-2 0,-35 23-24,22 7-7,-17-7-3,11 22-7,-9 1 0,7 12 0,-4 1 0,6 8 0,-1 1 0,4 6 0,6-3 0,4-3 0,8-8 0,3-7 0,8-5 0,1-11 0,7-7 0,0-19 0,9 0 0,-9-31-2,15 2-40,-5-6-1,-2-10 0,-5-3 0</inkml:trace>
  <inkml:trace contextRef="#ctx0" brushRef="#br0" timeOffset="-40376.3094">-3798 7670 115,'13'-19'41,"-13"19"1,0 0-1,-50-16-31,50 16-4,-40 19-6,15-5 0,-5-1 0,2 6 0,-1 1 0,5 1 0,3-1 0,5-3 0,16-17 0,-16 29 0,16-29 0,9 24 0,-9-24 0,31 25 0,-9-12 0,2 3 0,4 1 0,4 5 0,-5-1 0,-4 4 0,-6 3 0,-4 2 0,-6 2 0,-11 2 0,-6 0 0,-3 1 0,-8-6 0,2-1 0,-4-8 0,0-6 0,5-7 0,-1-7 0,19 0 0,-30-21 0,30 21 0,-25-41 0,29 21-44,-8-3 0,2 2 1,4 0 0</inkml:trace>
  <inkml:trace contextRef="#ctx0" brushRef="#br0" timeOffset="-39817.2772">-3410 7505 86,'2'-21'38,"-2"21"1,0 0 1,-23-16-20,23 16-10,-25 9-1,15 7-2,-11-8-1,7 10-6,-4-2 0,4 4 0,0-3 0,14-17 0,-13 29 0,13-29 0,0 0 0,23 14 0,-5-21 0,1-2 0,4-5 0,-2 1 0,-1-1 0,-1 5 0,-19 9 0,20-3 0,-20 3 0,3 30 0,-12-5 0,2 7 0,-5 5 0,0 4 0,-2 0 0,3-2 0,-1-4 0,6-5 0,1-3 0,3-9 0,2-18 0,21 7 0,-1-13 0,1-10 0,9 4 0,-14-20-16,12 7-26,-5-3-2,-4 3 1,-6 6 0</inkml:trace>
  <inkml:trace contextRef="#ctx0" brushRef="#br0" timeOffset="-39483.2583">-3078 7356 125,'7'20'42,"0"13"2,-3 10 0,8 15-44,-7 3 0,13 17 0,-7 2 0,1 7 0,-5-1 0,-2 3 0,-5-7 0,-3-6 0,-4-10 0,-4-11 0,-5-7 0,-3-16 0,3-4 0,-14-23 0,30-5-17,-39 11-27,9-16-1,-7-6 2,0-7-2</inkml:trace>
  <inkml:trace contextRef="#ctx0" brushRef="#br1" timeOffset="25639.4665">-9793 10344 63,'4'-25'35,"5"8"0,-6-3 2,1-3-17,-4 23-2,-6-22-4,6 22-4,0 0-1,0 0-3,0 0-1,-15-7-2,15 7-3,-23 17 0,1 1 0,1 8 0,-5 7 0,-4 11 0,-2 7 0,2 4 0,2-1 0,3 4 0,9-5 0,2-2 0,5-5 0,6-9 0,1-6 0,4-6 0,5-6 0,-7-19 0,17 19 0,5-19 0,-7-8 0,10-8 0,0-2 0,-2-3 0,-2 2 0,2 1 0,-4 4 0,-19 14 0,22-16 0,-22 16 0,0 0 0,8 18 0,-8-18 0,9 25 0,-9-25 0,11 26 0,-11-26 0,16 25 0,-16-25 0,14 21 0,-14-21 0,5 17 0,-5-17 0,2 16 0,-2-16 0,0 0 0,19 23-28,-19-23-13,16-5-1,-16 5 1,20-16 0</inkml:trace>
  <inkml:trace contextRef="#ctx0" brushRef="#br1" timeOffset="26000.4871">-9595 10753 120,'0'0'39,"2"21"1,-2-21 0,-4 35-31,4-35-2,-9 37-7,9-16 0,4 2 0,-1-3 0,8-3 0,-11-17 0,25 21 0,-8-17 0,1-8 0,0-5 0,3-5 0,-5-5 0,-2-4 0,-7 0 0,-3 1 0,-8 4 0,-5 2 0,9 16 0,-30-16 0,13 16 0,-6 0 0,23 0 0,-32 9-5,32-9-25,-4 16-9,4-16-2,0 0 1,20-4-1</inkml:trace>
  <inkml:trace contextRef="#ctx0" brushRef="#br1" timeOffset="26390.5094">-9253 10727 114,'-10'21'37,"10"-21"2,-5 25-2,5-25-27,-9 19-3,9-19-2,3 31-2,-4-11 0,6 1-3,-3-4 0,6 3 0,-8-20 0,23 24 0,-7-18 0,2-6 0,0-7 0,4-4 0,-2-5 0,-2-5 0,-6-2 0,-2 1 0,-8-3 0,0 4 0,-7 3 0,-8 1 0,13 17 0,-23-18 0,23 18 0,-23 0 0,23 0 0,-22 7-5,25 12-20,-3-19-15,-2 18-1,2-18 2,4 18-2</inkml:trace>
  <inkml:trace contextRef="#ctx0" brushRef="#br1" timeOffset="26926.5401">-8785 10732 107,'-26'-3'38,"6"8"2,-3 0-1,13 13-26,-22-10-3,18 14-4,-6-5-4,6 8-2,2-2 0,7 1 0,3 1 0,7-2 0,2-2 0,4-5 0,-11-16 0,33 7 0,-10-16 0,4-12 0,3-9 0,0-11 0,0-8 0,-4-18 0,1-8 0,-6-8 0,-3 2 0,-6 4 0,-7 5 0,-1 12 0,-6 11 0,0 21 0,2 28 0,0 0 0,-17 16 0,10 14 0,0 7 0,1 12 0,-4 2 0,4 5 0,-1 0 0,6 0 0,2-1 0,1-4 0,2-4 0,-3-12 0,13 4 0,-14-39-13,13 35-28,-13-35-1,0 0 0,21 13 0</inkml:trace>
  <inkml:trace contextRef="#ctx0" brushRef="#br1" timeOffset="27391.5667">-8492 10739 121,'0'0'40,"4"26"0,-8-10-1,4 7-30,-3-5-3,10 6-6,-4-3 0,4 0 0,0-3 0,-7-18 0,20 21 0,-4-19 0,0-7 0,3-8 0,-1-8 0,5-3 0,-6-1 0,3 0 0,-4 4 0,-4 6 0,-12 15 0,0 0 0,16 1 0,-16 15 0,0 3 0,2 1 0,-1 1 0,8-4 0,-9-17 0,18 16 0,-18-16 0,28-12 0,-10-2 0,3-4 0,0-5 0,-5 1 0,2 1 0,-8-1 0,8 10 0,-15-7-9,15 12-30,-18 7-1,0 0 0,0 0 0</inkml:trace>
  <inkml:trace contextRef="#ctx0" brushRef="#br1" timeOffset="27662.5822">-7932 10767 132,'7'20'42,"-7"-1"-2,-5-2 1,19 8-41,-23-6 0,4 4 0,3 0 0,-2-7 0,10 7 0,-6-23-27,0 0-12,0 0-2,0 0 1,-4-34-1</inkml:trace>
  <inkml:trace contextRef="#ctx0" brushRef="#br1" timeOffset="27813.5908">-7885 10488 120,'0'0'37,"0"0"2,-3 21-3,5-5-38,-2-16-31,10 37-4,-8-15 0,0 0 0</inkml:trace>
  <inkml:trace contextRef="#ctx0" brushRef="#br1" timeOffset="28116.6082">-7630 10149 113,'-6'33'39,"-4"13"2,-4 10-1,12 14-30,-19-5-2,10 14-4,-3-5-4,9 4 0,-6-5 0,6-4 0,3-9 0,4-11 0,3-2-2,-8-26-12,18-3-25,-15-18-2,0 0 2,18-18-1</inkml:trace>
  <inkml:trace contextRef="#ctx0" brushRef="#br1" timeOffset="28377.6231">-7468 10087 113,'4'16'40,"-4"16"2,-6 12-1,1 28-28,-11-7-7,13 17-6,-10-1 0,10 5 0,-3-7 0,3-1 0,1-12 0,2-11 0,4-8 0,-1-15 0,10 3 0,-13-35-36,0 0-6,0 0-1,24-33 1</inkml:trace>
  <inkml:trace contextRef="#ctx0" brushRef="#br1" timeOffset="28545.6327">-7290 10727 95,'-1'42'38,"-3"4"2,1-2-3,-1-18-10,6 7-25,3 3-10,-8-21-28,3-15-3,0 0 2,14-21-3</inkml:trace>
  <inkml:trace contextRef="#ctx0" brushRef="#br1" timeOffset="28700.6416">-7210 10412 105,'0'0'36,"-7"41"2,0-15-2,12 4-27,-3-4-21,-2 2-22,16 6-3,-8-8 1,8-1-1</inkml:trace>
  <inkml:trace contextRef="#ctx0" brushRef="#br1" timeOffset="28970.657">-6935 10753 90,'20'-26'33,"6"3"1,-10-7 1,-11-9-25,11 18 1,-23-10-2,7 31-1,-26-23-1,6 30 1,-13 2-1,6 19-4,-6 0-3,10 12 0,5-1 0,14 3 0,13 0 0,11-5 0,11-2 0,8-19 0,25 4-27,-9-13-15,5-7-1,1-13 2</inkml:trace>
  <inkml:trace contextRef="#ctx0" brushRef="#br1" timeOffset="29560.6908">-5473 10498 92,'5'-26'35,"-5"26"0,30-12 2,-2-4-19,1 16-18,8 12-6,-6 1-21,1 1-9,9 10 1,-11 1-1,2 6 1</inkml:trace>
  <inkml:trace contextRef="#ctx0" brushRef="#br1" timeOffset="29408.6821">-5233 10108 127,'3'32'40,"-4"14"3,-5 6-2,5 17-37,-10-8-4,9 10 0,-5-8 0,5-2 0,2-6 0,0-13 0,2-2 0,-9-24-5,7 2-37,0-18 0,-21 5 0,3-21 1</inkml:trace>
  <inkml:trace contextRef="#ctx0" brushRef="#br1" timeOffset="29827.706">-5097 10678 93,'24'15'38,"-8"-16"1,5-5-1,11 6-20,-16-21-5,18 9-7,-8-11-1,4 4-2,-7-9-1,-2 7-2,-14-4 0,-1 4 0,-10 2 0,4 19 0,-28-21 0,7 21 0,-4 3 0,0 2 0,1 8 0,4 1 0,-1 2 0,3-4 0,8 9 0,10-21 0,-14 37 0,14-37-17,-7 28-25,17-12 0,8-2 1,5-5-1</inkml:trace>
  <inkml:trace contextRef="#ctx0" brushRef="#br1" timeOffset="30248.7301">-4652 10477 123,'0'0'40,"-8"28"2,7-8-1,4 10-32,-6-13-9,8 10 0,-1-8 0,3 4 0,3-6 0,-10-17 0,27 20 0,-10-20 0,3-7 0,1-7 0,0-4 0,0 0 0,-1 1 0,-6-1 0,-14 18 0,19-21 0,-19 21 0,0 0 0,2 19 0,-2-3 0,2 4 0,1-3 0,3 1 0,1-1 0,-7-17 0,23 21 0,-8-19 0,3-4 0,5-6 0,-2-8 0,4 0 0,-2-10 0,5 8 0,-17-21-15,17 24-19,-16-3-8,-12 18 1,0 0-1</inkml:trace>
  <inkml:trace contextRef="#ctx0" brushRef="#br1" timeOffset="30511.7452">-4188 10641 93,'0'0'37,"17"16"1,-17-16-2,0 0-16,38-2-8,-38 2-4,26-18-3,-26 18-2,26-21 0,-26 21-3,25-30 0,-12 14 0,-3-6 0,-1 1 0,0-1 0,0 3 0,-2 0 0,0 3 0,-7 16 0,12-23 0,-12 23 0,18-5 0,-18 5-3,33 7-3,-33-7-27,41 0-5,-9 7-2,1-5 2</inkml:trace>
  <inkml:trace contextRef="#ctx0" brushRef="#br1" timeOffset="32000.8303">-4028 10623 62,'0'0'36,"0"0"-1,0 0 3,0 0-15,-15 4-5,15-4-6,0 0-2,0 0-3,0 0-1,0 0-2,15 0 0,-15 0-4,25-4 0,-7 1 0,3-3 0,4 1 0,3-4 0,0 1 0,-1-1 0,-3-2 0,-1-1 0,-2 0 0,-3-4 0,-4 0 0,-14 16 0,11-28 0,-8 10 0,-6 2 0,3 16 0,-18-28 0,2 20 0,-3 1 0,-2 1 0,1 6 0,-3 2 0,4 3 0,-2 8 0,3 2 0,0 1 0,3 9 0,2-2 0,3 3 0,1 2 0,3 0 0,6-5 0,4 0 0,7-2 0,3-5 0,9-4 0,5-7 0,2 2 0,0-10 0,12 10 0,-19-12-39,13 1-2,-8-3-1,-5 5 0</inkml:trace>
  <inkml:trace contextRef="#ctx0" brushRef="#br1" timeOffset="32360.8509">-3482 10699 109,'0'0'40,"0"0"2,0 0-1,0 0-26,18 10-7,-18-10-8,0 0 0,5-19 0,-5 19 0,10-32 0,-1 9 0,-2-5 0,6-2 0,3-3 0,3 1 0,7 3 0,1 2 0,5 8 0,1 1 0,8 22 0,-20-8-22,11 18-21,-9 2-1,-4 5 1</inkml:trace>
  <inkml:trace contextRef="#ctx0" brushRef="#br1" timeOffset="33903.9392">-9072 11923 119,'-13'-19'39,"13"19"1,0 0-1,27 0-28,-27 0-4,35 0-7,-10-3 0,17 3 0,6-6 0,13 3 0,5-4 0,8-5 0,4-1 0,-3-4 0,1 4 0,-16-13-4,7 14-37,-29 3 1,-12 11-2,-26-2 2</inkml:trace>
  <inkml:trace contextRef="#ctx0" brushRef="#br1" timeOffset="34154.9535">-8977 12444 103,'0'0'39,"0"0"2,-13 15-2,19-30-12,13 16-21,-1-4-6,10 3 0,9-4 0,6-3 0,13 9-5,-12-14-30,14 6-4,-1-1-1,-2 2 0</inkml:trace>
  <inkml:trace contextRef="#ctx0" brushRef="#br1" timeOffset="33648.9246">-8725 11887 85,'0'0'37,"0"0"3,0 0 1,-19 14-11,31 21-17,-24-7-4,14 19-9,-9-3 0,7 12 0,-2-3 0,2 0 0,0-6 0,0-6 0,5-10 0,-3-6 0,-2-7 0,0-18 0,0 0 0,-14-23-4,12 2-36,-12-13-1,-2-3-2,-5-7 3</inkml:trace>
  <inkml:trace contextRef="#ctx0" brushRef="#br1" timeOffset="34850.9932">-8056 12212 120,'-17'-2'40,"-8"0"1,4 7-1,-13-5-31,13 16-4,-2-5-5,4 6 0,3-1 0,3 3 0,3-1 0,3 0 0,3-3 0,4-15 0,2 22 0,-2-22 0,19 7 0,-3-14 0,4-4 0,4-8 0,5-2 0,2-9 0,1-5 0,-2-6 0,-3-3 0,-4-1 0,0-3 0,-9 2 0,-2 2 0,-1 6 0,-6 4 0,0 6 0,-3 7 0,-2 21 0,2-23 0,-2 23 0,0 0 0,0 0 0,0 0 0,0 27 0,0-11 0,2 5 0,-2 5 0,0 6 0,0 3 0,-2 2 0,2 3 0,-2 4 0,6-2 0,-3 2 0,3-3 0,-1-5 0,-1-6 0,3-2 0,2-12 0,-7-16 0,8 23 0,-8-23 0,0 0 0,0 0 0,10-21 0,-12 3 0,2 18 0,0-29-9,0 29-34,2-25 0,-2 25 1,-3-19-1</inkml:trace>
  <inkml:trace contextRef="#ctx0" brushRef="#br1" timeOffset="35147.0103">-7477 11818 131,'0'0'41,"0"0"-1,0 0 0,0 0-37,0 0-3,0 0 0,6 35-31,-6-35-8,-6 34-2,1-15 1,1 5-1</inkml:trace>
  <inkml:trace contextRef="#ctx0" brushRef="#br1" timeOffset="35301.0191">-7484 12210 104,'0'21'39,"2"-2"1,-2-19-1,-2 50-11,2-50-27,0 0-16,-7 22-23,7-22-1,0 0-1,0 0 0</inkml:trace>
  <inkml:trace contextRef="#ctx0" brushRef="#br1" timeOffset="36047.0616">-7101 11922 102,'0'0'40,"0"0"1,0 0 0,0 0-13,0 0-25,34 5-3,-4-2 0,9 3 0,6-4 0,10-2 0,2-2 0,1-5 0,7 1 0,-6-8 0,2 14-4,-17-8-36,1 4-1,-12 1-1,-5 8 1</inkml:trace>
  <inkml:trace contextRef="#ctx0" brushRef="#br1" timeOffset="35808.0481">-6688 11887 116,'7'17'40,"-7"-17"2,2 32-1,-23-18-29,23 21-8,-13-9-4,8 11 0,-3 0 0,3 4 0,-3-1 0,5 2 0,-5-3 0,3-4 0,3-3 0,-2-4 0,2-4 0,-2-6 0,2-1 0,0-17 0,0 0-9,0 0-33,-16-12-1,2-18 0,-3 0 1</inkml:trace>
  <inkml:trace contextRef="#ctx0" brushRef="#br1" timeOffset="36587.0925">-6328 12312 102,'0'0'38,"0"0"2,0 0 0,-21-2-25,21 2-4,-17 7-2,17-7-9,-29 14 0,29-14 0,-30 21 0,18-5 0,12-16 0,-19 30 0,15-14 0,8 1 0,-4-17 0,22 27 0,-2-20 0,8-4 0,2-6 0,2-4 0,-2-11 0,0-3 0,-9-5 0,-3-6 0,-8 2 0,-8-1 0,-5 4 0,-10 3 0,-3 8 0,-3 3 0,1 12 0,-1 4 0,3 8 0,-2 1 0,11 11 0,7-23-6,-3 40-18,3-40-17,12 30-1,-12-30 2,27 16-1</inkml:trace>
  <inkml:trace contextRef="#ctx0" brushRef="#br1" timeOffset="37206.1279">-6006 12220 104,'0'0'41,"0"0"1,0 0 0,0 0-16,0 0-26,10 25 0,-12 0 0,-1 1 0,1 9 0,2 2 0,-2 5 0,1 0 0,-1 1 0,-2-1 0,4-7 0,4-2 0,-1-6 0,-1-5 0,0-6 0,-2-16 0,2 18 0,-2-18 0,0 0 0,0 0 0,-4-18 0,-1-1 0,3-6 0,-5-8 0,4-7 0,-3-11 0,3-2 0,-1-3 0,2-1 0,1 3 0,1 5 0,5 3 0,0 9 0,6 9 0,-1 5 0,3 4 0,4 3 0,5 7 0,1 4 0,3 8 0,2 6 0,1 4 0,-5 6 0,-3 4 0,-5 3 0,-7 4 0,-5 0 0,-8-2 0,-5-3 0,-5-6 0,0-3 0,-4-9 0,3 0 0,-1-7 0,16 0 0,-25-7 0,9-4 0,16 11 0,-26-7-38,26 7-4,-18-10-1,18 10 1</inkml:trace>
  <inkml:trace contextRef="#ctx0" brushRef="#br1" timeOffset="38129.1808">-5632 12424 107,'0'0'38,"0"0"0,0 0 0,21 25-29,-21-25-4,34 17-2,-11-8-1,7 2-1,-2-4-1,2-4-2,-2-1 0,-7-11-2,4 8-2,-13-19-3,8 17-8,-27-18-12,7 21-1,-20-32 10,20 32 10,-33-12 6,8 10 6,0 11 6,-12-13 7,18 22 14,-9-15 2,15 22-9,-15-25-7,23 17-6,5-17-3,0 0-1,-7 18-2,7-18-1,17 14-2,-17-14 0,28 12 0,-12-5 0,0-1 0,-16-6 0,21 14 0,-21-14 0,-1 19 0,1-19 0,-25 25 0,7-15 0,1 4 0,-12-16-18,12 11-21,17-9-3,-23 4 2,23-4-2</inkml:trace>
  <inkml:trace contextRef="#ctx0" brushRef="#br1" timeOffset="37648.1533">-5512 12340 82,'0'0'38,"0"0"1,0 0 1,10 30-18,-10-30-8,2 28-3,-2-28-4,-2 40-5,1-15-2,2 7 0,-1-3 0,2 3 0,0 0 0,2-4 0,1 0 0,-2-3 0,3-6 0,-6-19 0,10 17 0,-10-17-4,13-21-36,-15 6-3,2-7 3,-4-7-2</inkml:trace>
  <inkml:trace contextRef="#ctx1" brushRef="#br0">-2815 11913</inkml:trace>
  <inkml:trace contextRef="#ctx0" brushRef="#br1" timeOffset="38731.2152">-4924 12145 117,'0'-21'40,"0"21"1,0 0 0,0 0-30,0 0-6,21 5-5,-21-5 0,32 9 0,-6-4 0,17 4 0,2 1 0,15 1 0,4-2 0,14-2 0,1-2 0,2-1 0,-5-4 0,-5 1 0,-11 1 0,-7-4 0,-11 2 0,-14-1 0,-5 1 0,-23 0 0,27 3 0,-27-3 0,19-9-38,-19 9-4,0 0-1,0 0 1</inkml:trace>
  <inkml:trace contextRef="#ctx0" brushRef="#br1" timeOffset="39032.2325">-4112 12103 104,'0'0'41,"-18"-11"1,18 11-1,0 0-20,0 0-15,0 0-6,32-2 0,-15 2 0,8 6 0,2 1 0,1 3 0,-3 3 0,-1 2 0,-4 1 0,-10 4 0,-10 2 0,-8 5 0,-8-1 0,-9 0 0,-2-1 0,-3 0 0,2-3 0,0-7 0,9 4 0,-3-21 0,22 2-29,0 0-14,20-2-2,-4-12 1</inkml:trace>
  <inkml:trace contextRef="#ctx0" brushRef="#br1" timeOffset="39748.2733">-3660 11857 124,'0'0'41,"17"-16"0,6 7 1,20 6-35,-5-10-7,19 4 0,1-3 0,14 2 0,4-1 0,-1-1 0,-7 5 0,-8 0 0,-1 12-2,-28-7-32,6 11-8,-19 3 1,-9 8-1</inkml:trace>
  <inkml:trace contextRef="#ctx0" brushRef="#br1" timeOffset="39512.2599">-3330 11806 118,'0'0'41,"5"30"1,-9-11-1,19 20-30,-26-8-9,9 18-2,-3-3 0,3 7 0,0-6 0,2 2 0,-1-3 0,1-5 0,1-6 0,-1-9 0,0-3 0,-3-7 0,3 1 0,0-17 0,0 0-33,0 0-9,-18-19-1,4-7 1,-4-2 0</inkml:trace>
  <inkml:trace contextRef="#ctx0" brushRef="#br1" timeOffset="40183.2982">-2970 12187 123,'-7'16'41,"7"-16"1,-7 19 0,10 1-35,-3-20-7,5 22 0,-5-22 0,20 21 0,-20-21 0,30 18 0,-9-16 0,4-2 0,0-5 0,-1-4 0,1-5 0,-4-4 0,-5-3 0,-5-4 0,-6 1 0,-7-3 0,-5 5 0,-7 2 0,-4 4 0,-5 9 0,0 2 0,0 7 0,4 5 0,0 0 0,4 12 0,0-12 0,20 23-27,-5-30-14,7 20-1,-7-20 0,25 12 1</inkml:trace>
  <inkml:trace contextRef="#ctx0" brushRef="#br1" timeOffset="40768.3318">-2570 11962 113,'0'0'40,"20"-17"1,-2 18 0,-18-1-31,33 13 0,-10-3-10,7 13 0,-7 0 0,2 8 0,-11 1 0,-5 5 0,-9-5 0,-6 1 0,-8-5 0,-5-5 0,-4-5 0,-2-10 0,0-2 0,-1-15 0,26 9 0,-37-14-39,30-2-3,0-5-1,7 21 1</inkml:trace>
  <inkml:trace contextRef="#ctx0" brushRef="#br1" timeOffset="40529.3181">-2531 12071 124,'9'28'42,"-9"-28"0,-9 30 0,9-30-37,-7 39-5,2-11 0,5 7 0,-5 4 0,1 5 0,1-2 0,-1 3 0,1-2 0,1-5 0,-2-6 0,2-9 0,2-4 0,0-19 0,0 0 0,0 0 0,13-18-26,-15-17-16,2-3-2,-7-13 2,5-7 0</inkml:trace>
  <inkml:trace contextRef="#ctx0" brushRef="#br1" timeOffset="41401.368">-2089 12256 114,'0'0'40,"17"24"1,-17-24 0,18 35-32,-18-35-1,3 39-6,-3-14-2,9 3 0,-7 0 0,2 0 0,-1-3 0,-1-8 0,5-1 0,-7-16 0,0 0 0,0 0 0,21-7-2,-23-16-2,9 2 0,-10-9 1,1 5 0,-10 1 3,-1 3 2,-3 8 0,-5 3 2,0 10 1,-5 2-2,4 6-3,-2-2 0,24-6 0,-21 17 0,21-17 0,0 0 0,26 9 0,-1-7 0,1 0 0,2-1 0,2 3 0,-5-2 0,-2 1 0,-23-3 0,18 12 0,-18-12 0,0 0 0,-30 15 0,9-15 0,3 10 0,-10-13-37,5 1-5,-4-3-2,10 3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44.3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128F57-D7CD-431A-AA2F-FDEFB7289B95}" emma:medium="tactile" emma:mode="ink">
          <msink:context xmlns:msink="http://schemas.microsoft.com/ink/2010/main" type="inkDrawing" rotatedBoundingBox="24002,15965 24201,12743 24683,12773 24485,15995" semanticType="verticalRange" shapeName="Other">
            <msink:sourceLink direction="with" ref="{AE728E20-37E8-43D0-A7AE-5E4CE5AA726C}"/>
          </msink:context>
        </emma:interpretation>
      </emma:emma>
    </inkml:annotationXML>
    <inkml:trace contextRef="#ctx0" brushRef="#br0">245 73 82,'21'-9'37,"6"8"0,-8-8 1,6-5-28,9 12-1,-10-10-2,17 8-1,-15-6-1,11 8-1,-14-5 0,-1 7-1,-22 0 0,33 2 0,-33-2 0,27 17 1,-20-1-4,0 9 0,2 4 0,8 12 0,-12 15 0,1 11 0,-10 10 0,-1 20 0,5 6 0,-5 24 0,-11 12 0,2 21 0,-2 3 0,0 18 0,7 9 0,-7 1 0,-1 3 0,8-13 0,-7-13 0,0-11 0,7-17 0,-7-13 0,9-20 0,0-17 0,-4-13 0,3-14 0,6-12 0,0-9 0,0-14 0,2-8 0,0-20 0,-3 21 0,3-21 0,0 0 0,-5 17 0,5-17 0,0 0 0,-8 22 0,8-22 0,-8 17 0,8-17 0,0 0 0,-4 16 0,4-16 0,0 0 0,0 0 0,0 0 0,-25 5 0,25-5 0,-38-5 0,8 0 0,-4 1 0,-3 1 0,-9-4 0,7 10 0,-12-8-19,14 3-25,-2-1-2,11 3 1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4:08.4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AC7EEB-0F4A-4A79-97F1-5E00DA9C0FD3}" emma:medium="tactile" emma:mode="ink">
          <msink:context xmlns:msink="http://schemas.microsoft.com/ink/2010/main" type="inkDrawing" rotatedBoundingBox="14383,5152 23695,5117 23696,5256 14383,5291" semanticType="underline" shapeName="Other">
            <msink:sourceLink direction="with" ref="{7529CFAA-3A63-42F4-9BEF-FCDFC70D914A}"/>
            <msink:sourceLink direction="with" ref="{00E9C2FB-AA38-4C66-95F0-1103CD60BA02}"/>
            <msink:sourceLink direction="with" ref="{439768A0-61B6-4B4E-A270-C040BB76D662}"/>
          </msink:context>
        </emma:interpretation>
      </emma:emma>
    </inkml:annotationXML>
    <inkml:trace contextRef="#ctx0" brushRef="#br0">0 150 38,'0'0'28,"0"0"1,0 0-5,0 0-2,0 0-2,29-1-2,-29 1-3,33-9-3,-13-5-3,15 17-2,-9-10-1,17 9 0,-4-11-2,10 9 0,7-7-2,10 4 1,3-4-1,10 1 0,0-4 0,6 6 0,2-1-2,-3 5 0,-4 0 0,1 4 0,-10 1 0,-2 4 0,-2-6 0,1 1 0,5-4 0,6-2 0,-3-3 0,7-1 0,2-4 0,3-1 0,4 3 0,-9-1 0,-4 4 0,-10-1 0,-4 5 0,-5 1 0,-7 1 0,-3 1 0,-4-2 0,3 0 0,2 0 0,4-2 0,0 1 0,3-3 0,2 0 0,0 1 0,2 1 0,-4 0 0,-5 1 0,0-1 0,-2 2 0,-5-2 0,-2 2 0,0 0 0,-5-2 0,4 1 0,-1-1 0,6 0 0,-1-1 0,4 1 0,-1-2 0,-4 4 0,0-1 0,-2 2 0,0 1 0,-9 0 0,4 0 0,-4 1 0,-1-1 0,3 1 0,0-1 0,2 2 0,3-1 0,4 1 0,-2-1 0,2 1 0,0-1 0,2-1 0,-1 0 0,3-2 0,-6 0 0,0-2 0,2 0 0,-4 1 0,4-3 0,-3 2 0,1-1 0,3 1 0,-3-2 0,2 3 0,0-1 0,0 2 0,-3 0 0,4 0 0,-3 2 0,-1-2 0,3 0 0,-1 1 0,3-1 0,3-1 0,4-1 0,-2 0 0,2 0 0,3 1 0,-2-1 0,1 2 0,-2-2 0,-1 2 0,-4 0 0,-1 2 0,1-2 0,-1 0 0,2 0 0,9 0 0,-3 0 0,3 0 0,-2 0 0,4 2 0,0-2 0,-1 1 0,-2 3 0,-6-2 0,-2-1 0,-2 1 0,4 0 0,0 0 0,-5-1 0,8-1 0,-3 0 0,-2 2 0,2-4 0,-5 4 0,0-2 0,-1 0 0,-4 0 0,-6-2 0,2 2 0,3 0 0,4 0 0,5 0 0,-3 0 0,3 0 0,2 0 0,0 0 0,0 0 0,-6 0 0,-2 0 0,-3 0 0,0 0 0,-1-1 0,1 1 0,-3-2 0,0 2 0,2 0 0,-6 0 0,-5 2 0,0-1 0,-7 1 0,5 0 0,-3 0 0,-2 0 0,-2-1 0,2-1 0,2 2 0,5 0 0,-2-2 0,2 0 0,5 0 0,-8 0 0,-3 2 0,8-2 0,-5 1 0,-3 1 0,8-2 0,-11 2 0,0-2 0,6 0 0,5 0 0,1 0 0,3 0 0,-8 0 0,0-2 0,4 0 0,-4 2 0,4-1 0,-7-1 0,-6 2 0,0 0 0,4-2 0,-3 2 0,3 0 0,-6 2 0,3 0 0,-1-1 0,-3 1 0,7 0 0,-23-2 0,32 7 0,-13-7 0,6 2 0,-6-2 0,2 1 0,1-1 0,-22 0 0,33 2 0,-33-2 0,25 0 0,-25 0 0,0 0 0,16 5 0,-16-5 0,0 0 0,19 4 0,-19-4 0,0 0 0,18 3 0,-18-3 0,0 0 0,16 4 0,-16-4 0,0 0 0,0 0 0,0 0 0,-16-5-10,16 5-34,-18-4-2,1 2 2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12.1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08D7B5A-F298-4D5A-899A-38532E7BCAB9}" emma:medium="tactile" emma:mode="ink">
          <msink:context xmlns:msink="http://schemas.microsoft.com/ink/2010/main" type="inkDrawing"/>
        </emma:interpretation>
      </emma:emma>
    </inkml:annotationXML>
    <inkml:trace contextRef="#ctx0" brushRef="#br0">143-7 73,'0'0'37,"-18"-2"-1,18 2 3,0 0-24,-26 12-3,18 6-3,-11-11-2,3 14-2,0-7-1,4 5 0,-6-5-2,13 6 0,5-20-1,-5 24-1,5-24 1,21 7-1,-5-12 0,8-2 1,5-7-1,-8-4 0,4-3 1,-4 2-1,-4 1 1,-1 4 0,-16 14 1,0 0 0,0 0-2,-3 28 0,-10-5 0,5 9 0,-5 3 0,3 4 0,1-2 0,4 0 0,5-6 0,3-1 0,6-2 0,5-9 0,4-3 0,3-12 0,7-1 0,-5-17 0,18 5-38,-18-8-4,-4-4-2,-7-2 1</inkml:trace>
    <inkml:trace contextRef="#ctx0" brushRef="#br0" timeOffset="-615.035">-149 161 74,'0'0'38,"-19"-5"0,3 0 1,16 5-19,-23-9-9,-2 0-3,25 9-1,-37-3-1,20 6-1,-8-1-2,4 5 1,-7 0-2,3 5-2,-2 1 0,6 4 0,-4 1 0,6-1 0,3 1 0,9 0 0,7 1 0,9 0 0,2 4 0,6 0 0,8 1 0,-2 5 0,2 0 0,1 1 0,-3-2 0,-5 2 0,-4-3 0,-4-3 0,-4 1 0,-3 1 0,-6-3 0,-6 2 0,-5-4 0,1 0 0,1-5 0,0-1 0,-4-4 0,16-11 0,-30 5 0,30-5 0,-25-17 0,11-1 0,14 18 0,-32-38 0,32 38-6,-35-46-11,37 28-23,-15 1-3,13 17 2,-14-23 0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28.7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312155E-FCB7-453A-A5BB-622A28354B70}" emma:medium="tactile" emma:mode="ink">
          <msink:context xmlns:msink="http://schemas.microsoft.com/ink/2010/main" type="inkDrawing" rotatedBoundingBox="15277,12684 24060,13158 23923,15698 15141,15224" semanticType="verticalRange" shapeName="Other">
            <msink:sourceLink direction="with" ref="{F1C7079C-B985-4C90-95E2-82407DE93D55}"/>
          </msink:context>
        </emma:interpretation>
      </emma:emma>
    </inkml:annotationXML>
    <inkml:trace contextRef="#ctx0" brushRef="#br0">128 559 79,'0'0'37,"15"7"-1,1-3 1,4 11-24,1-20-6,16 9-2,-7-8-2,5 1-4,4 8-5,-11-10-24,4-2-6,3 1 0,-12-3-1</inkml:trace>
    <inkml:trace contextRef="#ctx0" brushRef="#br0" timeOffset="519.0296">1001 436 88,'0'0'34,"21"-4"0,10 1 1,9-2-31,-8-6-3,1-5-14,-1 2-21,14 14 0,-16-10 0,5 10-1</inkml:trace>
    <inkml:trace contextRef="#ctx0" brushRef="#br0" timeOffset="326.0186">1047 306 80,'0'0'35,"43"-12"-1,-22 1 0,0-1-27,14 8-3,-7 1-5,-3-6-17,-4 0-16,11 11 0,-32-2-1,28 0 1</inkml:trace>
    <inkml:trace contextRef="#ctx0" brushRef="#br0" timeOffset="1175.0672">1859 137 109,'0'0'39,"23"-8"1,-5-15-8,10 24-23,-7-8-2,15 7-4,-3-3 0,13 1-2,3-1 0,1-3-2,3 6-2,-9-8-5,12 16-11,-13-9-20,-11-5-2,-10 6 2,-22 0-2</inkml:trace>
    <inkml:trace contextRef="#ctx0" brushRef="#br0" timeOffset="940.0537">1882 183 85,'20'-12'38,"-20"12"0,0 0 2,12 15-26,-12-15-2,-11 23-4,3-7-2,2 12-1,-3-1-2,4 8 0,-2 0 0,5 5-3,-1-3 0,3 0 0,-2-2 0,4-3 0,-1-6 0,-2-8-2,4 1-4,-3-19-11,0 0-23,-7-19-2,5-1 1,-1-9-1</inkml:trace>
    <inkml:trace contextRef="#ctx0" brushRef="#br0" timeOffset="1601.0915">1859 654 68,'0'0'35,"0"0"-1,20 0 0,1-14-21,5 12-6,-3-7-5,0-5-16,0 0-19,11 12-1,-13-6 0,9 11 1</inkml:trace>
    <inkml:trace contextRef="#ctx0" brushRef="#br0" timeOffset="1421.0811">1932 317 71,'-25'19'38,"25"-19"-1,0 0 1,0 0-12,0 0-19,18-12-2,6 8-3,3-3-1,6-2-1,8 6-2,-2-8-2,10 16-6,-19-10-17,-3 3-11,1 9 1,-28-7-1,17 23 1</inkml:trace>
    <inkml:trace contextRef="#ctx0" brushRef="#br0" timeOffset="2106.1203">2353 664 88,'0'20'37,"0"-20"1,-8 19 0,6-3-24,2-16-7,-2 17-2,2-17-1,2 16-1,-2-16-1,0 0-1,12 16 0,-12-16 1,16 4-1,-16-4-1,25-11 1,-9 2 0,3-7 0,6-3-1,0 2 0,-3-1 0,-2 2 1,-1 2-1,1 4 1,-20 10 0,24-4 0,-24 4 1,9 23 0,-5-4 1,1 2-3,-1 4 0,-3 1 0,3 2 0,-2-1 0,1-3 0,1-4 0,-4-20 0,12 33-11,-12-33-29,0 0-2,16-5 0,-14-13-2</inkml:trace>
    <inkml:trace contextRef="#ctx0" brushRef="#br0" timeOffset="3729.2133">3480 534 90,'0'0'36,"0"0"1,0 0 1,38 16-28,-22-25-4,14 1-7,9 6-20,2-2-16,-8-10 0,4 11-1,-8-8 2</inkml:trace>
    <inkml:trace contextRef="#ctx0" brushRef="#br0" timeOffset="3541.2025">3515 410 77,'0'0'37,"0"0"-2,0 0 1,0 0-24,19-7-4,-19 7-3,34-9-3,-11 2-2,2 2-1,3 5-3,-7-9-9,5 9-16,-6 2-6,-20-2-1,0 0-1</inkml:trace>
    <inkml:trace contextRef="#ctx0" brushRef="#br0" timeOffset="4316.2468">4502 181 105,'0'0'39,"0"0"2,0 0-7,12 16-23,-12-16-1,-5 46-4,-4-20-1,7 9-1,-3-1-4,1 1 0,6-4 0,3-4 0,-3-8 0,-2-19 0,18 18 0,-18-18 0,30-20 0,-7-3 0,0-3 0,0-4 0,0-1 0,-4 2 0,0 5 0,-3 6 0,-16 18 0,23-19 0,-23 19 0,0 0 0,20 23 0,-17-4 0,4-1 0,0 6 0,-3 4 0,1 2 0,-3 0 0,-2 2 0,2-6 0,-1-3 0,-1 0 0,0-7 0,2-1 0,-2-15-7,0 0-14,16 6-19,-16-6-2,11-37 1,-4 7-1</inkml:trace>
    <inkml:trace contextRef="#ctx0" brushRef="#br0" timeOffset="4767.2726">5035 92 77,'0'0'36,"-4"19"0,4-19 0,0 0-28,21 9 0,-21-9-3,41 5-3,-13 2-3,-3-10-6,9 8-14,1-3-14,-18-11 0,8 5-2,-25 4 2</inkml:trace>
    <inkml:trace contextRef="#ctx0" brushRef="#br0" timeOffset="4579.2619">5178-23 90,'0'0'37,"3"28"1,-8-8 0,-9-4-28,17 17-1,-13-5-4,8 4-2,-3-2-2,3-6-3,6 3-4,-4-27-10,0 0-23,-6 21 1,6-21 0,0 0-1</inkml:trace>
    <inkml:trace contextRef="#ctx0" brushRef="#br0" timeOffset="5172.2958">5476-268 78,'0'0'38,"0"0"1,-5 21 1,-9-3-26,21 22-2,-18-11-5,13 13-1,-7-7-2,6 4-1,-4-8-1,5-6-1,-4-4 0,2-21-1,7 21 1,-7-21-2,28-4 1,-8-6 0,1-1 0,3-1-1,-1-2 1,-1 2 0,-3 5 0,-19 7 0,21 1 1,-21-1 0,14 27 0,-17-4 1,3-1-1,0 7 0,-4-1 0,4 0-1,0 2-2,-7-9-4,20 9-21,-10-13-13,-3-17-1,0 23 1,0-23-1</inkml:trace>
    <inkml:trace contextRef="#ctx0" brushRef="#br0" timeOffset="6181.3535">6645 144 86,'0'0'39,"0"0"-1,0 0 3,0 0-22,0 0-9,0 0-2,-16 8-2,19 15-1,-10 2-2,4 8-3,-1 4 0,-5 12 0,2 0 0,2 4 0,-4-2 0,0-3 0,2-10 0,2-1 0,1-11 0,4-26 0,7 16 0,-7-16 0,20-35 0,-8 4 0,1-13 0,4-14 0,3-6 0,1-4 0,-5-1 0,0 10 0,-6 6 0,-3 9 0,4 11 0,-6 10 0,-5 23 0,0 0 0,0 0 0,0 0 0,0 24 0,9-1 0,-5 5 0,6 4 0,-5 1 0,4 2 0,2-3 0,-2-6 0,10-6 0,1-6 0,-3-9 0,4-8 0,6-10 0,-4-10 0,7-6 0,0-8 0,-2-6 0,0 1 0,-1 2 0,-8 5 0,1 7 0,-8 6 0,-12 22 0,18-15 0,-18 15 0,-2 28 0,0-2 0,-3 9 0,3 6 0,-2 8 0,3 5 0,2 1 0,1 1 0,-2-3 0,6-6 0,-3-6 0,4-6 0,2-11 0,-2-1 0,-7-23 0,14 20-9,-14-20-32,7-20-2,2-1 1,-4-3-1</inkml:trace>
    <inkml:trace contextRef="#ctx0" brushRef="#br0" timeOffset="6519.3728">7296 444 70,'0'0'38,"16"30"0,-11-11 2,11-14-20,12 20-5,-28-25-5,37 25-3,-15-22-2,2-1-2,3-9-1,1-4 0,-9-10-1,1 0-1,-13-3 1,-4-5-1,-6 0 0,-8 2 0,-6 4 0,-3 8 0,-6 6 0,-10 7-1,8 6 0,0 4 0,5 1-2,0 0-2,12 10-4,-10-12-22,21-7-9,0 0 0,0 0 0,30 13 1</inkml:trace>
    <inkml:trace contextRef="#ctx0" brushRef="#br0" timeOffset="6763.3868">7596 440 58,'0'0'36,"21"-19"-1,-15 2 1,8-15-12,3 16-10,-11-14-5,13 9-4,-12 0-1,9 5-3,5 0 0,-5 6-2,9 10-3,-6-9-7,11 7-25,-7 11-2,-5-4 1,10 8-1</inkml:trace>
    <inkml:trace contextRef="#ctx0" brushRef="#br0" timeOffset="7196.4116">8090 358 93,'-19'-7'39,"-1"0"0,1 5 0,-20 0-27,18 15-2,-12-8-4,11 14-2,1-1-1,12 5 0,-1-4-2,8 0 0,2-19 0,19 27-1,3-24 1,2-5-1,3-5 1,1-3-1,2-4 0,-2 0 0,2 0 0,-10 3 0,-20 11 0,21-2 0,-21 2 0,5 23 2,-5-3-2,-5 4 0,1 1 0,8-1 0,-4 1-2,-2-6-1,14 2-2,-12-21-7,18 9-27,-18-9-3,21-2 2,-21 2-1</inkml:trace>
    <inkml:trace contextRef="#ctx0" brushRef="#br0" timeOffset="7527.4305">8318 342 75,'0'0'39,"0"0"-1,0 0 2,16 0-18,-4 18-11,-12-18-2,2 30-3,-5-11-2,6 7 0,4-3-2,-3 3 0,1-4-1,9-1 1,-14-21-2,25 22 0,-6-25 0,2-6 0,-3-8 0,1-6 0,3-4 0,-6-4 0,1 1 0,-3-2 0,-1 11-4,-5-3-2,8 22-4,-17-16-16,1 18-15,0 0 1,7 21 0,-7-21 1</inkml:trace>
    <inkml:trace contextRef="#ctx0" brushRef="#br0" timeOffset="7956.455">8754 356 100,'5'-21'38,"-5"21"2,-14-21-1,14 21-29,-23 2-1,23-2-4,-28 16-1,28-16-2,-30 26 0,14-10-1,6 0 0,1-1 0,9-15-1,5 20 1,-5-20-1,21 7 0,-21-7 0,32-6 2,-9-2-2,3-5 0,-1-2 0,2-3 0,-8 4 0,-3 2 0,0 1 0,-16 11 0,24-12 0,-24 12 0,13 16 0,-15 1 0,-3 4 0,1 11 0,8-1 0,5 6 0,-13 4 0,-1-3 0,8-1 0,4-3 0,13 1 0,-15-11-38,2-6-3,-7-18-3,16 14 2</inkml:trace>
    <inkml:trace contextRef="#ctx0" brushRef="#br0" timeOffset="8647.4946">5153 1407 89,'0'0'38,"16"-4"0,-16 4 3,0 0-27,0 0-2,-2 16-3,11 7-2,-11 0-2,6 14-3,-4 0-2,2 8 0,-1 3 0,1-1 0,0-1 0,0 0 0,-1-8 0,-1-6 0,4-7 0,-2-10 0,-2-15 0,0 0-4,12 18-17,-10-34-21,-2-7 0,0-8 0,-6-10 1</inkml:trace>
    <inkml:trace contextRef="#ctx0" brushRef="#br0" timeOffset="8905.5093">5162 1403 94,'0'0'38,"9"-19"2,-9 19 0,9-19-26,17 22-4,-8-12-2,17 8-2,-2-5-3,12 3-1,4-4-2,-1 0 0,3 0 0,4-2 0,1 0 0,-3-5-2,2 9-2,-18-9-4,3 21-5,-24-7-27,-16 0-1,0 0 1,-12 28 0</inkml:trace>
    <inkml:trace contextRef="#ctx0" brushRef="#br0" timeOffset="9346.5345">5211 1909 90,'0'0'36,"-21"22"2,21-22 1,20 12-26,-20-12-4,42-9-2,-16 0-2,15 2-2,1-2-2,1-1-2,1 6-4,-11-11-14,3 9-18,-1 6-3,-9-1 2,-6 2-2</inkml:trace>
    <inkml:trace contextRef="#ctx0" brushRef="#br0" timeOffset="9128.5221">5303 1579 77,'0'0'36,"-19"12"1,19-12 1,-2 16-19,2-16-8,23-9-4,-4 1-3,11 2-1,6-2-2,2-1-1,3 4-1,-4-4-3,5 16-5,-19-2-27,-5 2-2,-7 9 1,-17 0-2</inkml:trace>
    <inkml:trace contextRef="#ctx0" brushRef="#br0" timeOffset="9602.5492">6043 1674 96,'26'0'36,"-5"-7"-1,13 3 1,1 1-31,-1-4-4,-4-5-10,9 3-21,-8 7-6,-8-3 1,0 7-1</inkml:trace>
    <inkml:trace contextRef="#ctx0" brushRef="#br0" timeOffset="10159.5811">6484 1602 90,'0'0'37,"0"0"1,0 0 0,42 0-25,-22-7-3,19 12-4,1-10-3,11 3-1,2-3-2,0-7-3,2 12-5,-16-13-21,0 1-9,0 1-1,-18-3 0,-5 2 1</inkml:trace>
    <inkml:trace contextRef="#ctx0" brushRef="#br0" timeOffset="9962.5698">6676 1423 107,'18'14'40,"-21"2"1,4 3 0,-11-3-31,11 21-1,-6-6-2,5 11-7,-5 1 0,10 1 0,-5-4 0,-2 2 0,4-5 0,5-7 0,-7-2 0,0-12 0,4 1-5,-25-20-21,21 3-14,-20-14-2,6-5 1,-5-8-1</inkml:trace>
    <inkml:trace contextRef="#ctx0" brushRef="#br0" timeOffset="10656.6095">7111 1056 90,'0'0'38,"0"0"2,0 0 1,0 0-26,8 42-2,-16-16-3,9 21-2,-6 1-8,2 13 0,-3 1 0,6 6 0,-5 3 0,1-3 0,4-6 0,-1-6 0,2-10 0,3-8 0,-4-8 0,7-12 0,-7-18 0,0 0 0,19-11 0,-10-10 0,4-7 0,3-2 0,1-3 0,-4 3 0,4 4 0,-6 6 0,-11 20 0,16-12 0,-16 12 0,1 26 0,-1-3 0,-1 2 0,1 1 0,0 0 0,0 1 0,1-4 0,3-1 0,-4-22 0,5 29 0,-5-29 0,6 19-2,-6-19-17,0 0-22,12-25-2,-12 25 2,26-31-1</inkml:trace>
    <inkml:trace contextRef="#ctx0" brushRef="#br0" timeOffset="11090.6343">7771 1598 108,'-20'36'41,"8"-12"2,-14 13-1,-15-5-29,14 24-5,-15-3-8,0 12 0,-2-2 0,5 4 0,-2-2 0,9-4 0,2-3 0,15-9 0,2-3 0,1-27 0,12 8-41,0-27-2,-7 23-2,7-23 1</inkml:trace>
    <inkml:trace contextRef="#ctx0" brushRef="#br0" timeOffset="10888.6227">7446 1606 88,'0'0'37,"14"26"1,-5-9 0,7 12-24,-16-29-4,19 33-4,-19-33-3,30 30 0,-14-18-2,-16-12-1,28 14-3,-28-14-5,37-3-15,-21-8-16,-3-6 1,3-3 0,0-6-1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43.2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CEB603-A57F-4B8A-A50F-985157B97A1D}" emma:medium="tactile" emma:mode="ink">
          <msink:context xmlns:msink="http://schemas.microsoft.com/ink/2010/main" type="inkDrawing" rotatedBoundingBox="15042,12738 15060,15926 14596,15929 14579,12741" semanticType="verticalRange" shapeName="Other">
            <msink:sourceLink direction="with" ref="{2B6B8D84-74BE-4FBF-91B7-2F4B3EE8713A}"/>
          </msink:context>
        </emma:interpretation>
      </emma:emma>
    </inkml:annotationXML>
    <inkml:trace contextRef="#ctx0" brushRef="#br0">469 20 76,'-41'-5'38,"13"5"0,-7-5 1,-17-4-27,24 16-2,-16-14 0,12 12-3,-5-8-2,13 6-1,-3-4 0,6 4-1,-2-3-1,5 4 0,1-3 0,17-1-1,-23 7 1,23-7-2,-11 22 0,9-3 0,2 7 0,2 13 0,-2 15 0,4 17 0,1 15 0,-2 23 0,-4 17 0,1 20 0,-4 10 0,8 20 0,-1 5 0,2 11 0,3 5 0,-1-2 0,-4-4 0,4-6 0,-1-13 0,-5-12 0,-1-14 0,-3-22 0,-4-18 0,0-15 0,3-22 0,2-17 0,1-15 0,-1-10 0,2-12 0,0-15 0,0 0 0,0 0 0,0 0 0,0 0 0,0 0 0,0 0 0,16-7 0,-16 7 0,28-10 0,-9-1 0,8 6 0,6-4 0,3 0 0,4-3 0,13 5 0,-14-17-10,10 15-32,-6 3-3,-4 5 2,-9 2-2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44.3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0DA89B-B024-4126-9FBA-FE4B9B407393}" emma:medium="tactile" emma:mode="ink">
          <msink:context xmlns:msink="http://schemas.microsoft.com/ink/2010/main" type="inkDrawing"/>
        </emma:interpretation>
      </emma:emma>
    </inkml:annotationXML>
    <inkml:trace contextRef="#ctx0" brushRef="#br0">245 73 82,'21'-9'37,"6"8"0,-8-8 1,6-5-28,9 12-1,-10-10-2,17 8-1,-15-6-1,11 8-1,-14-5 0,-1 7-1,-22 0 0,33 2 0,-33-2 0,27 17 1,-20-1-4,0 9 0,2 4 0,8 12 0,-12 15 0,1 11 0,-10 10 0,-1 20 0,5 6 0,-5 24 0,-11 12 0,2 21 0,-2 3 0,0 18 0,7 9 0,-7 1 0,-1 3 0,8-13 0,-7-13 0,0-11 0,7-17 0,-7-13 0,9-20 0,0-17 0,-4-13 0,3-14 0,6-12 0,0-9 0,0-14 0,2-8 0,0-20 0,-3 21 0,3-21 0,0 0 0,-5 17 0,5-17 0,0 0 0,-8 22 0,8-22 0,-8 17 0,8-17 0,0 0 0,-4 16 0,4-16 0,0 0 0,0 0 0,0 0 0,-25 5 0,25-5 0,-38-5 0,8 0 0,-4 1 0,-3 1 0,-9-4 0,7 10 0,-12-8-19,14 3-25,-2-1-2,11 3 1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02.95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1C7079C-B985-4C90-95E2-82407DE93D55}" emma:medium="tactile" emma:mode="ink">
          <msink:context xmlns:msink="http://schemas.microsoft.com/ink/2010/main" type="writingRegion" rotatedBoundingBox="18180,7823 21333,10535 17114,15438 13962,12726">
            <msink:destinationLink direction="with" ref="{D312155E-FCB7-453A-A5BB-622A28354B70}"/>
          </msink:context>
        </emma:interpretation>
      </emma:emma>
    </inkml:annotationXML>
    <inkml:traceGroup>
      <inkml:annotationXML>
        <emma:emma xmlns:emma="http://www.w3.org/2003/04/emma" version="1.0">
          <emma:interpretation id="{84F0FCD5-79BA-4F40-8801-1F864A14678F}" emma:medium="tactile" emma:mode="ink">
            <msink:context xmlns:msink="http://schemas.microsoft.com/ink/2010/main" type="paragraph" rotatedBoundingBox="18193,7834 21333,10535 19608,12540 16469,9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7D421E-2885-468A-A17D-A55776F576B7}" emma:medium="tactile" emma:mode="ink">
              <msink:context xmlns:msink="http://schemas.microsoft.com/ink/2010/main" type="line" rotatedBoundingBox="18193,7834 21333,10535 19608,12540 16469,9839"/>
            </emma:interpretation>
          </emma:emma>
        </inkml:annotationXML>
        <inkml:traceGroup>
          <inkml:annotationXML>
            <emma:emma xmlns:emma="http://www.w3.org/2003/04/emma" version="1.0">
              <emma:interpretation id="{63B1C4CB-3624-4849-BEEA-662DE3959E53}" emma:medium="tactile" emma:mode="ink">
                <msink:context xmlns:msink="http://schemas.microsoft.com/ink/2010/main" type="inkWord" rotatedBoundingBox="18193,7834 21333,10535 19608,12540 16469,9839"/>
              </emma:interpretation>
              <emma:one-of disjunction-type="recognition" id="oneOf0">
                <emma:interpretation id="interp0" emma:lang="en-US" emma:confidence="0">
                  <emma:literal>¥.10)</emma:literal>
                </emma:interpretation>
                <emma:interpretation id="interp1" emma:lang="en-US" emma:confidence="0">
                  <emma:literal>¥.20)</emma:literal>
                </emma:interpretation>
                <emma:interpretation id="interp2" emma:lang="en-US" emma:confidence="0">
                  <emma:literal>¥20)</emma:literal>
                </emma:interpretation>
                <emma:interpretation id="interp3" emma:lang="en-US" emma:confidence="0">
                  <emma:literal>¥.90)</emma:literal>
                </emma:interpretation>
                <emma:interpretation id="interp4" emma:lang="en-US" emma:confidence="0">
                  <emma:literal>"...is</emma:literal>
                </emma:interpretation>
              </emma:one-of>
            </emma:emma>
          </inkml:annotationXML>
          <inkml:trace contextRef="#ctx0" brushRef="#br0">3192 5797 77,'0'0'37,"0"0"1,0 0 1,23 9-24,-23-9-2,0 0-3,17-12-2,3 15-3,-1-8 1,9 7-2,1-7-1,8 6-3,-2-1 0,2 6 0,0-5 0,4 3 0,-4-1 0,3 1 0,-2 1 0,-5-1 0,-3-1 0,-2 1 0,-1-3 0,-2 3 0,-3-2 0,-6 1 0,-16-3 0,29 0 0,-12 2 0,-17-2 0,28 3-4,-28-3-20,0 0-18,0 0-1,-15 11 1,-3 5 0</inkml:trace>
          <inkml:trace contextRef="#ctx0" brushRef="#br0" timeOffset="-1141.0653">3481 6008 19,'0'0'26,"0"0"3,18-10-4,-18 10-3,0 0-1,0 0-2,5-16-2,-5 16-4,0 0-1,0 0-4,0 0-1,0 0-2,0 0 0,-16 3-2,16-3 0,-16 2 0,16-2-1,-24 9 1,4-6-1,3 6 1,-3-4-1,-1 6 0,-2 0-1,2 3 2,0-2-3,5 2 0,16-14 0,-23 30 0,12-14 0,4 1 0,-2 3 0,2-1 0,2 0 0,-2 2 0,0 0 0,3 4 0,1-2 0,3 1 0,0-2 0,3 0 0,6 1 0,2-3 0,-1 1 0,5-4 0,-1-1 0,5 0 0,-3-4 0,7 0 0,0-3 0,3-2 0,-1-2 0,2-3 0,-1-2 0,-1-2 0,3-3 0,-2-2 0,-3-2 0,-3-1 0,1-2 0,-2-1 0,1-3 0,-1 1 0,-1-3 0,-4-1 0,-3-2 0,5-2 0,-8-2 0,-1 1 0,-1-5 0,-5 5 0,-6-4 0,-4 5 0,-1-3 0,-6 4 0,-2 1 0,1 4 0,-6 5 0,-2-1 0,-2 8 0,3 1 0,-3 4 0,3 2 0,1 5 0,0 0 0,3 2 0,1 0 0,1 0 0,18-9 0,-19 12 0,19-12 0,0 0 0,-18-2-12,18 2-14,19 5-16,-19-5-1,18-10 2,-18 10 1</inkml:trace>
          <inkml:trace contextRef="#ctx0" brushRef="#br0" timeOffset="-592.0339">3517 5896 74,'0'0'37,"0"0"-1,0 0 2,-11-21-23,11 21-2,0 0-3,0 0-3,0 0 0,-2 21-1,2-21-1,-9 24-1,2-8-1,6 9-3,-3 3 0,0 5 0,-3 6 0,6 1 0,-5 4 0,5 0 0,-3 0 0,1 2 0,-5-1 0,5-2 0,-2-5 0,-2-3 0,-2-1 0,2-3 0,1-6 0,1 1 0,2-6 0,-3-4 0,6-16 0,-7 19 0,7-19 0,0 0 0,0 0 0,0 0 0,0 0 0,0 0 0,0 0 0,0 0 0,0 0-4,0-26-17,0 10-22,0-7 0,4 2 2,-6-7-1</inkml:trace>
          <inkml:trace contextRef="#ctx0" brushRef="#br0" timeOffset="1808.1033">3202 6715 73,'0'0'36,"22"-7"1,-22 7-7,0 0-12,0 0-4,0 0-4,28 5-3,-28-5-1,32 3 0,-15-6-1,11 6-1,-5-4 0,6 4-1,-5-3-1,5 4-2,-5-4 0,3 0 0,-1-2 0,3 0 0,-1-3 0,4 0 0,-4-1 0,-2-1 0,1 0 0,-3 0 0,-6 4 0,0-1 0,-18 4 0,0 0 0,21 2 0,-21-2-2,0 0-10,2 19-29,-2-19-2,0 0 2,0 0-2</inkml:trace>
          <inkml:trace contextRef="#ctx0" brushRef="#br0" timeOffset="1288.0737">3457 6574 16,'0'0'25,"3"18"3,-3-18-4,0 0-2,0 0-2,0 0-2,0 0-3,0 0 0,0 0-4,0 0-2,7 21-4,-7-21 1,0 0-1,0 0-2,-2 19 1,2-19-2,0 16 1,0-16-1,0 0 0,-7 17 0,7-17-1,0 0 0,0 20 0,0-20 0,0 0-1,0 0 0,0 0 1,0 0-1,0 0 0,-3 16 0,3-16 0,0 0 0,0 0 0,0 0 0,0 0 0,0 0-1,0 0-2,0 0-3,0 0-8,0 0-23,0 0-3,0 0 1,0 0-1</inkml:trace>
          <inkml:trace contextRef="#ctx0" brushRef="#br0" timeOffset="3507.2006">4004 6641 60,'0'0'36,"0"0"-1,7 17 4,-7-17-22,0 0-3,12 21-2,-12-21-3,0 0-2,0 0-2,-3 22 0,3-22-2,1 17-1,-1-17 0,2 21 0,-2-21-1,0 18 0,0-18-1,0 0 1,9 16 0,-9-16 0,0 0-1,0 0 2,0 0-2,0 0 0,21-20 0,-21 20 0,16-16 0,-16 16 0,23-17 0,-23 17 0,28-23 0,-12 14 0,-16 9 0,27-17 0,-27 17 0,23-13 0,-23 13 0,23-7 0,-23 7 0,0 0 0,15 0 0,-15 0 0,0 0 0,9 21 0,-9-21 0,7 27 0,-5-11 0,2-1 0,-4 1 0,1 0 0,-1-16 0,4 26 0,-4-26 0,0 20 0,0-20 0,0 0 0,0 0 0,2 16 0,-2-16 0,0 0 0,0 0 0,0 0-5,0 0-11,0 0-25,0 0-2,0 0 2,-4-29-1</inkml:trace>
          <inkml:trace contextRef="#ctx0" brushRef="#br0" timeOffset="4468.2556">5042 5690 43,'-16'-3'33,"16"3"2,0 0 0,-20-9-13,20 9-3,-23 5-5,23-5-3,-35 19-3,23 1 0,-18-8-2,9 14-1,-9-3 0,3 11-2,-1-1 1,8 7 0,-3 3-4,1 8 0,-3 1 0,7 5 0,-1-1 0,8 2 0,1-2 0,1 2 0,3-4 0,6 1 0,4-2 0,3-2 0,4-4 0,3 0 0,0-4 0,2-1 0,5-4 0,0-6 0,6-2 0,1-7 0,4-2 0,-2-4 0,1-2 0,-6-12 0,12 13-13,-12-16-29,-7-4-2,-18 4 2,0 0-1</inkml:trace>
          <inkml:trace contextRef="#ctx0" brushRef="#br0" timeOffset="9739.557">6097 5729 104,'0'0'40,"0"0"2,0 0-1,-7-18-31,7 18-1,16 20-2,0-1-5,0 2-2,9 16 0,-10 3 0,12 17 0,-6 6 0,4 12 0,-2 8 0,-4 8 0,-6 2 0,1 2 0,-11 0 0,-10 0 0,-9-5 0,-3-6 0,-4-7 0,-4-8 0,-3-8 0,-5-13 0,0-6 0,7-14 0,3-7 0,0-14 0,6-3 0,-4-25 0,19 3-31,-6-3-14,3-5-1,1-2 2</inkml:trace>
          <inkml:trace contextRef="#ctx0" brushRef="#br0" timeOffset="-189199.8215">3340 4001 57,'0'0'36,"0"0"0,0 0-7,-25-12-12,25 12-1,0 0-3,0 25-3,0-25-3,-8 24 0,-3-8-2,9 12 0,-7 0 1,4 15-2,-4 1 0,4 8-1,-4 3-3,4 4 0,-6 3 0,4 1 0,4-5 0,-3-3 0,3-10 0,3-4 0,0-8 0,0-6 0,5-10 0,-5-17 0,0 0 0,19 0 0,-19 0 0,16-30 0,-9 11 0,-5-13 0,14 16-14,-23-20-13,9 11-16,-2 2 0,-2-1 1,0 4 1</inkml:trace>
          <inkml:trace contextRef="#ctx0" brushRef="#br0" timeOffset="-188738.7952">3527 4028 22,'0'0'32,"5"-19"3,-5 19 0,0 0-11,0 0-4,6 15 0,-6-15-6,-9 23-3,9-23-3,-5 49-1,-4-19 1,5 18-3,-5-4 1,8 10-2,-6-3 0,1 5-4,-1-1 0,2-3 0,-2-4 0,3-6 0,1-7 0,5-5 0,-1-7 0,1-5 0,-2-18 0,2 15 0,-2-15 0,0 0 0,21-15 0,-26-10-11,5 25-26,14-30-6,-16 12 1,-7 3-1</inkml:trace>
          <inkml:trace contextRef="#ctx0" brushRef="#br0" timeOffset="-188118.7598">2943 4597 81,'0'0'39,"0"0"-2,0 0 3,21 35-29,-21-35-1,18 44-1,-11-16-3,12 13-1,-8-4-1,5 7-1,0-4-1,1 4 1,-1-5-1,2-1-1,-4-4 1,2-4-2,3-8 0,1-2 0,-1-10 0,-1-3 0,-18-7 0,33-5 0,-15-7 0,0-9 0,-1-6 0,4-4 0,1-8 0,4-3 0,4-6 0,-4 1 0,4-1 0,6 5 0,-3 0 0,-1 8 0,-4 5 0,-1 9 0,-4 7 0,-4 7 0,-1 9 0,-18-2 0,26 23-6,-26-23-19,9 23-17,-2-6-1,6-1 1,-13-16 0</inkml:trace>
          <inkml:trace contextRef="#ctx0" brushRef="#br0" timeOffset="-3277.1873">2535 5718 10,'0'0'26,"0"0"3,0 0 2,0 0-11,0 0-1,0 0 0,0 0 0,0 0-4,0 0-3,0 0-2,0 0-2,0 0-1,0 0-2,0 0 0,0 0-2,0 0 0,14-17 0,-14 17-1,4-16-1,-4 16 0,12-25 0,-7 9 0,-5 16-1,15-28 0,-15 28 0,10-23 0,-10 23 0,9-15 0,-9 15 0,0 0 0,0 0 0,0 0 0,16-7 0,-16 7 1,0 0-1,19 7 1,-19-7 0,20 19 1,-20-19-2,23 28 0,-13-9 0,1 1 0,1 3 0,-1-2 0,-6-2 0,4-3 0,-9-16 0,19 23 0,-19-23-2,25 14-19,-25-14-20,16-13-2,-16 13 2,7-26-2</inkml:trace>
        </inkml:traceGroup>
      </inkml:traceGroup>
    </inkml:traceGroup>
    <inkml:traceGroup>
      <inkml:annotationXML>
        <emma:emma xmlns:emma="http://www.w3.org/2003/04/emma" version="1.0">
          <emma:interpretation id="{E8F88DAF-E4D0-4993-96AE-6CE06582497D}" emma:medium="tactile" emma:mode="ink">
            <msink:context xmlns:msink="http://schemas.microsoft.com/ink/2010/main" type="paragraph" rotatedBoundingBox="16478,9744 17398,10416 16812,11216 15893,10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5FF06B-D2CC-40BB-A590-0CFA83E97965}" emma:medium="tactile" emma:mode="ink">
              <msink:context xmlns:msink="http://schemas.microsoft.com/ink/2010/main" type="line" rotatedBoundingBox="16478,9744 17398,10416 16812,11216 15893,10544"/>
            </emma:interpretation>
          </emma:emma>
        </inkml:annotationXML>
        <inkml:traceGroup>
          <inkml:annotationXML>
            <emma:emma xmlns:emma="http://www.w3.org/2003/04/emma" version="1.0">
              <emma:interpretation id="{1AFCA218-FE0B-460D-98D5-5AC05FA0E375}" emma:medium="tactile" emma:mode="ink">
                <msink:context xmlns:msink="http://schemas.microsoft.com/ink/2010/main" type="inkWord" rotatedBoundingBox="16478,9744 17398,10416 16812,11216 15893,10544"/>
              </emma:interpretation>
              <emma:one-of disjunction-type="recognition" id="oneOf1">
                <emma:interpretation id="interp5" emma:lang="en-US" emma:confidence="0">
                  <emma:literal>Es</emma:literal>
                </emma:interpretation>
                <emma:interpretation id="interp6" emma:lang="en-US" emma:confidence="0">
                  <emma:literal>Eg</emma:literal>
                </emma:interpretation>
                <emma:interpretation id="interp7" emma:lang="en-US" emma:confidence="0">
                  <emma:literal>Ex.</emma:literal>
                </emma:interpretation>
                <emma:interpretation id="interp8" emma:lang="en-US" emma:confidence="0">
                  <emma:literal>Ear</emma:literal>
                </emma:interpretation>
                <emma:interpretation id="interp9" emma:lang="en-US" emma:confidence="0">
                  <emma:literal>Ena</emma:literal>
                </emma:interpretation>
              </emma:one-of>
            </emma:emma>
          </inkml:annotationXML>
          <inkml:trace contextRef="#ctx0" brushRef="#br0" timeOffset="-5717.327">1582 6477 94,'0'0'38,"0"0"3,0 0-2,25 20-25,-25-20-5,38-9-2,-13 0-3,18 4 0,-1-4-2,9-1-1,-1-1 1,1-1-5,3 5-1,-13-11-8,3 9-27,-17 6-3,-11 3 2,-16 0-2</inkml:trace>
          <inkml:trace contextRef="#ctx0" brushRef="#br0" timeOffset="-4380.2505">2415 6474 98,'0'0'34,"0"0"2,11-16-6,-11 16-23,21 4-3,-3-3-2,-18-1-1,30 7 1,-30-7 0,22 9 0,-22-9 0,0 0 0,11 21 1,-11-21-2,-16 20 2,16-20-3,-30 21 2,11-14-3,-4 0 3,0-4-3,-2-1 1,4-2 1,2 0-2,-3-4 1,22 4-2,-24-5 2,24 5-2,0 0 1,-18-2-2,18 2 1,0 0 0,0 0 1,18-12-1,-18 12 1,30-12 0,-11 5 0,2-2 0,0 4 1,1-1 1,-3 5-1,-19 1 2,25 3-1,-25-3 2,5 16-3,-5-16 3,-7 23-2,-2-7 1,0 1-2,-1-1 2,-1 0-2,11-16 0,-19 23-1,19-23-1,-16 8-2,16-8-7,0 0-25,-16 0-3,16 0 3,0-17-3</inkml:trace>
          <inkml:trace contextRef="#ctx0" brushRef="#br0" timeOffset="-4922.2815">2417 6437 61,'7'-23'36,"-7"23"0,0 0 3,-5-17-19,5 17-4,0 0-4,0 0-2,0 0-3,0 21-1,0-21-2,-6 28-1,3-11 2,5 8-5,-4 3 0,5 4 0,-1-2 0,7-2 0,2-4 0,-1-3 0,2-1 0,-12-20-2,23 21-5,-23-21-10,13-23-24,-13 23 0,-2-23-1,-2 5 1</inkml:trace>
          <inkml:trace contextRef="#ctx0" brushRef="#br0" timeOffset="-6526.3732">1653 5934 70,'0'0'37,"0"0"-1,-8-19 3,8 19-22,0 0-3,0 0-3,0 0-2,0 0-2,4-16 0,-4 16-2,0 0-2,0 0-3,0 0 0,0 0 0,5 25 0,-3-6 0,-4 2 0,6 13 0,-8 4 0,3 10 0,1 4 0,0 5 0,3 1 0,1-2 0,-4 2 0,0-9 0,1-3 0,5-9 0,1-7 0,-2-9 0,-1-4 0,-4-17 0,0 0 0,8-19 0,10 3-4,-13-23-39,-1-6-2,-4-10 3,-2-4-3</inkml:trace>
          <inkml:trace contextRef="#ctx0" brushRef="#br0" timeOffset="-5944.34">1663 6159 102,'0'0'39,"16"-1"2,-16 1-1,23-13-30,3 19-2,-1-14-3,12 8-2,-3-1-1,5-1-1,3-2 0,0-3 0,-3 2-1,0-4-1,-4 6-2,-10-9-3,3 22-7,-28-10-27,0 0-1,2 26 1,-25-10-1</inkml:trace>
          <inkml:trace contextRef="#ctx0" brushRef="#br0" timeOffset="-6226.3561">1667 5894 103,'16'-7'40,"-16"7"2,31-12 0,-29-4-30,39 14-3,-6-14-2,16 9-7,-7-7 0,11 4 0,-6-1 0,1 2 0,3-1 0,-7 4 0,-6 1 0,-4 0 0,-6 7 0,-13-2 0,4 10 0,-21-10-16,0 0-26,-26 23-2,7-5 2,-11 1-2</inkml:trace>
        </inkml:traceGroup>
      </inkml:traceGroup>
    </inkml:traceGroup>
    <inkml:traceGroup>
      <inkml:annotationXML>
        <emma:emma xmlns:emma="http://www.w3.org/2003/04/emma" version="1.0">
          <emma:interpretation id="{10568447-DB23-4F3F-BE64-876F3FD495F1}" emma:medium="tactile" emma:mode="ink">
            <msink:context xmlns:msink="http://schemas.microsoft.com/ink/2010/main" type="paragraph" rotatedBoundingBox="14902,13529 15367,13001 15738,13328 15273,138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6B8D84-74BE-4FBF-91B7-2F4B3EE8713A}" emma:medium="tactile" emma:mode="ink">
              <msink:context xmlns:msink="http://schemas.microsoft.com/ink/2010/main" type="line" rotatedBoundingBox="14902,13529 15367,13001 15738,13328 15273,13856">
                <msink:destinationLink direction="with" ref="{52CEB603-A57F-4B8A-A50F-985157B97A1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CD29539-FEFF-440E-B8B7-3993704B55F8}" emma:medium="tactile" emma:mode="ink">
                <msink:context xmlns:msink="http://schemas.microsoft.com/ink/2010/main" type="inkWord" rotatedBoundingBox="14902,13529 15367,13001 15738,13328 15273,13856"/>
              </emma:interpretation>
              <emma:one-of disjunction-type="recognition" id="oneOf2">
                <emma:interpretation id="interp10" emma:lang="en-US" emma:confidence="1">
                  <emma:literal>F</emma:literal>
                </emma:interpretation>
                <emma:interpretation id="interp11" emma:lang="en-US" emma:confidence="0">
                  <emma:literal>•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*</emma:literal>
                </emma:interpretation>
              </emma:one-of>
            </emma:emma>
          </inkml:annotationXML>
          <inkml:trace contextRef="#ctx0" brushRef="#br1" timeOffset="25361.4506">540 9089 70,'18'-10'37,"-18"10"1,16-4 1,-4-12-19,17 23-8,-29-7-1,49-7-4,-24 2-1,14 3-2,-1-5-1,5 6-1,-3-5 0,-3 3-1,-3-1 0,-6 1-1,0 3 0,1-4-1,-10 4-1,1-3-1,1 6-4,-21-3-7,23-12-25,-23 12-2,0 0 1,-18 9 0</inkml:trace>
          <inkml:trace contextRef="#ctx0" brushRef="#br1" timeOffset="25077.4344">653 9017 79,'0'0'38,"0"0"-1,0 0 3,0 0-26,0-16-2,0 16-2,0 0-3,4 27-1,-4-27-1,-4 38-1,1-11-1,5 10-3,-9 1 0,5 6 0,0-2 0,0 4 0,1-4 0,2 2 0,-2-3 0,1-6 0,-2-5 0,5-6 0,-1-3 0,-2-21 0,5 23 0,-5-23 0,0 0-5,-7-35-28,11 9-9,-6-11-1,0-2 2,-5-3-2</inkml:trace>
          <inkml:trace contextRef="#ctx0" brushRef="#br1" timeOffset="25627.4658">646 9237 82,'0'0'38,"0"0"-1,20 14 2,-1-3-26,-1-19-4,21 12-2,-6-9-4,10 5-1,-1-6-1,-1 3-2,-1 6-3,-13-10-5,8 20-14,-16-3-16,-19-10 2,-1 28-2,-19-8 1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24.2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B5E537-5603-47DE-8F58-F0F23F0ABC77}" emma:medium="tactile" emma:mode="ink">
          <msink:context xmlns:msink="http://schemas.microsoft.com/ink/2010/main" type="inkDrawing" rotatedBoundingBox="1136,14255 1261,16587 947,16604 822,14272" semanticType="verticalRange" shapeName="Other">
            <msink:sourceLink direction="with" ref="{70380F7D-B788-4405-A6A3-3A29FE497839}"/>
            <msink:sourceLink direction="with" ref="{1572056A-9284-4FBA-ADB8-67795A763C46}"/>
          </msink:context>
        </emma:interpretation>
      </emma:emma>
    </inkml:annotationXML>
    <inkml:trace contextRef="#ctx0" brushRef="#br0">226 9706 93,'-21'-8'38,"-9"-6"-1,2 1 2,-2 6-29,-6-14-2,12 11-1,-6-8-2,9 9-1,3-3-1,18 12 0,-23-12 0,23 12 0,0 0-1,-12 15-2,8 1 0,4 11 0,0 10 0,2 15 0,-2 13 0,2 18 0,-1 17 0,6 18 0,-1 12 0,1 10 0,0 6 0,2 5 0,-1 2 0,3-3 0,0-8 0,-4-7 0,-2-12 0,4-7 0,-6-14 0,4-14 0,-3-14 0,-2-18 0,0-12 0,-1-11 0,1-12 0,-2-21 0,5 16 0,-5-16 0,0 0 0,27-5 0,-8 0 0,4-1 0,7 3 0,0-8 0,13 8 0,-19-15-30,19 4-13,-13-7 0,0-2 1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42.1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DBD55A-951C-4153-942B-61C309BAA2CD}" emma:medium="tactile" emma:mode="ink">
          <msink:context xmlns:msink="http://schemas.microsoft.com/ink/2010/main" type="inkDrawing" rotatedBoundingBox="12449,16912 12603,14031 13421,14075 13267,16956" semanticType="verticalRange" shapeName="Other">
            <msink:sourceLink direction="with" ref="{70380F7D-B788-4405-A6A3-3A29FE497839}"/>
            <msink:sourceLink direction="with" ref="{1572056A-9284-4FBA-ADB8-67795A763C46}"/>
          </msink:context>
        </emma:interpretation>
      </emma:emma>
    </inkml:annotationXML>
    <inkml:trace contextRef="#ctx0" brushRef="#br0">414 94 73,'0'0'38,"18"-17"-1,-18 17 2,32-7-18,-27-13-7,22 17-2,-27 3-5,35-18 0,-18 6-4,10 8 1,-4-3-4,2 6 0,-4-3 0,2 6 0,-6 0 0,5 8 0,-5 4 0,-1 18 0,-5 6 0,1 19 0,-3 9 0,1 19 0,1 15 0,-6 19 0,-1 13 0,-2 12 0,-8 9 0,3 9 0,-6 3 0,0 7 0,-1-3 0,3-7 0,1-6 0,8-7 0,2-10 0,3-12 0,1-13 0,3-17 0,-2-17 0,1-15 0,-4-15 0,-3-15 0,1-14 0,-4-21 0,2 17 0,-2-17 0,0 0 0,0 0 0,-4-15 0,4 15 0,0 0 0,-14-18 0,14 18 0,0 0 0,-16-11 0,16 11 0,0 0 0,0 0 0,0 0 0,0 0 0,-21 0 0,21 0 0,-27 0 0,3 0 0,-8-1 0,-11 2 0,-11 3 0,-12 3 0,-6 2 0,-4 1 0,0 1 0,2 1 0,7-3 0,9-6 0,10-1 0,11-18 0,37 16 0,-11-21-39,17 5-6,8-5-2,7 7 1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7:37.8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7F2DF3-B4E0-4C45-B121-FE729E75F758}" emma:medium="tactile" emma:mode="ink">
          <msink:context xmlns:msink="http://schemas.microsoft.com/ink/2010/main" type="writingRegion" rotatedBoundingBox="288,4722 24048,3634 24631,16360 871,17448"/>
        </emma:interpretation>
      </emma:emma>
    </inkml:annotationXML>
    <inkml:traceGroup>
      <inkml:annotationXML>
        <emma:emma xmlns:emma="http://www.w3.org/2003/04/emma" version="1.0">
          <emma:interpretation id="{35E23F57-C2A6-47D6-A886-25B5B8F1F39A}" emma:medium="tactile" emma:mode="ink">
            <msink:context xmlns:msink="http://schemas.microsoft.com/ink/2010/main" type="paragraph" rotatedBoundingBox="885,4695 24048,3634 24135,5537 972,6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87355F-41F0-46F9-ABD3-3F990C905D33}" emma:medium="tactile" emma:mode="ink">
              <msink:context xmlns:msink="http://schemas.microsoft.com/ink/2010/main" type="line" rotatedBoundingBox="885,4695 24048,3634 24135,5537 972,6598"/>
            </emma:interpretation>
          </emma:emma>
        </inkml:annotationXML>
        <inkml:traceGroup>
          <inkml:annotationXML>
            <emma:emma xmlns:emma="http://www.w3.org/2003/04/emma" version="1.0">
              <emma:interpretation id="{BFD89776-5F5E-4B11-87A0-A4457A455FD3}" emma:medium="tactile" emma:mode="ink">
                <msink:context xmlns:msink="http://schemas.microsoft.com/ink/2010/main" type="inkWord" rotatedBoundingBox="885,4695 3432,4578 3479,5589 931,5706"/>
              </emma:interpretation>
              <emma:one-of disjunction-type="recognition" id="oneOf0">
                <emma:interpretation id="interp0" emma:lang="en-US" emma:confidence="0">
                  <emma:literal>Recover</emma:literal>
                </emma:interpretation>
                <emma:interpretation id="interp1" emma:lang="en-US" emma:confidence="0">
                  <emma:literal>before</emma:literal>
                </emma:interpretation>
                <emma:interpretation id="interp2" emma:lang="en-US" emma:confidence="0">
                  <emma:literal>Recove</emma:literal>
                </emma:interpretation>
                <emma:interpretation id="interp3" emma:lang="en-US" emma:confidence="0">
                  <emma:literal>Record</emma:literal>
                </emma:interpretation>
                <emma:interpretation id="interp4" emma:lang="en-US" emma:confidence="0">
                  <emma:literal>Rewove</emma:literal>
                </emma:interpretation>
              </emma:one-of>
            </emma:emma>
          </inkml:annotationXML>
          <inkml:trace contextRef="#ctx0" brushRef="#br0">-2 86 124,'-1'-23'40,"1"23"1,3-18-1,6 1-32,16 10-6,1-5-2,8 6 0,5 3 0,8 6 0,4 3 0,1 4 0,-10 9 0,2 10 0,-9 4 0,-5 6 0,-10 5 0,-11 5 0,-16 2 0,-7 1 0,-8 1 0,-6 0 0,-7-4 0,-2-3 0,-4-8 0,2-6 0,4-7 0,9-6 0,-1-5 0,9-9 0,18-5 0,-17-1 0,17 1 0,0 0 0,23-2 0,-6 9 0,8 5 0,2 6 0,1 3 0,0 7 0,2 2 0,-2 3 0,-1-1 0,-3-4 0,-4-4 0,-6-8 0,-3 2 0,-11-18-3,0 0-40,-9-27-1,3 12 1,-4-10 0</inkml:trace>
          <inkml:trace contextRef="#ctx0" brushRef="#br0" timeOffset="-473.027">200 135 107,'0'0'39,"0"0"2,-16-2 0,16 2-28,0 0-3,-9 16-6,13 12-4,-12 6 0,7 13 0,-8 8 0,0 15 0,-2 7 0,4 6 0,-5-2 0,5 1 0,5-6 0,2-6 0,0-10 0,2-15 0,2-9 0,-3-15 0,-1-21 0,0 0 0,14-27-3,-19-22-41,3-11 0,-14-17 0,2-7 0</inkml:trace>
          <inkml:trace contextRef="#ctx0" brushRef="#br0" timeOffset="339.0194">459 792 99,'23'0'37,"2"-1"3,-2-10-3,2-10-20,8 7-8,-6-14-4,6 7 0,-12-13-3,-3 4 0,-11-1 0,-5 6-2,-8 2 0,-9 7 0,-5 6 0,-1 10 0,-6 5 0,1 15 0,3 2 0,5 10 0,6 1 0,12 4 0,-5-2 0,8-1 0,6-1 0,9-8 0,5-2 0,0-9 0,5-2 0,-5-16 0,12 15-5,-8-20-37,-4 2-3,-4-5 3,-19 12-2</inkml:trace>
          <inkml:trace contextRef="#ctx0" brushRef="#br0" timeOffset="665.0381">1075 587 117,'-23'21'41,"23"-21"1,-30 17-1,4-13-27,15 20-14,-12-8 0,6 9 0,-5-2 0,8 5 0,7 0 0,4 2 0,3-4 0,7-1 0,5-4 0,8-9 0,11 6 0,-9-25-2,11 3-40,-3-6-2,4-4 2,-6-8-1</inkml:trace>
          <inkml:trace contextRef="#ctx0" brushRef="#br0" timeOffset="965.0551">1199 692 121,'-20'14'42,"12"2"1,-3 7-2,-3-7-33,17 12-8,-4-5 0,6 3 0,2-5 0,7-5 0,9-11 0,4-7 0,1-8 0,-2-6 0,1-9 0,-4-3 0,-2-5 0,-7-2 0,-12-2 0,-8 3 0,-6 8 0,-7 10 0,-3 8 0,-2 6 0,-1 7 0,4 6 0,9 13 0,-8-12 0,25 10-40,-5-22-2,18 26-1,0-19 1</inkml:trace>
          <inkml:trace contextRef="#ctx0" brushRef="#br0" timeOffset="1407.0805">1541 576 122,'0'0'40,"-19"23"1,19-23-1,-11 26-33,11-26-2,0 43-5,0-17 0,7 4 0,-1-4 0,6 4 0,-1-4 0,3-1 0,2-4 0,-16-21 0,26 21 0,-10-19 0,5-9 0,-21 7 0,34-34 0,-15 10 0,-3-6 0,5-2 0,-7-5 0,-1 4 0,-3 5 0,3 7 0,-5 2 0,-8 19 0,9-23 0,-9 23 0,0 0 0,0 0 0,0 0 0,0 0 0,0 0 0,0 0 0,25 19-13,-25-19-29,19-5 1,-19 5-1,18-9 1</inkml:trace>
          <inkml:trace contextRef="#ctx0" brushRef="#br0" timeOffset="1948.1115">2016 713 114,'0'0'38,"0"0"2,0 0-2,0 0-30,0 0-1,23-7-2,-23 7-2,25-17-1,-9 3-2,-8-8 0,3 0 0,-4-1 0,-5 0 0,-7 2 0,-1 5 0,6 16 0,-30-12 0,9 20 0,0 12 0,5 6 0,4 8 0,6 1 0,8 3 0,5-1 0,11-5 0,10-2 0,0-11 0,4 0 0,-7-19-3,12 13-19,-14-20-18,0-4-3,-7-5 2,-7-1 0,1-8 15,-10 25 11,11-23 9,-10 6 16,-4-1 22,3 18 3,14-19 1,4 7 3,-18 12-13,21-50-11,7 31-2,-16-13-5,17 11-1,-10-5-3,8 5-3,-1 12-14,6 2-25,-9-2 0,7 8-1,2-3-1</inkml:trace>
        </inkml:traceGroup>
        <inkml:traceGroup>
          <inkml:annotationXML>
            <emma:emma xmlns:emma="http://www.w3.org/2003/04/emma" version="1.0">
              <emma:interpretation id="{01F9C4A6-324E-457C-91C2-A86BAF87FDB0}" emma:medium="tactile" emma:mode="ink">
                <msink:context xmlns:msink="http://schemas.microsoft.com/ink/2010/main" type="inkWord" rotatedBoundingBox="5201,4838 7229,4746 7279,5849 5252,5941"/>
              </emma:interpretation>
              <emma:one-of disjunction-type="recognition" id="oneOf1">
                <emma:interpretation id="interp5" emma:lang="en-US" emma:confidence="0">
                  <emma:literal>visit,</emma:literal>
                </emma:interpretation>
                <emma:interpretation id="interp6" emma:lang="en-US" emma:confidence="0">
                  <emma:literal>units</emma:literal>
                </emma:interpretation>
                <emma:interpretation id="interp7" emma:lang="en-US" emma:confidence="0">
                  <emma:literal>unit.</emma:literal>
                </emma:interpretation>
                <emma:interpretation id="interp8" emma:lang="en-US" emma:confidence="0">
                  <emma:literal>unit,</emma:literal>
                </emma:interpretation>
                <emma:interpretation id="interp9" emma:lang="en-US" emma:confidence="0">
                  <emma:literal>wit.</emma:literal>
                </emma:interpretation>
              </emma:one-of>
            </emma:emma>
          </inkml:annotationXML>
          <inkml:trace contextRef="#ctx0" brushRef="#br0" timeOffset="5068.2899">4332 592 104,'0'0'39,"0"0"3,-2-19-2,2 19-25,0 0-5,0 0-5,4 21-5,3 3 0,-7-1 0,3 11 0,1 1 0,3 10 0,4-1 0,1 0 0,-1-5 0,4-2 0,0-7 0,0-6 0,3-4 0,-18-20 0,25 19 0,-25-19 0,19-9 0,-19 9 0,25-35 0,-11 5 0,-2-7 0,8-8 0,-1-10 0,-1 1 0,0 3 0,-3 1 0,0 6 0,-1 8 0,-4 4 0,-3 9 0,-7 23 0,7-24 0,-7 24 0,0 0 0,18 10 0,-18-10 0,-4 32-45,3-2 0,2 6 1,-4 0 0</inkml:trace>
          <inkml:trace contextRef="#ctx0" brushRef="#br0" timeOffset="5745.3287">4784 961 92,'0'0'38,"0"0"3,0 0-1,0 0-24,0 0-4,0 0-3,12 16-2,-12-16-7,-3 31 0,-3-13 0,3 7 0,1 1 0,2 2 0,-3-5 0,1-2 0,0-5 0,2-16 0,2 16 0,-2-16 0,18-20 0,-6-3 0,4-8 0,3-3 0,1-2 0,-1 0 0,2 8 0,-1 5 0,-6 6 0,-14 17 0,19-2 0,-19 2 0,9 35 0,-4-8 0,2 2 0,0 5 0,-3-1 0,3 2 0,-3-5 0,1-3 0,2-6 0,-7-21 0,5 21 0,-5-21 0,0 0 0,-7-37-7,4 12-36,-1-10-1,-3-7 1,0-5 0</inkml:trace>
          <inkml:trace contextRef="#ctx0" brushRef="#br0" timeOffset="6099.3489">4906 246 110,'0'0'38,"0"0"2,0 0-2,10 16-28,-10-16-3,0 0-3,27 8-1,-27-8-1,32 13-2,-17-12-2,12 12-8,-11-10-29,0-6-1,1-1 0,-17 4 0</inkml:trace>
          <inkml:trace contextRef="#ctx0" brushRef="#br0" timeOffset="6324.3618">5292 105 94,'0'0'38,"0"0"3,0 0-1,13 37-19,-13-37-12,-6 37-2,-2-16-2,8 7-5,0-3 0,0-4 0,7 3-3,-7-24-34,1 18-3,-1-18-2,20-2 2</inkml:trace>
          <inkml:trace contextRef="#ctx0" brushRef="#br0" timeOffset="6776.3876">5797 550 107,'0'0'40,"0"0"0,0 0 2,0 0-29,-3 17-3,-4 1-7,7 14-3,-9-1 0,3 8 0,-8-2 0,7 3 0,-10-1 0,-5-8 0,1-2 0,-2-8 0,-3-2 0,-1-10 0,11 1 0,-14-17 0,30 7-22,0 0-20,-15-12-2,15-4 2,8-3 0</inkml:trace>
          <inkml:trace contextRef="#ctx0" brushRef="#br0" timeOffset="7067.4042">5975 527 112,'25'-9'39,"-25"9"3,0 0-3,-2 39-27,-21-23-1,11 13-11,-9 1 0,5 9 0,-3-2 0,4 5 0,3-3 0,7-1 0,3-4 0,6-3 0,6-4 0,3-10 0,-13-17 0,28 9 0,-2-5-2,-15-20-38,8-12-2,-1-7-1,-4-6 2</inkml:trace>
          <inkml:trace contextRef="#ctx0" brushRef="#br0" timeOffset="7317.4186">5705 439 89,'0'0'36,"-17"0"1,17 0 1,0 0-22,0 0-5,30 5-4,-30-5-3,42-1 0,-15-1-1,8 2-2,4 0 0,0-2-3,10 9-5,-14-5-28,11-2-3,0 5-1,-5 0 1</inkml:trace>
          <inkml:trace contextRef="#ctx0" brushRef="#br0" timeOffset="7888.4512">6235 891 116,'0'0'40,"0"0"1,2 19-1,-2-19-32,-2 25-2,5-6-2,-1 0-4,5 6 0,0-4 0,2 2 0,2-4 0,3-1 0,-14-18 0,30 15 0,-14-15 0,-16 0 0,26-17 0,-20-4 0,1 2-4,-14-6 1,1 4 1,-11 1 0,-5 6 1,-8 9 3,-7 3 0,4 11 0,1-2 1,9 11 0,-2-6-3,25-12 0,-19 16 0,19-16 0,32-5 0,1-2 0,4-2 0,2-2 0,2 2 0,-8 2 0,-3 9 0,-30-2 0,14 23 0,-29-4 0,-17 2 0,-7 6 0,-9-4 0,2 3 0,0-5 0,6-9 0,19 10 0,-4-19-40,25-3-1,0 0-2,11-33 2</inkml:trace>
        </inkml:traceGroup>
        <inkml:traceGroup>
          <inkml:annotationXML>
            <emma:emma xmlns:emma="http://www.w3.org/2003/04/emma" version="1.0">
              <emma:interpretation id="{8F308383-C5CA-4C18-ADFC-58C5E8454AC2}" emma:medium="tactile" emma:mode="ink">
                <msink:context xmlns:msink="http://schemas.microsoft.com/ink/2010/main" type="inkWord" rotatedBoundingBox="7746,4449 11172,4723 11064,6068 7638,5793"/>
              </emma:interpretation>
              <emma:one-of disjunction-type="recognition" id="oneOf2">
                <emma:interpretation id="interp10" emma:lang="en-US" emma:confidence="0">
                  <emma:literal>(59=10.</emma:literal>
                </emma:interpretation>
                <emma:interpretation id="interp11" emma:lang="en-US" emma:confidence="0">
                  <emma:literal>[59=56,</emma:literal>
                </emma:interpretation>
                <emma:interpretation id="interp12" emma:lang="en-US" emma:confidence="0">
                  <emma:literal>(59=10,</emma:literal>
                </emma:interpretation>
                <emma:interpretation id="interp13" emma:lang="en-US" emma:confidence="0">
                  <emma:literal>(59=50,</emma:literal>
                </emma:interpretation>
                <emma:interpretation id="interp14" emma:lang="en-US" emma:confidence="0">
                  <emma:literal>(59=50.</emma:literal>
                </emma:interpretation>
              </emma:one-of>
            </emma:emma>
          </inkml:annotationXML>
          <inkml:trace contextRef="#ctx0" brushRef="#br0" timeOffset="8965.5128">7065 126 106,'0'0'38,"-20"-21"2,20 21 0,-19-7-28,-6-2-2,25 9-1,-30 21-9,14 4 0,-7 7 0,4 13 0,-6 8 0,2 14 0,0 5 0,2 11 0,2-1 0,3 4 0,7-1 0,7-5 0,7-4 0,6-9 0,8-8 0,8-15 0,6-7 0,-4-26 0,20-4-33,-12-14-10,-3-13-1,-4-13 2</inkml:trace>
          <inkml:trace contextRef="#ctx0" brushRef="#br0" timeOffset="9490.5429">7668 232 116,'0'0'40,"0"0"1,-32-9-1,-3 2-30,10 17-2,-17-4-8,7 11 0,-11-4 0,5 6 0,1-2 0,8 5 0,2-3 0,9 0 0,7 1 0,8-3 0,10 1 0,-4-18 0,25 30 0,-2-15 0,8 1 0,6 0 0,4 2 0,0 6 0,-4-1 0,0 3 0,-6-1 0,-8 3 0,-5-3 0,-9 1 0,-9-5 0,-9-3 0,9-18 0,-33 24 0,8-15 0,-3-4 0,-2-3 0,-4-5 0,2 1 0,0-7 0,11 7 0,-10-17-7,11 10-36,11-7-1,9 16 1,7-35 0</inkml:trace>
          <inkml:trace contextRef="#ctx0" brushRef="#br0" timeOffset="15914.9103">8071-14 69,'0'0'38,"1"-20"0,-1 20 2,0 0-8,-19-12-17,19 12-3,0 0-4,0 0-5,-30-3-3,30 3 0,-33 15 0,13-2 0,-1 1 0,0 3 0,3 1 0,0-1 0,18-17 0,-21 25 0,21-25 0,0 0 0,0 0 0,21 11 0,-21-11 0,32-14 0,-12 5 0,1-4 0,0 5 0,-2-5 0,-3 3 0,-16 10 0,27-16 0,-27 16 0,0 0 0,2 21 0,-15-2 0,-1 11 0,-4 2 0,1 3 0,1 2 0,4-2 0,6-7 0,12-8 0,11-10 0,1-13 0,12 3 0,-13-18-17,12-1-25,-8-4-2,-7 2 1</inkml:trace>
          <inkml:trace contextRef="#ctx0" brushRef="#br0" timeOffset="16318.9334">8288-107 73,'23'-16'37,"-23"16"1,0 0 3,19 7-9,-19-7-18,0 0-1,0 0-6,16 33-7,-14-15 0,10 15 0,-5 4 0,4 14 0,-2 7 0,3 11 0,-5 6 0,2 13 0,-9 2 0,-5 4 0,-8-2 0,-4-1 0,-10-5 0,-3-7 0,-2-14 0,-3-12 0,5-12 0,-2-19 0,15 3 0,-5-25-24,22 0-20,-19-25-1,12 6 0</inkml:trace>
          <inkml:trace contextRef="#ctx0" brushRef="#br0" timeOffset="16770.9593">8775 458 104,'0'0'38,"16"-1"2,-16 1-2,32 5-24,-32-5-5,24-11-2,-24 11-2,39-12-5,-12 5 0,-3-2-2,8 15-13,-5-8-24,-10 2-1,-17 0 0,0 0 0</inkml:trace>
          <inkml:trace contextRef="#ctx0" brushRef="#br0" timeOffset="16913.9675">8810 578 113,'2'21'36,"-2"-21"0,25 3 0,-6-6-37,8-11-30,6 21-5,-12-19 1,9 12-2</inkml:trace>
          <inkml:trace contextRef="#ctx0" brushRef="#br0" timeOffset="17357.9929">9546 427 96,'0'0'38,"2"23"3,-7-8-1,-6 22-14,-6-14-16,11 16-6,-13-8-4,3 12 0,-7-6 0,4 1 0,-1-4 0,4-10 0,0-4 0,16-20 0,-22 19 0,22-19 0,0 0-3,-18-14-33,18 14-5,7-32-1,-2 13 0</inkml:trace>
          <inkml:trace contextRef="#ctx0" brushRef="#br0" timeOffset="18018.0305">9495 358 111,'0'0'38,"0"0"2,-5-19-2,5 19-29,0 0-1,18-11-2,-18 11-1,19-5-5,-19 5 0,32-3 0,-9 3 0,3 1 0,6-1 0,3 0 0,2 2 0,0 0 0,0 1 0,1-3 0,-3 6 0,-5-10 0,9 16-17,-8-10-23,-4 0-1,-2 0 0,-4-2 0</inkml:trace>
          <inkml:trace contextRef="#ctx0" brushRef="#br0" timeOffset="17710.013">9809 437 97,'0'0'38,"0"0"1,0 0 1,0 0-24,-8 23-5,-14-14-2,12 17-4,-13-1-5,5 7 0,-3-1 0,5 3 0,4-1 0,5 0 0,1 1 0,6-8 0,6-3 0,1-4 0,5-3 0,4-5 0,2-4 0,-2-9 0,10 0 0,-14-17-11,20 1-29,-12-3-2,-8-2 1,-7-3 0</inkml:trace>
          <inkml:trace contextRef="#ctx0" brushRef="#br0" timeOffset="18657.0672">10102 724 98,'0'0'36,"6"26"3,-6-26-2,-4 18-27,15-1-3,-11-17-2,14 28-1,-14-28 0,16 25-2,-16-25 0,14 19-1,-14-19 0,0 0 0,18 21-1,-18-21-1,0 0 1,15 9-1,-15-9 0,16-3 0,-16 3-1,0 0 1,4-23 0,-4 23 1,-16-28-1,2 12 2,-6 2 0,1 5 1,-6-2 0,25 11 1,-31-7-1,31 7 1,-23 2 0,23-2-3,0 0 0,0 0 0,19 11 0,-3-15 0,9 2 0,1-1 0,-1 1 0,0 2 0,-25 0 0,21 7 0,-21-7 0,-14 21 0,-9-7 0,-4 2 0,-5 0 0,1-2 0,2-3 0,1-4 0,7 1 0,0-8 0,21 0-16,-16 18-24,16-18-2,0 0 2,0 0-2</inkml:trace>
        </inkml:traceGroup>
        <inkml:traceGroup>
          <inkml:annotationXML>
            <emma:emma xmlns:emma="http://www.w3.org/2003/04/emma" version="1.0">
              <emma:interpretation id="{9E80DD46-1295-4242-84B1-91C30348DEC2}" emma:medium="tactile" emma:mode="ink">
                <msink:context xmlns:msink="http://schemas.microsoft.com/ink/2010/main" type="inkWord" rotatedBoundingBox="11356,4621 13439,4642 13425,6038 11342,6017"/>
              </emma:interpretation>
              <emma:one-of disjunction-type="recognition" id="oneOf3">
                <emma:interpretation id="interp15" emma:lang="en-US" emma:confidence="0">
                  <emma:literal>Otley</emma:literal>
                </emma:interpretation>
                <emma:interpretation id="interp16" emma:lang="en-US" emma:confidence="0">
                  <emma:literal>dot(s)</emma:literal>
                </emma:interpretation>
                <emma:interpretation id="interp17" emma:lang="en-US" emma:confidence="0">
                  <emma:literal>do.(s)</emma:literal>
                </emma:interpretation>
                <emma:interpretation id="interp18" emma:lang="en-US" emma:confidence="0">
                  <emma:literal>oat(s)</emma:literal>
                </emma:interpretation>
                <emma:interpretation id="interp19" emma:lang="en-US" emma:confidence="0">
                  <emma:literal>doe(s)</emma:literal>
                </emma:interpretation>
              </emma:one-of>
            </emma:emma>
          </inkml:annotationXML>
          <inkml:trace contextRef="#ctx0" brushRef="#br0" timeOffset="20014.1448">10464 103 98,'0'0'39,"0"0"2,0 0 0,21-17-17,8 24-16,-3-12-4,18 6-4,0-2 0,13 2 0,5-1 0,1 0 0,4 0 0,-5 0 0,-4 7 0,-13-7-3,0 9-36,-16 9-2,-15 3 0,-12 7-1</inkml:trace>
          <inkml:trace contextRef="#ctx0" brushRef="#br0" timeOffset="19259.1015">10717 358 105,'0'0'40,"-21"-14"0,21 14 1,-25 0-21,25 0-11,-32 16-9,16-2 0,-7 0 0,6 9 0,-6 2 0,5 10 0,0 0 0,6 5 0,8-1 0,8 0 0,7-4 0,10-2 0,2-5 0,7-10 0,5-8 0,7-8 0,2-11 0,6-7 0,-4-10 0,-4-9 0,-1-5 0,-8-6 0,-3-7 0,-10 2 0,-10 2 0,-6 2 0,-11 10 0,-7 5 0,-7 7 0,-4 10 0,-7 11 0,0 6 0,-5 7 0,0 3 0,5 4 0,2 0 0,11 3 0,3-7 0,12 8 0,4-20-4,0 0-37,18 15-2,-18-15 1,32 2 0</inkml:trace>
          <inkml:trace contextRef="#ctx0" brushRef="#br0" timeOffset="20246.1581">10637 848 112,'-9'29'40,"4"-8"1,9-4 0,15 3-31,-19-20-3,35 12-3,-13-12-4,6 3 0,0-3 0,2-1 0,4 1 0,-4-9 0,14 14-13,-11-10-27,4-4-2,-1-1 2,-6-6-2</inkml:trace>
          <inkml:trace contextRef="#ctx0" brushRef="#br0" timeOffset="19704.1271">10828 132 98,'-14'-20'38,"14"20"2,0 0 0,-14-21-24,14 21-5,0 0-2,0 0-6,0 0-3,0 0 0,-6 25 0,8-4 0,-9 5 0,4 11 0,-4 7 0,1 7 0,1 5 0,5 11 0,0 2 0,2 3 0,-1-2 0,10 0 0,-4-5 0,2-2 0,0-10 0,1-11 0,-3-8 0,-3-11 0,-4-23 0,0 0 0,0 0 0,2-18 0,-1-1 0,-20-20-29,12-1-15,-7-10 0,0 5 1</inkml:trace>
          <inkml:trace contextRef="#ctx0" brushRef="#br0" timeOffset="20687.1833">11509 174 125,'0'0'41,"-16"3"1,16-3 0,-35 20-37,26 4-5,-12 3 0,0 9 0,-6 7 0,3 11 0,-3 2 0,3 9 0,-1 0 0,7 6 0,8-5 0,4 1 0,10-5 0,3-8 0,5-3 0,6-18 0,10 1 0,-28-34-30,39 10-13,-11-25-1,-3-10 1</inkml:trace>
          <inkml:trace contextRef="#ctx0" brushRef="#br0" timeOffset="21117.2079">11880 349 102,'0'0'39,"2"-28"3,-2 28-1,-28-5-26,-15-5-3,15 18-8,-13-4-4,8 8 0,-6 0 0,9 6 0,7 0 0,7 3 0,11 0 0,5 2 0,5-1 0,7 5 0,3 1 0,4-2 0,4 1 0,2-1 0,1-1 0,2 1 0,-6 2 0,-3-2 0,-5-1 0,-3 1 0,-8-1 0,-5 0 0,-6-4 0,-7-6 0,0-4 0,-3-9 0,18-2 0,-28-14 0,28 14 0,-20-25-40,19 2-2,1-5-1,1-3 0</inkml:trace>
          <inkml:trace contextRef="#ctx0" brushRef="#br0" timeOffset="21627.2371">12169 168 91,'0'0'37,"0"0"2,-28-8 2,-2 2-25,20 22-3,-19-14-4,10 12-3,-4-5-3,23-9-3,-26 23 0,26-23 0,-9 15 0,9-15 0,0 0 0,32 4 0,-11-9 0,3-2 0,-4-4 0,3 1 0,0-1 0,-6 2 0,1 2 0,-18 7 0,0 0 0,7 20 0,-18-3 0,-3 8 0,-2 1 0,4 4 0,-2-2 0,3 0 0,4-7 0,7-3 0,0-18 0,16 12 0,2-10 0,-8-20 0,17 6-38,-8-7-4,3-2-1,-3-4 1</inkml:trace>
          <inkml:trace contextRef="#ctx0" brushRef="#br0" timeOffset="21989.2578">12372-48 107,'0'0'40,"0"0"3,0 0-1,0 0-24,0 0-13,11 30-5,1 4 0,-1-1 0,3 16 0,0 7 0,9 11 0,-2 14 0,1 10 0,-8 3 0,2 11 0,-13-1 0,4 3 0,-9-4 0,-12-2 0,-5-15 0,-8-11 0,6-13 0,-9-15 0,4-10 0,-4-19 0,5-2 0,-12-27-16,18-1-29,-1-11-1,-5-4 1</inkml:trace>
        </inkml:traceGroup>
        <inkml:traceGroup>
          <inkml:annotationXML>
            <emma:emma xmlns:emma="http://www.w3.org/2003/04/emma" version="1.0">
              <emma:interpretation id="{7529CFAA-3A63-42F4-9BEF-FCDFC70D914A}" emma:medium="tactile" emma:mode="ink">
                <msink:context xmlns:msink="http://schemas.microsoft.com/ink/2010/main" type="inkWord" rotatedBoundingBox="14495,3938 18324,4310 18223,5343 14394,4971">
                  <msink:destinationLink direction="with" ref="{43AC7EEB-0F4A-4A79-97F1-5E00DA9C0FD3}"/>
                </msink:context>
              </emma:interpretation>
              <emma:one-of disjunction-type="recognition" id="oneOf4">
                <emma:interpretation id="interp20" emma:lang="en-US" emma:confidence="0">
                  <emma:literal>I-homology</emma:literal>
                </emma:interpretation>
                <emma:interpretation id="interp21" emma:lang="en-US" emma:confidence="0">
                  <emma:literal>to-homology</emma:literal>
                </emma:interpretation>
                <emma:interpretation id="interp22" emma:lang="en-US" emma:confidence="0">
                  <emma:literal>WI-homology</emma:literal>
                </emma:interpretation>
                <emma:interpretation id="interp23" emma:lang="en-US" emma:confidence="0">
                  <emma:literal>HI-homology</emma:literal>
                </emma:interpretation>
                <emma:interpretation id="interp24" emma:lang="en-US" emma:confidence="0">
                  <emma:literal>Em-homolog,</emma:literal>
                </emma:interpretation>
              </emma:one-of>
            </emma:emma>
          </inkml:annotationXML>
          <inkml:trace contextRef="#ctx0" brushRef="#br1" timeOffset="-223501.7835">13688-471 87,'0'0'37,"0"0"1,-18-2 2,18 2-26,0 0-2,0 0-2,0 0-3,5 23-1,-5-23-2,5 35-4,-12-9 0,11 11 0,-8 2 0,1 7 0,3 1 0,-2 2 0,-5 2 0,5-3 0,1-4 0,1-6 0,1-4 0,5-10 0,-3-3 0,-3-21 0,0 0 0,0 0 0,18-14 0,-29-24-28,18 3-14,-5-9-2,0-6 2,0 3 1</inkml:trace>
          <inkml:trace contextRef="#ctx0" brushRef="#br1" timeOffset="-223260.7697">13569-389 72,'0'0'37,"11"-15"-1,8 11 2,10 6-20,-12-18-5,26 16-2,-10-14-4,17 9-2,-1-8-1,7 5-3,-3-3 1,2 1-3,3 4-1,-8-3-3,3 15-4,-27-13-14,-3 10-17,-7 8 2,-16-11-1,-11 31 0</inkml:trace>
          <inkml:trace contextRef="#ctx0" brushRef="#br1" timeOffset="-223041.7572">13668-164 89,'16'7'32,"-16"-7"0,44-28-5,-10 23-22,-4-7 0,12 5-2,-3 0-1,-4-2-5,9 12-8,-15 1-16,-14-6-6,8 18 1,-23-16-2</inkml:trace>
          <inkml:trace contextRef="#ctx0" brushRef="#br1" timeOffset="-222812.7441">13631 132 71,'0'0'36,"0"0"-1,28 5 1,-12-16-20,23 11-6,-7-10-2,15 6-4,-2-3-3,0-2-5,8 13-15,-3-2-18,-17-8 2,4 10-1,-10-11-1</inkml:trace>
          <inkml:trace contextRef="#ctx0" brushRef="#br1" timeOffset="-222522.7275">14415-118 96,'0'0'35,"0"0"1,25-9-1,-10 9-29,1-7-3,5 0-1,4 2-4,-2-11-16,-2 2-18,11 9 1,-16-8 0,5 13-2</inkml:trace>
          <inkml:trace contextRef="#ctx0" brushRef="#br1" timeOffset="-221929.6936">14863-420 79,'0'0'36,"0"0"-1,0 0 3,5 26-24,-5-26-3,-7 39-2,0-15-1,7 19-2,-7-5-1,7 11 0,-7-1-2,7 5-1,-3-6 0,4-1 0,-4-6-2,3-5 0,2-7 0,-2-6 0,0-22 0,5 19 0,-5-19 0,0 0-2,0 0 2,21-32-1,-10 11 0,3-5 0,7-1 1,-3 1-1,3 1 0,-2 4 1,1 4-1,-3 8 1,-17 9 0,23 5 0,-16 11 0,-3 3 0,-4 6 0,-4 3 1,6 2-1,-4 0 1,4-2-1,0-3 1,-6-6-1,4-19-1,7 25 0,-7-25-4,0 0-4,0 0-27,0 0-4,16-27 0,-10 4 0</inkml:trace>
          <inkml:trace contextRef="#ctx0" brushRef="#br1" timeOffset="-221605.6751">15191 74 74,'0'22'34,"0"-22"1,0 0-5,15 32-16,-15-32-3,17 16-3,-17-16-2,25 5-2,-25-5-1,35-12 0,-17 0-1,-2-4-1,-4-4 0,-7-1 0,-1-3 0,-4 1-1,-7 2 0,-4 3 0,-6 8 1,-4 4-1,-4 6-1,2 6 1,0 4 0,3 1-3,8 10-3,-11-18-13,23-3-18,0 16 0,0-16 1,30 0-2</inkml:trace>
          <inkml:trace contextRef="#ctx0" brushRef="#br1" timeOffset="-220996.6402">15545-25 65,'0'0'35,"0"0"0,0 0 1,0 0-14,0 0-11,1 23-4,-1-23-1,4 21-2,-4-21-1,9 21-1,-9-21-1,0 0 0,0 0 0,17 12 0,-17-12 0,20-17-1,-11 1 1,6-1 0,0-5-1,0 1 0,0 2 1,-1 3-1,-14 16 1,19-14 1,-19 14 0,0 0-1,-5 28 1,1-5 1,-1 0-1,0 3 0,-2-3-1,5 0-1,4-5 1,-2-18-1,12 15 1,-12-15-1,21-8 0,-5-5 0,2-6 0,3 0 1,0-4-1,-3 0 0,5 7 0,-11 0 0,-12 16 0,19-17-1,-19 17 1,0 0 0,7 23 0,-8-6 1,-8 1-1,5 5 0,3-1 0,-3-2 0,2-3-1,2-17-1,-1 25-2,1-25-4,0 0-13,21 12-18,-21-12-2,16-17 1,-9 1 0</inkml:trace>
          <inkml:trace contextRef="#ctx0" brushRef="#br1" timeOffset="-220733.6252">15968 9 71,'18'28'36,"-18"-28"1,2 17 0,1-1-19,-3-16-6,0 0-3,21-14-3,-5 7-3,-3-9 0,6 0-2,-5-3 1,-2 3-1,-10-3 0,-2 19-1,-10-26 1,10 26 0,-30-16-1,7 16 1,1 5-2,0-2-2,22-3-3,-34 16-16,34-16-16,-4 20-1,4-20 1,30 10-2</inkml:trace>
          <inkml:trace contextRef="#ctx0" brushRef="#br1" timeOffset="-220444.6087">16365-482 94,'0'0'39,"0"0"1,-26 21-1,12 18-25,-7-14-4,17 22-3,-10-3-2,7 12-1,-2-1-1,7 3-3,-1-6 0,6-1 0,3-5 0,-6-14-5,10 3-4,-10-35-17,-2 17-14,2-17-2,18-10 2,-9-8-1</inkml:trace>
          <inkml:trace contextRef="#ctx0" brushRef="#br1" timeOffset="-220153.592">16411-27 87,'-3'29'37,"-11"-5"0,12 6 1,9 5-24,-18-17-5,17 10-3,-6-28-2,14 26-2,5-21 0,4-5-1,0-5 0,5-7-1,-1-6 1,-1-5-1,-3-5 0,-5 0 1,-6 0-1,-10 2 0,-11 6 0,9 20 0,-35-21-1,10 16 0,7 14-3,-12-7-5,22 19-15,1-4-15,7-17 1,-11 21 0,11-21-1</inkml:trace>
          <inkml:trace contextRef="#ctx0" brushRef="#br1" timeOffset="-219741.5685">16874-53 79,'5'-16'38,"-5"16"-1,-23-3 3,-9-4-24,32 7-3,-31 17-4,20 3-3,-5-6-1,7 5-2,6-3-1,3-16-1,12 24 0,4-17 0,2-3-1,5-2 1,-1-4-1,3 2 1,-2 2 1,-2 5-2,-21-7 0,23 37 0,-26-9 0,-4 7 0,-11 2 0,-7 1 0,-5 3 0,-3-6 0,-4-7 0,1-5 0,6-9 0,7-9 0,8-3 0,4-18 0,11 16-7,3-42-23,15 10-12,7-8-1,3-4 2,6-3-1</inkml:trace>
          <inkml:trace contextRef="#ctx0" brushRef="#br1" timeOffset="-219354.5463">17089-11 75,'2'18'38,"5"3"-1,-9-4 2,2-17-16,9 27-13,-9-27-2,12 16-3,-12-16-1,20 0-2,-4-6-1,5-1 0,0-5 0,4-2 0,-1-5-1,3-1 0,3-1 0,0 2 0,-4 1 1,-3 6 1,-23 12 0,23-9 1,-23 9-1,-12 30-2,-9-2 0,-9 16 0,-9 5 0,-5 11 0,-7 2 0,1 3 0,4 0 0,2-2 0,2-7 0,10-5 0,4-11 0,10-10 0,11-7 0,7-23 0,4 20 0,-8-36-21,22-9-22,-1-14-2,8-11 1</inkml:trace>
        </inkml:traceGroup>
        <inkml:traceGroup>
          <inkml:annotationXML>
            <emma:emma xmlns:emma="http://www.w3.org/2003/04/emma" version="1.0">
              <emma:interpretation id="{00E9C2FB-AA38-4C66-95F0-1103CD60BA02}" emma:medium="tactile" emma:mode="ink">
                <msink:context xmlns:msink="http://schemas.microsoft.com/ink/2010/main" type="inkWord" rotatedBoundingBox="19136,4273 20617,4108 20691,4777 19210,4941">
                  <msink:destinationLink direction="with" ref="{43AC7EEB-0F4A-4A79-97F1-5E00DA9C0FD3}"/>
                </msink:context>
              </emma:interpretation>
              <emma:one-of disjunction-type="recognition" id="oneOf5">
                <emma:interpretation id="interp25" emma:lang="en-US" emma:confidence="0">
                  <emma:literal>Good</emma:literal>
                </emma:interpretation>
                <emma:interpretation id="interp26" emma:lang="en-US" emma:confidence="0">
                  <emma:literal>food</emma:literal>
                </emma:interpretation>
                <emma:interpretation id="interp27" emma:lang="en-US" emma:confidence="0">
                  <emma:literal>good</emma:literal>
                </emma:interpretation>
                <emma:interpretation id="interp28" emma:lang="en-US" emma:confidence="0">
                  <emma:literal>hood</emma:literal>
                </emma:interpretation>
                <emma:interpretation id="interp29" emma:lang="en-US" emma:confidence="0">
                  <emma:literal>wooed</emma:literal>
                </emma:interpretation>
              </emma:one-of>
            </emma:emma>
          </inkml:annotationXML>
          <inkml:trace contextRef="#ctx0" brushRef="#br1" timeOffset="-217605.4463">18588-392 23,'17'2'28,"-20"-18"1,3 16-2,21-11-3,-21 11-1,0 0-3,0-23-4,0 23-3,0 0-1,0 0-2,-7-17-1,7 17-2,-28 7-2,7 7 0,-11-2-1,4 13-4,-10 3 0,3 12 0,0 6 0,1 3 0,6 4 0,9 2 0,5-1 0,5-3 0,9-5 0,3-9 0,6-9 0,7-7 0,3-11 0,4-10 0,2-5 0,0-6 0,-1-6 0,-2-4 0,1-4 0,-2-1 0,-4 5 0,-2 0 0,-15 21 0,12-28 0,-12 28 0,0 0 0,0 0 0,0 0 0,-20 15 0,10 1 0,3 0 0,2 5 0,3-2 0,4 6 0,3-2 0,4-2 0,-1 2 0,3-4 0,1-1 0,-1-3 0,-11-15 0,16 20 0,-16-20 0,0 0 0,0 0 0,9-21-5,7 8-30,-11-6-7,-2-5 0,-1-1 0</inkml:trace>
          <inkml:trace contextRef="#ctx0" brushRef="#br1" timeOffset="-217222.4243">18803-18 76,'0'0'38,"16"18"0,-16-18 1,12 37-21,-12-37-5,-1 26-4,1-26-2,10 23-2,-10-23-3,16 17 0,-16-17 0,30 2-1,-12-7 0,-1-4 0,-1-3 0,2-4 1,-6-5-2,-3 0 0,-5 0 0,-6 0 0,-3 1 0,5 20 0,-32-22 0,7 20 0,-3 5 0,0 6 0,5 3 0,0 1-2,9 6-2,14-19-4,-4 35-9,4-35-23,23 18-1,-2-11 1,2-6 0</inkml:trace>
          <inkml:trace contextRef="#ctx0" brushRef="#br1" timeOffset="-216892.4055">19073 23 78,'20'-2'38,"-20"2"0,0 0 1,10 19-20,-10-19-6,0 0-5,0 0-2,25 25-1,-25-25-2,26 9-1,-10-9 0,7-2 0,-5-7 0,5-2-2,-6-4 0,3-3 0,-6 1 0,-3-3 0,-10 3 0,-4-1 0,3 18 0,-28-21 0,6 17 0,-6 8 0,0 3 0,0 4 0,3 4 0,0 1 0,11 5 0,-2-7-8,22 13-4,-10-12-27,4-15-2,30 15 1,-11-14-1</inkml:trace>
          <inkml:trace contextRef="#ctx0" brushRef="#br1" timeOffset="-215807.3434">19523-111 94,'0'0'38,"0"-19"1,0 19 1,0-25-28,0 25-3,0 0-2,0 0-2,0 0-1,0 0-2,0 0 0,0 0-1,0 0 1,0 0-2,0 0 0,0 0 0,0 0 0,0 0 0,0 0 0,0 0 0,0 0 0,0 0 0,0 0 0,0 0 0,0 0 0,0 0 0,0 0 0,0 0 0,0 0 0,0 0 0,0 0 0,0 0 0,0 0 0,0 0 0,0 0 0,0 0 0,0 0 0,0 0 0,0 0 0,0 0 0,0 0 0,0 0 0,0 0 0,0 0 0,0 0 0,-21 11 0,21-11 0,-23 21 0,23-21 0,-19 31 0,6-11 0,5 3 0,2-2 0,3 0 0,3-4 0,7 1 0,-7-18 0,19 21 0,-3-19 0,2-4 0,-1-9 0,3-3 0,3-7 0,-6-3 0,3-8 0,-3-5 0,1-7 0,-2-5 0,3-4 0,3-1 0,-7 1 0,-2 4 0,-3 5 0,-1 7 0,-5 7 0,-1 11 0,-3 19 0,-3-16 0,3 16 0,0 0 0,-18 32 0,11-8 0,2 8 0,1 8 0,-5 8 0,4 5 0,2-1 0,-1 3 0,8-1 0,4-3 0,-1-3 0,4-8 0,-2-5 0,2-9 0,-1-4 0,-10-22 0,23 19 0,-23-19 0,0 0 0,0 0 0,27-9-9,-27 9-32,-9-19-1,9 19 0,-7-23 0</inkml:trace>
        </inkml:traceGroup>
        <inkml:traceGroup>
          <inkml:annotationXML>
            <emma:emma xmlns:emma="http://www.w3.org/2003/04/emma" version="1.0">
              <emma:interpretation id="{439768A0-61B6-4B4E-A270-C040BB76D662}" emma:medium="tactile" emma:mode="ink">
                <msink:context xmlns:msink="http://schemas.microsoft.com/ink/2010/main" type="inkWord" rotatedBoundingBox="23315,4225 24073,4191 24108,4955 23350,4990">
                  <msink:destinationLink direction="with" ref="{43AC7EEB-0F4A-4A79-97F1-5E00DA9C0FD3}"/>
                </msink:context>
              </emma:interpretation>
              <emma:one-of disjunction-type="recognition" id="oneOf6">
                <emma:interpretation id="interp30" emma:lang="en-US" emma:confidence="0">
                  <emma:literal>willies</emma:literal>
                </emma:interpretation>
                <emma:interpretation id="interp31" emma:lang="en-US" emma:confidence="0">
                  <emma:literal>willies,</emma:literal>
                </emma:interpretation>
                <emma:interpretation id="interp32" emma:lang="en-US" emma:confidence="0">
                  <emma:literal>Willies,</emma:literal>
                </emma:interpretation>
                <emma:interpretation id="interp33" emma:lang="en-US" emma:confidence="0">
                  <emma:literal>willies)</emma:literal>
                </emma:interpretation>
                <emma:interpretation id="interp34" emma:lang="en-US" emma:confidence="0">
                  <emma:literal>Williess</emma:literal>
                </emma:interpretation>
              </emma:one-of>
            </emma:emma>
          </inkml:annotationXML>
          <inkml:trace contextRef="#ctx0" brushRef="#br1" timeOffset="-215304.3147">19917-146 67,'5'-16'38,"-5"16"-1,0 0 3,0 19-18,0-19-7,-3 23-4,3-23-3,-7 41-2,5-20-3,7 5 0,-1-5-1,1-1-1,2-3 1,-7-17-2,25 16 0,-9-18 0,0-7 0,3-6 0,-3-3 0,0-7 0,1-3 0,-4-2 0,-1 4 0,-3 3 0,-9 23 0,12-23 0,-12 23 0,0 0 0,4 21 0,-2-3 0,-1 3 0,5 0 0,-5-3 0,5-2 0,-6-16 0,19 15 0,-19-15 0,28-1 0,-28 1 0,29-14 0,-10-2 0,-1-4 0,3-4 0,-5-8 0,10 4-3,-10-9-4,12 14-5,-28-12-15,7 14-15,-7 21 1,0-17 0,0 17 3</inkml:trace>
          <inkml:trace contextRef="#ctx0" brushRef="#br1" timeOffset="-215083.302">20452-99 111,'0'0'40,"0"0"0,0 0-1,-2 25-31,2-25-3,-16 23-3,9-7-1,7-16-4,-7 33-5,-9-19-29,16-14-3,0 0 1,0 0-2</inkml:trace>
          <inkml:trace contextRef="#ctx0" brushRef="#br1" timeOffset="-214921.2927">20512-383 98,'0'0'35,"0"0"-1,0 0 2,-4 21-33,2-5-9,-1 5-28,3-21-1,2 33 1,-2-33-2</inkml:trace>
          <inkml:trace contextRef="#ctx0" brushRef="#br1" timeOffset="-214582.2734">20720-631 76,'0'0'38,"0"0"1,0 0 0,-2 37-22,-17-18-5,19 23-2,-18-7-1,11 18-3,-9 0-1,4 10-1,-2-1-4,3 3 0,4-2 0,4-3 0,-3-6 0,6-6 0,0-8 0,0-14 0,7-1-4,-7-25-7,23 0-23,-23 0-8,18-40 1,-7 1 0</inkml:trace>
          <inkml:trace contextRef="#ctx0" brushRef="#br1" timeOffset="-214304.2575">20987-673 92,'0'0'39,"0"0"1,1 33 1,-31-12-28,25 27-3,-16-4-2,12 21 0,-10-6-4,6 12-4,-4-3 0,6 1 0,0-2 0,4-6 0,9-8 0,-2-11 0,4-5 0,5-18 0,8 2-9,-17-21-32,0 0-1,27-33 0,-17 1 0</inkml:trace>
          <inkml:trace contextRef="#ctx0" brushRef="#br1" timeOffset="-214136.2478">21123-48 68,'-16'32'37,"10"7"-2,-8-13 1,5-10-11,6 8-19,-2-8-7,5-16-27,-18 4-6,18-4-2,3-27 0</inkml:trace>
          <inkml:trace contextRef="#ctx0" brushRef="#br1" timeOffset="-213973.2385">21158-329 93,'0'0'34,"-13"18"1,13-18-2,-17 9-34,17-9-26,-7 22-6,12 3 0,-5-25-3</inkml:trace>
          <inkml:trace contextRef="#ctx0" brushRef="#br1" timeOffset="-213613.2179">21258-37 87,'27'-16'36,"-15"0"0,6 7 2,7 2-28,-4-17-3,4 8-3,-4-10 0,5 5-2,-5-4 0,-1 4-1,-11 0 1,-9 21 0,-11-27 0,11 27 2,-37 2-1,12 16 2,-8 1-1,4 14 0,1-1-2,7 12-2,2 0 0,13 3 0,3 3 0,13-3 0,10-7 0,8-3 0,13-7 0,8-16 0,11 6 0,-2-22-37,-1-10-6,-8-6-1,-13-8 1</inkml:trace>
          <inkml:trace contextRef="#ctx0" brushRef="#br1" timeOffset="-212394.1482">22750-417 72,'0'0'38,"-25"-30"0,25 30 2,-26-8-21,-13-8-4,16 21-3,-19-10-3,13 15-2,-6-4-2,7 8-5,-4-2 0,11 7 0,5-1 0,11 3 0,8 0 0,3 4 0,6-1 0,13 3 0,3-1 0,0 6 0,7-2 0,-3 1 0,0 1 0,0 1 0,-11 1 0,-10 1 0,-13-4 0,-5-1 0,-6-5 0,-8-1 0,-12-3 0,1-3 0,-2-4 0,3-3 0,9-3 0,-2-4 0,8-2 0,16-2 0,0 0 0,-4-21-42,17 1-1,2-8-1,7-2 0</inkml:trace>
          <inkml:trace contextRef="#ctx0" brushRef="#br1" timeOffset="-211922.1212">23117-427 72,'4'-30'38,"-4"30"1,-20-18 2,4 3-19,16 15-5,-26 3-5,26-3-3,-23 16-4,21 0-5,2-16 0,-21 31 0,14-13 0,11 6 0,-6 1 0,11 3 0,-4 2 0,-2 5 0,8-1 0,8 1 0,6 0 0,5 2 0,-10 3 0,3 1 0,-8 1 0,1-2 0,4-3 0,-13 2 0,-21-1 0,0-4 0,-8-6 0,-13-5 0,3-6 0,-3-4 0,-4-6 0,7-7 0,1-4 0,-8-8 0,23 12 0,2-19-37,1 1-7,3-5-1,12-3 1</inkml:trace>
        </inkml:traceGroup>
      </inkml:traceGroup>
    </inkml:traceGroup>
    <inkml:traceGroup>
      <inkml:annotationXML>
        <emma:emma xmlns:emma="http://www.w3.org/2003/04/emma" version="1.0">
          <emma:interpretation id="{D759F120-536E-4CC0-B3EA-A4179A60A5B7}" emma:medium="tactile" emma:mode="ink">
            <msink:context xmlns:msink="http://schemas.microsoft.com/ink/2010/main" type="paragraph" rotatedBoundingBox="628,6695 21745,5996 21803,7758 686,8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A4B8AE-B5BB-4E7C-8A38-9259348F7086}" emma:medium="tactile" emma:mode="ink">
              <msink:context xmlns:msink="http://schemas.microsoft.com/ink/2010/main" type="line" rotatedBoundingBox="628,6695 21745,5996 21803,7758 686,8457"/>
            </emma:interpretation>
          </emma:emma>
        </inkml:annotationXML>
        <inkml:traceGroup>
          <inkml:annotationXML>
            <emma:emma xmlns:emma="http://www.w3.org/2003/04/emma" version="1.0">
              <emma:interpretation id="{44A1B3F9-D1DC-44BA-9358-BA271F1176BE}" emma:medium="tactile" emma:mode="ink">
                <msink:context xmlns:msink="http://schemas.microsoft.com/ink/2010/main" type="inkWord" rotatedBoundingBox="611,7334 2508,6530 2843,7320 946,8124"/>
              </emma:interpretation>
              <emma:one-of disjunction-type="recognition" id="oneOf7">
                <emma:interpretation id="interp35" emma:lang="en-US" emma:confidence="0">
                  <emma:literal>via"</emma:literal>
                </emma:interpretation>
                <emma:interpretation id="interp36" emma:lang="en-US" emma:confidence="0">
                  <emma:literal>Via"</emma:literal>
                </emma:interpretation>
                <emma:interpretation id="interp37" emma:lang="en-US" emma:confidence="0">
                  <emma:literal>Via'"</emma:literal>
                </emma:interpretation>
                <emma:interpretation id="interp38" emma:lang="en-US" emma:confidence="0">
                  <emma:literal>via:</emma:literal>
                </emma:interpretation>
                <emma:interpretation id="interp39" emma:lang="en-US" emma:confidence="0">
                  <emma:literal>Via:</emma:literal>
                </emma:interpretation>
              </emma:one-of>
            </emma:emma>
          </inkml:annotationXML>
          <inkml:trace contextRef="#ctx0" brushRef="#br0" timeOffset="147690.4475">-222 2657 99,'0'0'39,"-4"-16"1,4 16 0,-16-12-27,16 12-3,0 0-2,0 0-2,0 0-6,11 28 0,-9-13 0,7 15 0,-2 4 0,0 4 0,3 5 0,4 2 0,2-3 0,-2 1 0,2-8 0,-2-7 0,1-7 0,0-7 0,-15-14 0,22 11 0,-22-11 0,19-18 0,-8-3 0,-1-7 0,6-9 0,-7-4 0,5-1 0,4-2 0,-2 6 0,-4 3 0,-3 5 0,-2 7 0,-7 23 0,5-20 0,-5 20 0,-3 20-41,3-20 0,1 33-3,-1-8 1</inkml:trace>
          <inkml:trace contextRef="#ctx0" brushRef="#br0" timeOffset="147986.4643">239 2848 93,'0'0'39,"0"0"1,0 0 1,0 0-28,0 0-4,0 0-3,0 18-2,0-18-1,-4 26-1,2-7-2,0 3 1,1 0-1,-1 3 0,-3-6-2,5 2-1,0-21-3,1 30-5,-1-30-11,0 0-19,-7-21 1,6-2 1,6-7-1</inkml:trace>
          <inkml:trace contextRef="#ctx0" brushRef="#br0" timeOffset="148135.4729">240 2583 88,'0'0'37,"2"-27"0,-2 27-1,0 0-14,-11 16-17,11-16-4,6 25-6,-6-25-17,0 23-14,14 0-1,-5-8 1,12 8-2</inkml:trace>
          <inkml:trace contextRef="#ctx0" brushRef="#br0" timeOffset="148586.4987">567 2755 97,'-20'-9'38,"1"9"1,-7 4 1,-13-4-27,21 24-5,-14-8-2,16 14-1,-7-2-2,15 4-1,-1-2-2,9 0 0,3-8 0,4-4 0,-7-18 0,20 21 1,-20-21-1,28 0 0,-10-5 0,-18 5 1,30-32-1,-14 8 0,1-6 0,-1-2 2,2 2-2,-2 6 0,-9-1 0,-7 25 0,17-21 0,-17 21 0,11 17 0,-7 5 0,1 2 0,0 8 0,0 1 0,2-1 0,-3 3 0,3-2 0,0 1 0,4-1 0,-6-3 0,4-7 0,3 3 0,-12-26-18,0 0-24,30 14-2,-30-14 1,28-31 0</inkml:trace>
          <inkml:trace contextRef="#ctx0" brushRef="#br0" timeOffset="153115.7578">4496 2683 102,'0'0'40,"0"0"2,-17 18-1,17-18-28,-6 49-3,-3-16-3,8 16-7,-8 2 0,9 11 0,-4 1 0,4 9 0,2-7 0,3 2 0,-1-7 0,3-6 0,0-10 0,-2-11 0,2-11 0,-7-22 0,0 0 0,13-22 0,-13-14 0,1-19 0,3-10 0,-2-12 0,3-9 0,2-4 0,0 0 0,4 10 0,-1 9 0,-1 12 0,7 15 0,0 12 0,-2 14 0,-14 18 0,27 2 0,-27-2 0,17 39 0,-8-4 0,-5 7 0,-4 6 0,-2 1 0,-5 2 0,-6-6 0,1-2 0,3-8 0,-7-12 0,2-8 0,-3-13 0,17-2 0,-27-24-21,24 1-23,-1-12 0,6-4 1,0-3-1</inkml:trace>
          <inkml:trace contextRef="#ctx0" brushRef="#br0" timeOffset="153510.7804">4765 2780 60,'38'24'34,"-38"-24"0,34 27 1,-24-8-15,-10-19-9,32 21-2,-32-21-3,32 19 0,-32-19-3,32 9 0,-32-9-2,32-5-1,-11-4-1,0-10 0,0-2 0,0-6 0,-5 1 1,-2 3 1,-3-2 3,-11 25 1,12-29 1,-12 29 1,-12 22 1,1 14-2,-19 1-6,9 20 0,-16 9 0,-4 11 0,-3 7 0,0 4 0,2 0 0,1-4 0,11-3 0,5-16 0,8-7 0,1-30 0,19-8-28,-3-20-17,11-18 0,-2-22 1</inkml:trace>
        </inkml:traceGroup>
        <inkml:traceGroup>
          <inkml:annotationXML>
            <emma:emma xmlns:emma="http://www.w3.org/2003/04/emma" version="1.0">
              <emma:interpretation id="{8C036834-409C-41FA-82AD-1682E480B3DE}" emma:medium="tactile" emma:mode="ink">
                <msink:context xmlns:msink="http://schemas.microsoft.com/ink/2010/main" type="inkWord" rotatedBoundingBox="3075,6773 6036,7112 5896,8329 2936,7990"/>
              </emma:interpretation>
              <emma:one-of disjunction-type="recognition" id="oneOf8">
                <emma:interpretation id="interp40" emma:lang="en-US" emma:confidence="0">
                  <emma:literal>homotopy</emma:literal>
                </emma:interpretation>
                <emma:interpretation id="interp41" emma:lang="en-US" emma:confidence="0">
                  <emma:literal>homotepy</emma:literal>
                </emma:interpretation>
                <emma:interpretation id="interp42" emma:lang="en-US" emma:confidence="0">
                  <emma:literal>bomotopy</emma:literal>
                </emma:interpretation>
                <emma:interpretation id="interp43" emma:lang="en-US" emma:confidence="0">
                  <emma:literal>bomotepy</emma:literal>
                </emma:interpretation>
                <emma:interpretation id="interp44" emma:lang="en-US" emma:confidence="0">
                  <emma:literal>homology</emma:literal>
                </emma:interpretation>
              </emma:one-of>
            </emma:emma>
          </inkml:annotationXML>
          <inkml:trace contextRef="#ctx0" brushRef="#br0" timeOffset="149737.5644">1695 2056 86,'0'0'37,"-27"15"1,11-4 3,-3 15-23,-9-24-7,17 17-3,-12-8-3,9 8-1,-2-6-3,0-3-4,15 11-11,1-21-24,0 0-2,0 0 0,0 0 0</inkml:trace>
          <inkml:trace contextRef="#ctx0" brushRef="#br0" timeOffset="149909.5743">1744 2140 104,'-19'16'38,"5"7"2,-9-4-3,-14-7-29,28 9-2,-7-3-5,16-18-8,0 0-28,11 19-4,-11-19 2,38 0-2</inkml:trace>
          <inkml:trace contextRef="#ctx0" brushRef="#br0" timeOffset="150607.6143">2182 2108 63,'0'0'37,"14"-22"0,-14 22 3,0 0-10,0 0-14,0 0-3,5 17-2,1 11-3,-13-3-8,7 19 0,-6 5 0,5 9 0,-6 3 0,3 4 0,-3 0 0,5 0 0,0-1 0,2-5 0,-1-6 0,2-9 0,1-5 0,0-11 0,2-5 0,-4-7 0,0-16 0,0 0 0,0 0 0,14-32 0,-2 0 0,2-3 0,4-3 0,3-5 0,-2 1 0,6 5 0,-2 9 0,0 11 0,-5 11 0,-1 12 0,-17-6 0,18 38 0,-15-8 0,3 11 0,-6 4 0,0 1 0,-4 0 0,1-4 0,3-4 0,1-4 0,-1-8 0,-3-8 0,3-18 0,0 16 0,0-16 0,5-27-7,6 4-34,-8-7-4,8 1 3,-8-5-3</inkml:trace>
          <inkml:trace contextRef="#ctx0" brushRef="#br0" timeOffset="150937.6332">2565 2829 107,'4'23'39,"-1"-2"3,4 2-2,20 1-28,-27-24-5,19 23-1,-19-23-4,37 9-2,-12-11 0,3-3 0,-3-6 0,-2-5 0,-7-6 0,-4-5 0,-3-1 0,-7-3 0,-9-3 0,-4 4 0,-8 0 0,1 6 0,0 10 0,-3 3 0,2 8 0,-3 4 0,1 10 0,-5-4 0,15 14-6,-14-16-24,25-5-11,-15 25-2,15-25 3,8 18-2</inkml:trace>
          <inkml:trace contextRef="#ctx0" brushRef="#br0" timeOffset="151526.6669">2990 2699 93,'0'0'39,"0"0"3,0 0-1,0 0-19,-14 21-11,20 7-4,-12-5-7,5 7 0,-5 0 0,3-2 0,1-2 0,9-3 0,0-7 0,-7-16 0,0 0 0,28-2 0,-15-19 0,3-5 0,3-4 0,0-5 0,-1-1 0,0 5 0,-4 1 0,-2 9 0,-12 21 0,20-11 0,-20 11 0,8 21 0,-9-5 0,6 7 0,0-2 0,1 2 0,-1-7 0,4 1 0,-9-17 0,0 0 0,24 9 0,-24-9 0,23-26 0,-8 6 0,2 5 0,-1-5 0,0 8 0,-16 12 0,26-14 0,-26 14 0,20 12 0,-13 6 0,-7 3 0,3 2 0,-1 0 0,-2-1 0,2 1 0,-4-5 0,4 3 0,-2-21 0,9 26-15,-9-26-27,0 0-2,0 0 2,0 0-2</inkml:trace>
          <inkml:trace contextRef="#ctx0" brushRef="#br0" timeOffset="151857.6858">3472 2759 80,'20'0'40,"-20"0"0,7 29 1,11 1-19,-18-30-7,14 39-5,-11-20-3,10 6-7,-1-8 0,6-1 0,-1-9 0,-1-1 0,0-10 0,2-5 0,-8-12 0,4-5 0,-3-4 0,-4-5 0,-3-6 0,-3 3 0,-8-1 0,-5 9 0,3 11 0,-7 8 0,-2 8 0,-3 8 0,4 7 0,-3 6 0,10 5 0,-3-7 0,19 19-19,-5-19-24,-1-16 0,13 24 0,-13-24 1</inkml:trace>
          <inkml:trace contextRef="#ctx0" brushRef="#br0" timeOffset="152324.7125">3794 2664 103,'0'0'37,"26"3"1,4 4-1,5-2-32,8 2-9,-3-1-27,8-4-6,5 3-1,-12-3 1</inkml:trace>
          <inkml:trace contextRef="#ctx0" brushRef="#br0" timeOffset="152128.7013">3896 2365 99,'0'0'38,"-3"42"3,1-1-2,11 15-26,-18-11-5,19 22-2,-11-7-3,9 7 0,-1-8-2,6-1-1,-1-3-3,-5-15-2,11 8-17,-13-25-17,-5-23-2,0 0 1,0 0-1</inkml:trace>
          <inkml:trace contextRef="#ctx0" brushRef="#br0" timeOffset="152565.7263">4184 2867 104,'-9'20'40,"2"1"1,7-21-1,-9 16-28,27 0-4,-18-16-4,30 7-1,-11-9 0,4-5-3,0-4 0,0-5 0,-4-8 0,-4-4 0,-8-4 0,-7 2 0,-7 4 0,-11 1 0,0 9 0,-7 2 0,-1 13 0,-2 4 0,5 9 0,-2-1-3,18 19-6,-16-9-25,20 0-9,4 0 3,8-3-1</inkml:trace>
        </inkml:traceGroup>
        <inkml:traceGroup>
          <inkml:annotationXML>
            <emma:emma xmlns:emma="http://www.w3.org/2003/04/emma" version="1.0">
              <emma:interpretation id="{1AC3189F-A6B9-46FA-AF16-C483738C8473}" emma:medium="tactile" emma:mode="ink">
                <msink:context xmlns:msink="http://schemas.microsoft.com/ink/2010/main" type="inkWord" rotatedBoundingBox="6685,6760 8414,6617 8529,8005 6799,8147"/>
              </emma:interpretation>
              <emma:one-of disjunction-type="recognition" id="oneOf9">
                <emma:interpretation id="interp45" emma:lang="en-US" emma:confidence="1">
                  <emma:literal>fixed</emma:literal>
                </emma:interpretation>
                <emma:interpretation id="interp46" emma:lang="en-US" emma:confidence="0">
                  <emma:literal>fined</emma:literal>
                </emma:interpretation>
                <emma:interpretation id="interp47" emma:lang="en-US" emma:confidence="0">
                  <emma:literal>finked</emma:literal>
                </emma:interpretation>
                <emma:interpretation id="interp48" emma:lang="en-US" emma:confidence="0">
                  <emma:literal>finned</emma:literal>
                </emma:interpretation>
                <emma:interpretation id="interp49" emma:lang="en-US" emma:confidence="0">
                  <emma:literal>Fixed</emma:literal>
                </emma:interpretation>
              </emma:one-of>
            </emma:emma>
          </inkml:annotationXML>
          <inkml:trace contextRef="#ctx0" brushRef="#br0" timeOffset="154247.8224">6445 2135 92,'-23'-25'38,"-11"1"2,1 4 0,6 17-25,-15-18-3,17 22-3,-12-8-2,13 11-5,-5-2-2,13 8 0,-5 1 0,7 8 0,-2 2 0,4 7 0,0 6 0,-1 10 0,3 3 0,1 9 0,7 6 0,2 4 0,2 5 0,5 8 0,5 3 0,4 1 0,5 3 0,0-2 0,-3 1 0,-2-6 0,-7-4 0,-7-6 0,-6-6 0,-1-8 0,-8-13 0,-6-10 0,0-15 0,-11-17 0,3-3 0,-8-38-3,10-5-39,-12-12-2,0-7 0,2-5 1</inkml:trace>
          <inkml:trace contextRef="#ctx0" brushRef="#br0" timeOffset="154436.8333">5912 2711 102,'37'5'38,"-5"6"2,-1 5-3,8 8-26,-12-13-5,5 6-3,-4-2-4,-3-15-4,8 12-11,-8-17-22,0-11-1,1 0 0,-5-5 0</inkml:trace>
          <inkml:trace contextRef="#ctx0" brushRef="#br0" timeOffset="154579.8414">6390 2713 74,'0'0'39,"7"24"-2,-7-4 3,0-20-19,7 40-9,-12-20-4,12 8-4,-7-6-2,2-2-6,8 3-14,-10-23-20,0 0-1,0 0 1,0 0-2</inkml:trace>
          <inkml:trace contextRef="#ctx0" brushRef="#br0" timeOffset="154745.8509">6410 2405 115,'7'-22'38,"-7"22"1,0 19-1,0-19-36,1 33-5,14-5-23,-3 2-13,-7-7 1,9 2 0,-3-10-1</inkml:trace>
          <inkml:trace contextRef="#ctx0" brushRef="#br0" timeOffset="155038.8678">6572 2567 93,'21'-2'38,"-21"2"1,11 21 1,-11-21-18,28 34-17,-16-15 0,10 9-3,-5 2 0,6 2-1,-2-1 0,1-1-1,-3-3-1,-3-6-1,0 1-3,-16-22-6,28 9-21,-28-9-8,12-16 0,-8 1-1</inkml:trace>
          <inkml:trace contextRef="#ctx0" brushRef="#br0" timeOffset="155247.8797">6789 2609 89,'0'0'38,"-23"11"3,23-11 0,-16 42-22,-8-32-6,13 20-6,-10-7 0,7 5-7,-2-3 0,3-2 0,6-2 0,7-21-5,-5 35-8,5-35-27,0 0-2,0 0 1,0 0-1</inkml:trace>
          <inkml:trace contextRef="#ctx0" brushRef="#br0" timeOffset="155677.9043">6915 2706 101,'24'-5'38,"-3"-8"3,2 3-2,11 4-26,-24-16-5,10 9-3,-10-4-2,-10 17 0,20-28-1,-20 28 0,5-21-2,-5 21 0,0 0 0,-21-11 0,21 11 0,-26 11 0,10-1 0,2 8 0,-8 1 0,8 6 0,-2 3 0,6 7 0,-1 2 0,8 1 0,4-1 0,6-2 0,9-5 0,2-7 0,8-4 0,-3-19 0,23 11-24,-14-20-18,-2-3-2,0-7 2,-5-6-2</inkml:trace>
          <inkml:trace contextRef="#ctx0" brushRef="#br0" timeOffset="156186.9333">7269 2690 91,'0'0'38,"-31"-4"4,11 6-3,20-2-22,-32 16-5,22 9-4,-6-8-3,11 10-2,-2-3-3,8 1 0,5-2 0,4-2 0,6-7 0,5-12 0,2-6 0,2-14 0,1-8 0,-1-7 0,2-9 0,1-9 0,-3-11 0,-3-8 0,-4-11 0,-2-2 0,0 1 0,-2 8 0,-7 5 0,-2 13 0,-6 11 0,-1 22 0,2 23 0,0 0 0,-23 47 0,16 2 0,-4 11 0,2 12 0,2 11 0,11 8 0,3 0 0,9 1 0,1-8 0,5-8 0,2-9 0,1-17 0,3-4 0,-17-30 0,8-2-44,-19-14-2,16-7 2,-14-12-1</inkml:trace>
        </inkml:traceGroup>
        <inkml:traceGroup>
          <inkml:annotationXML>
            <emma:emma xmlns:emma="http://www.w3.org/2003/04/emma" version="1.0">
              <emma:interpretation id="{6670EF0D-B29A-473F-A88E-9C3724DA40EE}" emma:medium="tactile" emma:mode="ink">
                <msink:context xmlns:msink="http://schemas.microsoft.com/ink/2010/main" type="inkWord" rotatedBoundingBox="8947,7141 10516,6879 10663,7759 9094,8021"/>
              </emma:interpretation>
              <emma:one-of disjunction-type="recognition" id="oneOf10">
                <emma:interpretation id="interp50" emma:lang="en-US" emma:confidence="1">
                  <emma:literal>point</emma:literal>
                </emma:interpretation>
                <emma:interpretation id="interp51" emma:lang="en-US" emma:confidence="1">
                  <emma:literal>poi it</emma:literal>
                </emma:interpretation>
                <emma:interpretation id="interp52" emma:lang="en-US" emma:confidence="0">
                  <emma:literal>100 int</emma:literal>
                </emma:interpretation>
                <emma:interpretation id="interp53" emma:lang="en-US" emma:confidence="0">
                  <emma:literal>PO int</emma:literal>
                </emma:interpretation>
                <emma:interpretation id="interp54" emma:lang="en-US" emma:confidence="0">
                  <emma:literal>too int</emma:literal>
                </emma:interpretation>
              </emma:one-of>
            </emma:emma>
          </inkml:annotationXML>
          <inkml:trace contextRef="#ctx0" brushRef="#br0" timeOffset="156587.9563">8228 2706 91,'0'0'38,"0"0"3,0 0 0,0 0-26,-5 23-2,10 8-2,-16-4-6,9 18-5,-6-1 0,1 13 0,0-1 0,3 7 0,-1-5 0,6-4 0,1-3 0,2-8 0,3-10 0,-4-12 0,10-2 0,-17-36-13,15-3-30,-9-13-1,-1-13 1,-4-10 0</inkml:trace>
          <inkml:trace contextRef="#ctx0" brushRef="#br0" timeOffset="156850.9713">8212 2651 96,'12'-19'39,"6"7"1,1 5 0,8-9-27,6 23-4,-10-5-2,13 17-1,-12-1-1,5 13-5,-15 3 0,-4 4 0,-11 1 0,-8 0 0,-9-4 0,-8-2 0,-3-8 0,-2-11 0,2-5 0,1-13 0,10 1 0,-1-22-4,19 25-24,4-39-15,1 9 1,5 4-1,5-2 2</inkml:trace>
          <inkml:trace contextRef="#ctx0" brushRef="#br0" timeOffset="157174.9898">8581 2720 110,'12'30'41,"-12"-11"1,-2 6-2,20 6-31,-21-8-2,11 9-1,-4-4-6,8-2 0,4-10 0,5-7 0,6-11 0,-1-8 0,1-13 0,-1-9 0,-1-7 0,-7-6 0,-8-1 0,-8 2 0,-9 4 0,-11 12 0,-6 12 0,-6 9 0,-2 12 0,-4 7 0,10 13 0,-2-9-11,26 8-26,-3 3-5,6-11 0,-1-16-1</inkml:trace>
          <inkml:trace contextRef="#ctx0" brushRef="#br0" timeOffset="157368.001">8927 2725 124,'5'18'42,"-3"1"-1,-6 4 1,1-4-38,6 6-2,-3-4-2,0-4-3,6 6-5,-6-23-29,0 0-6,0 0 1,-7-31 1</inkml:trace>
          <inkml:trace contextRef="#ctx0" brushRef="#br0" timeOffset="157532.0104">8957 2302 123,'0'0'40,"-13"19"1,8 0-3,9 18-41,-10 0-33,12 0-4,4 2 0,-3-2-1</inkml:trace>
          <inkml:trace contextRef="#ctx0" brushRef="#br0" timeOffset="157859.029">9117 2795 123,'16'-5'43,"-16"5"2,0 0-3,7-30-40,-7 30-2,22-23 0,-22 23 0,21-24 0,-5 12 0,0-1 0,1 1 0,1 3 0,0 2 0,-3 5 0,-15 2 0,29 13 0,-21 2 0,0 3 0,-3 10 0,-2 2 0,1 2 0,-2-2 0,-1-2 0,1-4 0,0-6 0,5-2 0,-7-16 0,19 8-17,-19-8-26,11-33-1,-6 7 0,-1-6 2</inkml:trace>
          <inkml:trace contextRef="#ctx0" brushRef="#br0" timeOffset="158249.0513">9529 2636 119,'-21'-18'40,"21"18"3,0 0-3,15 14-32,-15-14-3,27 9-5,-4 1-4,-23-10-30,40 9-6,-8-4-3,0-5 3</inkml:trace>
          <inkml:trace contextRef="#ctx0" brushRef="#br0" timeOffset="158116.0438">9672 2470 114,'2'16'41,"-6"11"2,-1 6-1,-11-3-32,19 24-5,-12-5-5,9 6 0,-1-2 0,4-4 0,3-7 0,-3-9 0,6-3 0,-9-30-4,16 25-19,-16-25-18,2-32-3,-9 1 1,-6-12 1</inkml:trace>
        </inkml:traceGroup>
        <inkml:traceGroup>
          <inkml:annotationXML>
            <emma:emma xmlns:emma="http://www.w3.org/2003/04/emma" version="1.0">
              <emma:interpretation id="{2F7E7BAB-103F-4294-8812-0A3D727A0E7B}" emma:medium="tactile" emma:mode="ink">
                <msink:context xmlns:msink="http://schemas.microsoft.com/ink/2010/main" type="inkWord" rotatedBoundingBox="11232,7232 12499,6159 13127,6899 11859,7972"/>
              </emma:interpretation>
              <emma:one-of disjunction-type="recognition" id="oneOf11">
                <emma:interpretation id="interp55" emma:lang="en-US" emma:confidence="0">
                  <emma:literal>55"</emma:literal>
                </emma:interpretation>
                <emma:interpretation id="interp56" emma:lang="en-US" emma:confidence="0">
                  <emma:literal>SS"</emma:literal>
                </emma:interpretation>
                <emma:interpretation id="interp57" emma:lang="en-US" emma:confidence="0">
                  <emma:literal>so"</emma:literal>
                </emma:interpretation>
                <emma:interpretation id="interp58" emma:lang="en-US" emma:confidence="0">
                  <emma:literal>S)"</emma:literal>
                </emma:interpretation>
                <emma:interpretation id="interp59" emma:lang="en-US" emma:confidence="0">
                  <emma:literal>sis"</emma:literal>
                </emma:interpretation>
              </emma:one-of>
            </emma:emma>
          </inkml:annotationXML>
          <inkml:trace contextRef="#ctx0" brushRef="#br0" timeOffset="158889.088">10794 2291 103,'-10'-23'42,"10"23"2,-18-17-1,18 17-28,-23-4-7,23 4-8,-30 4 0,30-4 0,-37 12 0,21-1 0,16-11 0,-21 22 0,21-4 0,4 1 0,1 6 0,5 0 0,8 3 0,0 0 0,3 3 0,-3 3 0,1 1 0,0 2 0,-3 1 0,-5 6 0,-4-1 0,-7 0 0,-2-2 0,-7-2 0,-3-8 0,-6-1 0,-3-7 0,-2-13 0,0-4 0,0-12 0,-3-9 0,3-10 0,5 2 0,-8-19 0,28 14-34,-13-9-11,7 2 0,6 1 1</inkml:trace>
          <inkml:trace contextRef="#ctx0" brushRef="#br0" timeOffset="159407.1176">11229 2230 110,'3'-21'42,"-1"5"2,-2 16-1,0 0-31,-35-21-8,13 26-4,-11-2 0,5 13 0,-4 0 0,2 2 0,5-1 0,8 3 0,4-3 0,11 2 0,2 3 0,7-1 0,8-2 0,-1 6 0,2 1 0,5 4 0,-4 5 0,5 2 0,4 3 0,-3 4 0,0 4 0,0 6 0,-2 1 0,-1-1 0,-6-1 0,-2-4 0,-3-9 0,-6-5 0,-6-8 0,3-27 0,-16 17 0,-3-18 0,-3-8 0,-6-5 0,0 0 0,-2-6 0,2 5 0,-1-3 0,12 9 0,-6-14 0,23 23-27,2-15-18,-1-1-3,6-4 3</inkml:trace>
          <inkml:trace contextRef="#ctx0" brushRef="#br0" timeOffset="159726.1359">11774 1792 96,'0'0'44,"0"0"-1,-3 25 1,1 8-16,-14-22-28,12 6 0,-3-1 0,7-16 0,-9 26 0,9-26-32,0 0-11,0 0-1,0 0 0</inkml:trace>
          <inkml:trace contextRef="#ctx0" brushRef="#br0" timeOffset="159870.1441">11956 1880 118,'0'18'40,"-9"4"1,-9 3-4,1 10-58,4 0-15,-15-3-5,12 0 1,-5-11-1</inkml:trace>
        </inkml:traceGroup>
        <inkml:traceGroup>
          <inkml:annotationXML>
            <emma:emma xmlns:emma="http://www.w3.org/2003/04/emma" version="1.0">
              <emma:interpretation id="{9BF78485-EF2C-4B17-A55F-1751C3FEAA90}" emma:medium="tactile" emma:mode="ink">
                <msink:context xmlns:msink="http://schemas.microsoft.com/ink/2010/main" type="inkWord" rotatedBoundingBox="15652,6006 18416,6448 18213,7717 15449,7275"/>
              </emma:interpretation>
              <emma:one-of disjunction-type="recognition" id="oneOf12">
                <emma:interpretation id="interp60" emma:lang="en-US" emma:confidence="0">
                  <emma:literal>ETD.</emma:literal>
                </emma:interpretation>
                <emma:interpretation id="interp61" emma:lang="en-US" emma:confidence="0">
                  <emma:literal>ETD,</emma:literal>
                </emma:interpretation>
                <emma:interpretation id="interp62" emma:lang="en-US" emma:confidence="0">
                  <emma:literal>ID.</emma:literal>
                </emma:interpretation>
                <emma:interpretation id="interp63" emma:lang="en-US" emma:confidence="0">
                  <emma:literal>EGD,</emma:literal>
                </emma:interpretation>
                <emma:interpretation id="interp64" emma:lang="en-US" emma:confidence="0">
                  <emma:literal>ID,</emma:literal>
                </emma:interpretation>
              </emma:one-of>
            </emma:emma>
          </inkml:annotationXML>
          <inkml:trace contextRef="#ctx0" brushRef="#br2" timeOffset="-196374.2319">14736 1789 62,'0'0'37,"0"0"-1,0 0 3,0 0-20,0 0-4,9 17-2,-9-17-4,-4 30-1,-4-12-1,11 15-1,-14-1-2,6 8-4,-4 2 0,8 4 0,-1-4 0,-3 6 0,3-3 0,4-3 0,-4-3 0,9-6 0,-5-4 0,-1-5 0,3-5 0,-4-19 0,14 22 0,-14-22 0,0 0 0,0 0 0,0 0 0,0 0 0,0 0 0,-4-27-16,4 27-22,6-28-5,-8 7 1,4-2 0</inkml:trace>
          <inkml:trace contextRef="#ctx0" brushRef="#br2" timeOffset="-195915.2057">14667 1910 76,'0'0'38,"0"0"1,0 0 1,14-23-20,2 26-8,-16-3-2,23-12-2,-23 12-1,37-12-2,-16 5-5,9 5 0,-3-5 0,5 4 0,-2-1 0,7 1 0,-2-1 0,4 4 0,-2-3 0,5 3 0,-1-2 0,-6 0 0,-5 4 0,-3-2 0,-8 0 0,-3-2 0,-16 2 0,19 0 0,-19 0 0,0 0 0,0 0-10,-7 19-33,7-19-2,-30 20 3,4-8-2</inkml:trace>
          <inkml:trace contextRef="#ctx0" brushRef="#br2" timeOffset="-195554.185">14743 2168 89,'0'0'39,"0"0"1,0 0 1,0 0-27,16-5-3,-16 5-2,0 0-3,0 0-2,26 3-2,-26-3-2,34 4 0,-15-4 0,11 2 0,2-8 0,2 3 0,6-1 0,-1-1 0,-5 0 0,-4 1 0,0-1 0,-7 0 0,-4 5 0,-19 0 0,27 2 0,-27-2-3,0 0-15,14 15-24,-14-15-2,-16 18 2,16-18-1</inkml:trace>
          <inkml:trace contextRef="#ctx0" brushRef="#br2" timeOffset="-195086.1582">14754 2530 35,'0'0'32,"0"0"4,0 0 0,-18 21-9,18-21-8,0 0-2,0 0-4,0 0-3,0 0-1,19 2-2,-19-2-1,22 0 0,-22 0-4,39-4-2,-18-1 0,16 0 0,2-6 0,5 3 0,0-1 0,-2 2 0,-3-2 0,0 4 0,-4-1 0,-5 3 0,-3 1 0,-6 0 0,-21 2 0,26 0 0,-26 0 0,0 0 0,23 18-3,-23-18-41,0 0 0,-31 23-1,13-20 1</inkml:trace>
          <inkml:trace contextRef="#ctx0" brushRef="#br2" timeOffset="-194021.0973">15596 2465 51,'0'0'35,"0"0"0,0 0 1,0 0-15,17-2-8,-17 2-2,0 0-1,0 0-2,0 23-1,0-23-2,-1 30 0,-1-12-1,7 8 0,-5-3-1,5 5-1,-3-2-1,3 1 1,3-5-2,-1 0 2,-2-5-2,-5-17 0,9 21-2,-9-21 0,0 0-2,0 0-5,17-9-11,-17 9-21,-1-28 0,1 28-1,-11-31 1</inkml:trace>
          <inkml:trace contextRef="#ctx0" brushRef="#br2" timeOffset="-193645.0758">15530 2574 65,'-10'-21'37,"10"21"0,0 0 1,0 0-18,0 0-7,0 0-5,16-2-2,-16 2-2,21 5-2,-5-3 0,5 2-1,-2-3-1,1 3 1,-3-4-1,-1 2 0,-16-2 0,22 2 1,-22-2-1,0 0 0,0 0 1,-15 19-1,0-12 1,-7 3 0,1-1-1,0 0 2,-6 0-1,6-2 0,-2-2 1,0 2-1,8-3 0,15-4-1,-22 7-2,22-7-4,0 0-21,0 0-14,0 0 1,-10 19-1,10-19 0</inkml:trace>
          <inkml:trace contextRef="#ctx0" brushRef="#br2" timeOffset="-183644.5038">16298 1926 65,'0'0'36,"0"0"2,2-18 0,-2 18-19,0 0-5,0 0-2,0 0-2,0 0-2,0 0-2,0 0 0,-3 28-3,3-28-3,-13 39 0,4-15 0,6 8 0,-3 3 0,-2 6 0,2-1 0,3 6 0,-1-2 0,3-2 0,2-2 0,-2-1 0,-1-4 0,2-3 0,-2-2 0,0-9 0,0-4 0,2-17 0,-5 25 0,5-25 0,0 0 0,0 0 0,0 0 0,-7-28 0,7 28-9,2-23-31,1 2-4,-4 0 1,1 0 0</inkml:trace>
          <inkml:trace contextRef="#ctx0" brushRef="#br2" timeOffset="-182882.4602">16478 1964 52,'0'0'36,"0"0"1,0 0 1,0 0-13,0 0-7,-1 18-4,9 10-2,-18-9-4,10 13-1,-14-6-2,14 13-2,-7-4-3,7 7 0,-7-1 0,7 1 0,-9-3 0,7 3 0,4-5 0,-4-2 0,2-5 0,3-8 0,-1-2 0,-2-4 0,0-16 0,4 15 0,-4-15 0,0 0 0,0 0 0,0 0 0,0 0 0,0 0 0,0 0-7,-21-29-11,21 29-20,5-22-5,-9 3 1,3 2 1</inkml:trace>
          <inkml:trace contextRef="#ctx0" brushRef="#br2" timeOffset="-182213.422">16189 1959 67,'0'0'37,"0"0"0,0 0 1,-9-23-19,9 23-7,0 0-2,21 2-2,-21-2-2,25-5 0,-25 5-2,40-4-1,-11 1 0,6 1 0,7-3-1,8 3-2,-4 0 0,1 2 0,-1 0 0,0 2 0,-3 3 0,-6 2 0,-11 5 0,-3 6 0,-7 1 0,-2 4 0,-2 2 0,-3 3 0,-5 2 0,-1 3 0,-1 1 0,-5-1 0,-5-1 0,-4 3 0,0-4 0,-6 3 0,-5-1 0,0-3 0,-10-2 0,4-3 0,-4-2 0,-1-4 0,-3 0 0,-5-3 0,-4 0 0,-2-4 0,2 2 0,-1-2 0,3 1 0,7-3 0,1-3 0,10-1 0,8-5 0,2-1 0,16 0 0,0 0 0,0 0 0,0 0-44,-5-17 0,5 17 0,18-23 0</inkml:trace>
        </inkml:traceGroup>
        <inkml:traceGroup>
          <inkml:annotationXML>
            <emma:emma xmlns:emma="http://www.w3.org/2003/04/emma" version="1.0">
              <emma:interpretation id="{48FEDFC1-11C4-446F-B100-CB4B71F05D3E}" emma:medium="tactile" emma:mode="ink">
                <msink:context xmlns:msink="http://schemas.microsoft.com/ink/2010/main" type="inkWord" rotatedBoundingBox="18616,6572 21761,6468 21793,7447 18648,7551"/>
              </emma:interpretation>
              <emma:one-of disjunction-type="recognition" id="oneOf13">
                <emma:interpretation id="interp65" emma:lang="en-US" emma:confidence="0">
                  <emma:literal>ik(Id)1sy</emma:literal>
                </emma:interpretation>
                <emma:interpretation id="interp66" emma:lang="en-US" emma:confidence="0">
                  <emma:literal>iic(Id)1sy</emma:literal>
                </emma:interpretation>
                <emma:interpretation id="interp67" emma:lang="en-US" emma:confidence="0">
                  <emma:literal>ik(Id)152)</emma:literal>
                </emma:interpretation>
                <emma:interpretation id="interp68" emma:lang="en-US" emma:confidence="0">
                  <emma:literal>'pitta(s)</emma:literal>
                </emma:interpretation>
                <emma:interpretation id="interp69" emma:lang="en-US" emma:confidence="0">
                  <emma:literal>ik(Id)1s2)</emma:literal>
                </emma:interpretation>
              </emma:one-of>
            </emma:emma>
          </inkml:annotationXML>
          <inkml:trace contextRef="#ctx0" brushRef="#br2" timeOffset="-177015.1245">17986 1908 55,'-6'-19'35,"6"19"1,0 0 1,-15-13-16,15 13-5,0 0-4,-16 22-2,0-15-2,5 12-2,-8-3 0,5 14-2,-7-1 0,1 12 1,-3 3-5,2 9 0,2 4 0,4 5 0,1 3 0,7-2 0,2-1 0,8-6 0,8-3 0,1-8 0,4-4 0,2-6 0,-2-7 0,0-3 0,3-4 0,-19-21 0,32 24-6,-32-24-5,37-1-14,-18-12-17,1-4 1,3-4 1,-7-7-1</inkml:trace>
          <inkml:trace contextRef="#ctx0" brushRef="#br2" timeOffset="-175970.0649">18076 2486 81,'0'0'39,"0"0"0,-5 16 1,5-16-25,0 0-4,17 18-3,-17-18-3,0 0-1,27 7-1,-10-4-2,4-3 1,1 0-1,2-2-1,6-1 1,-1-1-1,-1 1-1,0 1 0,-3-5-3,5 11-3,-30-4-11,39-18-21,-39 18-3,24 2 3,-24-2-3</inkml:trace>
          <inkml:trace contextRef="#ctx0" brushRef="#br2" timeOffset="-176280.0826">18081 2182 76,'0'0'39,"-18"-12"0,18 12 2,0 0-20,0 0-8,16 0-4,-16 0-1,27-7-3,-10 0-1,10 3-4,1-4 0,4 2 0,0-1 0,5 4 0,-4-1 0,-3 1 0,2 1 0,-4 4 0,-3 1 0,0-1 0,-8 5 0,-17-7 0,30 14-8,-30-14-22,0 0-12,2 16-1,-2-16 1,-17 21-1</inkml:trace>
          <inkml:trace contextRef="#ctx0" brushRef="#br2" timeOffset="-176594.1006">18240 2138 79,'19'-16'38,"-19"16"0,0 0 2,0 0-26,0 0-2,6 18-2,-6-18-2,-4 25-2,1-6-1,4 11 0,-4-2-5,3 9 0,-4 0 0,6 3 0,0 1 0,-4-3 0,0-4 0,2-5 0,0-4 0,2-7 0,0-1 0,-2-17 0,2 16 0,-2-16-6,0 0-13,0 0-23,-6-32-1,-1 10 1,-9-12 0</inkml:trace>
          <inkml:trace contextRef="#ctx0" brushRef="#br2" timeOffset="-175242.0232">18694 2467 85,'0'0'36,"0"0"1,-9-30-5,9 30-18,0 0-3,-16-7-3,-9 2-1,25 5-2,-35 5-1,35-5-1,-35 14 0,13-2-1,1-1 0,21-11 0,-26 28-1,26-28-1,-9 30 1,11-14 1,1-1-2,-3-15 0,18 23 0,-18-23 0,28 11 0,-8-11 0,-3-7 0,4-2 0,1-9 0,1-3 0,3-5 0,-1-6 0,-1-5 0,-1-6 0,-5-1 0,-2-2 0,0-1 0,-7 4 0,-4 5 0,-2 4 0,-3 8 0,0 10 0,0 16 0,-5-16 0,5 16 0,0 0 0,-14 20 0,12-3 0,-5 4 0,2 7 0,1 2 0,6 5 0,2 4 0,-3 1 0,3 1 0,-1-1 0,8-3 0,0-3 0,-1-3 0,3-6 0,-5-6 0,-1-3 0,-7-16 0,15 18 0,-15-18 0,0 0 0,0 0 0,1-32-14,-2 13-29,1-6-1,-4-3 1,4-4-1</inkml:trace>
          <inkml:trace contextRef="#ctx0" brushRef="#br2" timeOffset="-174828.9995">18964 1919 102,'0'0'40,"17"-2"1,-17 2 0,29 16-30,-29-16-2,30 23-1,-16-6-5,9 11-3,-2 4 0,-2 8 0,1 4 0,-3 11 0,-3 1 0,-3 4 0,-7-2 0,-6 3 0,-3-5 0,-8-3 0,-4-2 0,-1-7 0,-5-7 0,0-4 0,0-6 0,2-6 0,0-6 0,5-4 0,16-11 0,-30 4 0,30-4-13,0 0-30,0 0-1,-16-32 2,18 7-2</inkml:trace>
          <inkml:trace contextRef="#ctx0" brushRef="#br2" timeOffset="-174412.9758">19634 1889 87,'9'-18'39,"-9"18"1,-16 11 2,20 13-26,-32-11-4,14 24-3,-13-4-2,11 14-4,-8 3-3,6 8 0,-3 3 0,7 1 0,3-3 0,6-2 0,5-5 0,5-4 0,0-6 0,6-9 0,5-6 0,-16-27 0,37 31-6,-37-31-37,32-3 0,-32 3 0,28-35 0</inkml:trace>
          <inkml:trace contextRef="#ctx0" brushRef="#br2" timeOffset="-173796.9406">20070 2056 71,'0'0'38,"-12"-16"0,12 16 1,-19-30-20,19 30-6,-29-9-3,29 9-2,-37 2-1,20 5-2,-13 0 0,1 7-3,1-2-2,7 8 0,-2-3 0,7 1 0,4 3 0,7-2 0,5-1 0,8 1 0,7 0 0,4-1 0,2 3 0,6 0 0,1 0 0,-3 0 0,5 2 0,0 0 0,-7 0 0,-4 0 0,-5-2 0,-5 0 0,-2-3 0,-5 3 0,-8-4 0,-4 1 0,-8-2 0,-3-2 0,-5-4 0,-4-1 0,-2-2 0,3-5 0,-1-1 0,0-4 0,9-1 0,-3-6 0,24 10 0,-18-26-8,25 10-34,-7 16-3,9-34 3,7 13-2</inkml:trace>
          <inkml:trace contextRef="#ctx0" brushRef="#br2" timeOffset="-173088.9001">20457 1875 59,'0'0'36,"0"0"1,0 0 2,-2-21-17,2 21-4,-16-2-6,16 2-3,-24 3-2,24-3-2,-37 13 0,21-5-2,-5-1 0,3 4-3,18-11 0,-18 19 0,18-19 0,-9 18 0,9-18 0,0 0 0,6 16 0,-6-16 0,19 1 0,-3-4 0,3-1 0,-1-3 0,3-1 0,-1-1 0,-1 2 0,1 0 0,-20 7 0,19-4 0,-19 4 0,0 0 0,-9 20 0,-1-3 0,-8 1 0,2 5 0,0 1 0,-2 6 0,1-5 0,3 1 0,3-1 0,4-3 0,5 0 0,2-5 0,0-17 0,13 23 0,3-16 0,5-3 0,-2-3 0,4-4 0,2 1 0,-4-9 0,7 10 0,-21-19-26,9 12-18,-16 8 0,18-23 1,-18 23 0</inkml:trace>
          <inkml:trace contextRef="#ctx0" brushRef="#br2" timeOffset="-172614.873">20738 1834 98,'0'0'40,"0"0"1,23-7 1,-23 7-28,0 0-4,37 23-2,-37-23-6,30 33-2,-14-6 0,0 11 0,-9 6 0,5 13 0,-14 8 0,-5 5 0,0 0 0,-11 4 0,-1-4 0,0-3 0,-8-5 0,-3-8 0,2-8 0,-6-6 0,6-8 0,7-8 0,-4-3 0,-1-13 0,17 9-12,-12-17-32,5-2-1,-2-5 0,-3-1 1</inkml:trace>
          <inkml:trace contextRef="#ctx0" brushRef="#br2" timeOffset="-180745.338">16828 2553 62,'0'0'36,"0"0"0,17-19 2,-17 19-20,20-6-4,-20 6-5,23-3-2,-23 3-2,35 5 0,-15 0-2,3 6 0,-4-2 0,4 5-1,-5-4 0,-1 3 1,-17-13-2,23 22 1,-23-22 0,-2 23-1,2-23-1,-24 20 1,4-12 1,-4 1-2,-6-2 0,0 2 0,-6-4 0,8 1 0,7-1-2,0-3 0,21-2-3,-25 1-3,25-1-11,0 0-22,25 6 0,-10-10 0,-15 4 1</inkml:trace>
          <inkml:trace contextRef="#ctx0" brushRef="#br2" timeOffset="-181181.3629">16819 2636 50,'0'0'36,"0"0"1,0 0 1,0 0-10,0 0-12,4 28-3,-4-28-3,-11 37-2,6-18-2,6 13-4,-4-3 1,5 3-2,-4-2 0,5 0-1,-1-6 0,0-4-1,1-4 0,-3-16 1,4 15-2,-4-15 0,0 0-3,0 0-3,0 0-7,0 0-19,-21-7-8,21 7 2,0 0-1</inkml:trace>
          <inkml:trace contextRef="#ctx0" brushRef="#br2" timeOffset="-180233.3087">17172 2305 65,'0'0'36,"0"0"0,18-16 1,-18 16-20,0 0-4,0 0-2,0 0-3,0 0-1,0 0-1,5 18 0,-5-18 0,4 26-2,-4-26-1,1 39-3,-2-18 0,2 7 0,-1 0 0,0-1 0,-1-3 0,1-4 0,0-3 0,0-17 0,0 23 0,0-23 0,0 0 0,0 0-3,0 0-16,0 0-23,15-28-1,-13 10 1,-4-3-1</inkml:trace>
          <inkml:trace contextRef="#ctx0" brushRef="#br2" timeOffset="-179825.2854">17396 2328 68,'0'0'38,"0"0"-2,0 0 3,0 0-22,-3 18-3,3-18-5,-18 7-3,2-4-1,16-3-2,-26 14 0,26-14-1,-29 14 0,29-14 0,-24 13-1,24-13 1,-18 15-1,18-15 0,0 0 0,0 23-1,0-23 1,5 18-1,-5-18 0,11 19 0,-11-19 0,18 18 0,-3-8 0,-15-10-2,30 18-3,-30-18-4,36 12-18,-36-12-15,23 14 2,-23-14-1,0 0 1</inkml:trace>
          <inkml:trace contextRef="#ctx0" brushRef="#br2" timeOffset="-169330.6851">15654 1717 39,'0'0'33,"0"0"3,0 0-1,0 0-11,0 0-4,0 0-5,0 0-5,0 0-1,0 0-2,0 0-1,0 0-2,0 0 0,4-16-1,-4 16 0,0 0-1,1-23-1,-1 23 1,7-28-2,-1 10 2,1-1-2,-2 0 0,0-3 0,4 3 0,2 0 0,-2 1 0,-9 18 0,17-23 0,-17 23 0,0 0 0,18-17 0,-18 17 0,0 0 0,0 0 0,0 0 0,7 21 0,-7-21 0,7 33 0,-4-10 0,3 3 0,-3 1 0,4 3 0,-1-2 0,-1 0 0,2-3 0,-2-8 0,-5-17 0,6 26 0,-6-26 0,0 0 0,21 23 0,-21-23-41,0 0-2,0 0 0,-7-23-2</inkml:trace>
        </inkml:traceGroup>
      </inkml:traceGroup>
    </inkml:traceGroup>
    <inkml:traceGroup>
      <inkml:annotationXML>
        <emma:emma xmlns:emma="http://www.w3.org/2003/04/emma" version="1.0">
          <emma:interpretation id="{57ED7E50-BB09-443F-BD42-EABA69A19741}" emma:medium="tactile" emma:mode="ink">
            <msink:context xmlns:msink="http://schemas.microsoft.com/ink/2010/main" type="paragraph" rotatedBoundingBox="578,11121 13932,10465 14030,12468 676,13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BEF6D5-E89D-4D2B-B374-612C84DE0A3A}" emma:medium="tactile" emma:mode="ink">
              <msink:context xmlns:msink="http://schemas.microsoft.com/ink/2010/main" type="line" rotatedBoundingBox="578,11121 13932,10465 14030,12468 676,13123"/>
            </emma:interpretation>
          </emma:emma>
        </inkml:annotationXML>
        <inkml:traceGroup>
          <inkml:annotationXML>
            <emma:emma xmlns:emma="http://www.w3.org/2003/04/emma" version="1.0">
              <emma:interpretation id="{1019912E-99C6-4664-BF19-C3E6321DE9DD}" emma:medium="tactile" emma:mode="ink">
                <msink:context xmlns:msink="http://schemas.microsoft.com/ink/2010/main" type="inkWord" rotatedBoundingBox="578,11121 13932,10465 14030,12468 676,13123"/>
              </emma:interpretation>
              <emma:one-of disjunction-type="recognition" id="oneOf14">
                <emma:interpretation id="interp70" emma:lang="en-US" emma:confidence="0">
                  <emma:literal>tilapia-Iino-ICs-periodicals)</emma:literal>
                </emma:interpretation>
                <emma:interpretation id="interp71" emma:lang="en-US" emma:confidence="0">
                  <emma:literal>tilapia-Iino-ICs-periodicals,</emma:literal>
                </emma:interpretation>
                <emma:interpretation id="interp72" emma:lang="en-US" emma:confidence="0">
                  <emma:literal>tilapia-Iino-ICs-periodicals')</emma:literal>
                </emma:interpretation>
                <emma:interpretation id="interp73" emma:lang="en-US" emma:confidence="0">
                  <emma:literal>tilapia-Iino-ICs-peridia(s)</emma:literal>
                </emma:interpretation>
                <emma:interpretation id="interp74" emma:lang="en-US" emma:confidence="0">
                  <emma:literal>tilapia-Iino-ICs-peridial(s)</emma:literal>
                </emma:interpretation>
              </emma:one-of>
            </emma:emma>
          </inkml:annotationXML>
          <inkml:trace contextRef="#ctx0" brushRef="#br0" timeOffset="77316.4222">2087 6856 52,'0'0'36,"18"-12"0,-18 12 2,-4-18-11,4 18-7,0 0-5,0 0-4,0 0-2,-16-7-3,16 7-1,-28-5-5,9 5 0,3 5 0,-11-1 0,3 5 0,-5-2 0,-2 3 0,1 3 0,2 2 0,-1-1 0,1 2 0,2-2 0,5 4 0,-1-1 0,8 5 0,0-3 0,4 4 0,-8 0 0,4 1 0,3 2 0,-3 3 0,4 0 0,3 5 0,-6-1 0,3 2 0,6 1 0,1-1 0,-1-2 0,8 2 0,-1-5 0,1-2 0,3-3 0,3-2 0,3-2 0,1 0 0,3-4 0,-4 1 0,3-2 0,-1-2 0,3-4 0,-2 3 0,3-5 0,4-1 0,-5-3 0,8 0 0,-1-4 0,5 0 0,0-2 0,3-4 0,3 1 0,-5-4 0,5-1 0,-5-1 0,-1 3 0,-7-3 0,0 4 0,-7-2 0,-16 9 0,0 0 0,26-2-22,-26 2-21,0 0 0,0 0 0,-17-22 1</inkml:trace>
          <inkml:trace contextRef="#ctx0" brushRef="#br0" timeOffset="77828.4516">1845 6934 74,'0'0'36,"0"0"2,0 0 0,-1 15-19,1-15-5,0 0-1,-4 21-4,8 4-1,-11-4-2,8 13-6,-8-1 0,4 7 0,-4 8 0,0 3 0,-6 0 0,8 1 0,-5-2 0,1-1 0,2-7 0,3-3 0,-5-11 0,6-5 0,5-8 0,-2-15 0,0 16 0,0-16 0,0 0 0,0 0 0,19-9 0,-21-6-14,20 16-13,-18-1-15,19-14 0,-19 14 1,20-12 0</inkml:trace>
          <inkml:trace contextRef="#ctx0" brushRef="#br0" timeOffset="78256.4761">1964 7473 80,'0'0'37,"22"-3"1,-22 3 1,15-16-25,7 21-2,-22-5-4,41-9-2,-20 4-2,7 5-2,-1-4 0,1 6 0,-3-2 0,-4 5-1,-4 2 1,-1 4 1,-16-11-2,18 28 1,-14-10-2,-3 6 0,-1 1 0,0 5 0,-3-2 0,1 2 0,0 0 0,-1 1 0,-1-1 0,2-4 0,1-3 0,1-7 0,0 0 0,0-16 0,0 16 0,0-16 0,0 0 0,0-30-30,3 12-12,1-1-1,-3-2 1,1 3 0</inkml:trace>
          <inkml:trace contextRef="#ctx0" brushRef="#br0" timeOffset="78810.5077">2469 7705 88,'0'0'38,"0"0"0,0 0 1,0 0-26,16 32-2,-16-32-3,-1 22-1,1-22-2,1 25-1,-1-25 0,6 23-4,-6-23 0,0 0 0,1 21 0,-1-21 0,0 0 0,0 0 0,0 0 0,0 0 0,0 0 0,0 0 0,14-21 0,-1 5 0,-3-5 0,6 3 0,-2-4 0,-1 1 0,1 5 0,-14 16 0,23-13 0,-23 13 0,16 7 0,-16-7 0,14 25 0,-6-7 0,0 3 0,0 0 0,1 0 0,0 2 0,-4-2 0,-5-2 0,7-1 0,-7-18 0,11 30 0,-11-30-40,0 0-2,0 0-1,-16-4 1</inkml:trace>
          <inkml:trace contextRef="#ctx0" brushRef="#br0" timeOffset="76000.347">1461 6510 54,'20'-12'34,"-20"12"1,0 0 1,0 0-12,-9-18-6,9 18-5,0 0-2,0 0-3,-18-2-2,18 2-1,-16 4-1,16-4-1,-26 12-1,8-3 0,1 0-2,-1 3 0,-1 0 0,-3 6 0,-2 1 0,-1 2 0,2-1 0,2 4 0,0-1 0,1 9 0,1-2 0,1 3 0,4 1 0,2 4 0,1 4 0,1 2 0,-1 2 0,2 0 0,1 1 0,1 1 0,0 6 0,1-1 0,3 1 0,-1 2 0,1-1 0,1 1 0,2-1 0,2 1 0,3-7 0,2 2 0,-2-4 0,2-1 0,4-4 0,1 2 0,2-2 0,-1-5 0,1 0 0,5-5 0,-1-2 0,5-4 0,0-3 0,1-6 0,3-2 0,3-3 0,-4-7 0,1-1 0,3-3 0,-6 1 0,1-2 0,0 0 0,-1 0 0,-6-2 0,1 8 0,-19-6 0,27-16-37,-27 16-8,0 0 0,14-27 2</inkml:trace>
          <inkml:trace contextRef="#ctx0" brushRef="#br0" timeOffset="81374.6544">3307 7482 102,'-4'37'38,"-1"7"3,-7-6-2,-2-3-28,10 13-3,-14-13-3,4-2-5,0 6-11,4-14-28,-6-18-1,16-7 0,-30-9-1</inkml:trace>
          <inkml:trace contextRef="#ctx0" brushRef="#br0" timeOffset="81176.6431">3286 6897 129,'0'0'42,"0"0"-1,0 0 0,0 0-39,0 0-2,0 0 0,0 0 0,0 0 0,0 0 0,0 0-15,-20 10-26,17 6-1,-3 3 1,-1 6-2</inkml:trace>
          <inkml:trace contextRef="#ctx0" brushRef="#br0" timeOffset="85656.8993">3808 7649 81,'-14'26'39,"14"-26"-1,-4 21 2,38-12-24,-11-27-3,30 10-5,0-15-1,15 3-2,1-2-3,5-1-2,-1 2-2,-8-6-5,7 12-26,-19-1-8,-14 0 1,-5 2 0</inkml:trace>
          <inkml:trace contextRef="#ctx0" brushRef="#br0" timeOffset="85167.8714">3810 6739 102,'0'0'38,"10"-18"2,6 14 0,14 11-26,-30-7-4,55-8-2,-16 1-5,19 3-3,2-8 0,12 0 0,-3-4 0,0-2 0,0-1 0,-13 7 0,-5 3 0,-15 5 0,-13 13 0,-23-9 0,19 39-27,-28-15-13,-7 4-2,-7 2 1,-5-2 0</inkml:trace>
          <inkml:trace contextRef="#ctx0" brushRef="#br0" timeOffset="85454.8878">3917 7074 107,'-28'18'38,"28"-18"2,0 0-1,0 0-27,16 14-3,-16-14-4,46 0 0,-9-5-5,9 3 0,3-5 0,6 3 0,-6-5 0,1 2 0,-3 4 0,-6-2 0,-4 6 0,-14-2-3,3 20-18,-26-19-19,8 32-1,-23-8 0,-13 3-1</inkml:trace>
          <inkml:trace contextRef="#ctx0" brushRef="#br0" timeOffset="84858.8537">3937 6732 110,'0'0'40,"0"0"1,16-2 0,-9 19-29,-7-17-1,0 32-11,-6-6 0,8 13 0,-9 1 0,5 8 0,-3 3 0,3 2 0,2 3 0,0 3 0,0-1 0,2-1 0,-4-5 0,0-2 0,6-8 0,-4-4 0,2-8 0,-2-12 0,0-18 0,-7 19 0,7-19 0,0 0 0,0 0 0,-4-19 0,4 19 0,-10-28-26,11 12-17,1-3 1,-4-6-1,-1-5 2</inkml:trace>
          <inkml:trace contextRef="#ctx0" brushRef="#br0" timeOffset="87446.0017">4761 7457 87,'0'0'38,"0"0"0,0 0 2,16 25-25,-16-25-4,2 26-3,-6-6-2,9 9-2,-5 1-1,7 4-1,-1-1 1,4 0-3,-3-6 0,0-4 0,-1-6 0,-6-17 0,10 16-3,-10-16 0,0 0-2,-1-35-4,1 35-3,-20-48-4,17 31 1,-22-17 1,13 17 3,-20-6 5,9 9 4,-4 7 4,-3-4 7,30 11 3,-35-3 0,35 3-1,-23 2-2,23-2-2,0 0-3,0 0-1,25-9-1,-6 7-1,-1 0 0,8 1 0,3 1-1,-3 0 0,1 1 0,-1 1 0,-3 0 0,-5 1 1,-18-3-1,16 4 1,-16-4-1,0 0 1,-25 12 0,5-3 0,-6 0-1,-6 5 0,-5 0 1,-2 3-1,2 1 0,0 1 1,5-1-1,4-2 0,5 0-3,0-15-10,23-1-25,0 0-1,0 0 0,0 0 0</inkml:trace>
          <inkml:trace contextRef="#ctx0" brushRef="#br0" timeOffset="86166.9285">4745 6500 89,'0'0'35,"0"0"3,0 0 0,-5-20-24,5 20-3,16-24-2,-16 24-3,16-41-1,-2 20-1,-5-5-1,1 3 0,-3 0-3,2 7 0,-9 16 0,9-21 0,-9 21 0,0 0 0,16 18 0,-7 3 0,-2 3 0,1 6 0,1 2 0,4 3 0,-3-2 0,3-1 0,-1 0 0,-5-13 0,14 2-29,-21-21-12,13 23-2,-13-23 2</inkml:trace>
          <inkml:trace contextRef="#ctx0" brushRef="#br0" timeOffset="88995.0903">5538 6816 78,'0'0'37,"0"-23"0,0 23 2,0 0-19,-11-28-4,11 28-4,0 0-3,0 0-2,-35 9-7,19 10 0,-7 4 0,-2 10 0,-1 6 0,-1 7 0,1 5 0,6 1 0,12 1 0,6-4 0,11 0 0,12-6 0,5-14 0,8-4 0,8-16 0,4-11 0,2-10 0,3-9 0,-3-13 0,-6-6 0,-3-6 0,-4-5 0,-8-1 0,-4 1 0,-11 0 0,-7 5 0,-15 2 0,1 11 0,-12 4 0,-4 12 0,-2 8 0,-3 7 0,-1 6 0,-1 1 0,11 7 0,-6-5 0,18 11 0,-8-21-3,17 3-39,0 0-1,0 0 1,16 0 0</inkml:trace>
          <inkml:trace contextRef="#ctx0" brushRef="#br0" timeOffset="89908.1424">5400 7501 89,'0'0'37,"28"2"0,-8-11 1,-20 9-26,51-16-4,-25 6-3,10 5-2,1-1-2,-2-1-6,11 11-17,-7-3-16,-9-4 1,1 6 0,-2-8-2</inkml:trace>
          <inkml:trace contextRef="#ctx0" brushRef="#br0" timeOffset="89650.1277">5342 6508 104,'21'-17'37,"-5"12"2,-16 5-1,30-18-29,7 20-1,-9-8-2,13 8-3,-8-4 0,13 4-2,0 2-2,-2-8-5,13 13-21,-10-6-11,-4-3-1,-4 8 0,-11-3 0</inkml:trace>
          <inkml:trace contextRef="#ctx0" brushRef="#br0" timeOffset="89357.111">5594 6500 87,'0'0'38,"-16"26"2,11 6 1,-4-15-10,9 41-20,-10-7-4,10 19-7,-2 2 0,5 4 0,-4 0 0,2 1 0,-1 0 0,2-7 0,0-6 0,1-6 0,-3-13 0,2-6 0,-2-9 0,2-14 0,-2-16 0,0 0 0,0 0 0,0 0-16,-2-27-26,2 27 0,-7-37 0,0 13 1</inkml:trace>
          <inkml:trace contextRef="#ctx0" brushRef="#br0" timeOffset="90564.18">6553 6389 102,'0'0'38,"-27"-12"2,11 20-1,4 17-27,-18-7-1,7 24-4,-16-2-1,7 23-6,-1 2 0,6 13 0,-1 3 0,10 5 0,1-2 0,6 0 0,8-3 0,15-9 0,4-9 0,5-6 0,6-12 0,-1-8 0,6-9 0,1-21 0,11 0-3,-22-19-33,9-7-6,-2-8-1,-6-2 4</inkml:trace>
          <inkml:trace contextRef="#ctx0" brushRef="#br0" timeOffset="91109.2111">7013 6763 76,'6'-21'37,"-6"21"0,10-28 2,-20 7-21,10 21-2,-13-16-3,13 16-5,-23-2 0,7 8-5,-8-5-3,4 10 0,-4-1 0,4 6 0,1 0 0,3 2 0,2-3 0,8 5 0,3 1 0,5 0 0,5 0 0,5 0 0,4 2 0,3 2 0,4 1 0,6-2 0,-1 3 0,2 1 0,-2-2 0,-5 2 0,-4 1 0,-3-3 0,-3 0 0,-10-1 0,-5-4 0,-1-3 0,3-18 0,-27 22 0,10-16 0,-4-6 0,-1-4 0,-2-6 0,1 3 0,-5-11 0,28 18 0,-39-21-38,25 5-4,3 0-1,4-1 1</inkml:trace>
          <inkml:trace contextRef="#ctx0" brushRef="#br0" timeOffset="91581.2381">7246 6487 111,'0'0'40,"0"0"1,16 18-2,-9 5-29,-7-23-3,-3 26-2,3-26-3,5 25-2,-5-25 0,18 8 0,-18-8 0,28-17 0,-14 1 0,2-2 0,3-1 0,-1 2 0,-18 17 0,27-23 0,-27 23 0,0 0 0,19 16 0,-14 1 0,-1 4 0,-4 2 0,3 0 0,-3-6 0,7 8-4,-7-25-9,0 0-27,4 21-1,-4-21 0,0 0 1</inkml:trace>
          <inkml:trace contextRef="#ctx0" brushRef="#br0" timeOffset="91916.2574">7601 6326 102,'0'0'40,"30"21"3,-17 0-1,-1-2-20,11 29-16,-11-3-6,13 22 0,-7 5 0,-1 14 0,-4 4 0,-3 8 0,-5 4 0,-3 0 0,-7-5 0,-4-6 0,-5-8 0,-4-10 0,-1-13 0,3-12 0,0-13 0,-2-14 0,3-9 0,-7-17 0,7-2 0,-12-25 0,15 8-45,-8-5 1,-1-2 0,2-1 0</inkml:trace>
          <inkml:trace contextRef="#ctx0" brushRef="#br0" timeOffset="92740.3045">7975 6057 78,'0'0'39,"-12"-21"2,12 21 1,0 0-10,-18-9-20,18 9-1,0 0-11,0 0 0,0 0 0,0 0 0,22 19 0,-5-1 0,1 3 0,5 9 0,5 7 0,4 10 0,3 11 0,2 14 0,0 7 0,-3 13 0,-4 9 0,-2 12 0,-5 10 0,-4 5 0,-10 4 0,-7 2 0,-9-1 0,-5-6 0,-8-8 0,-1-10 0,-5-14 0,-3-18 0,8-13 0,-2-22 0,6-16 0,-6-24 0,23-2 0,-29-20-31,10-6-15,-4-6 0,-4-4 1</inkml:trace>
          <inkml:trace contextRef="#ctx0" brushRef="#br0" timeOffset="73849.224">546 6391 107,'0'0'38,"0"0"1,0 0-7,0 0-20,0 0-3,4 26-3,-1-7-2,8 9 0,-6 4-2,8 7 0,-3-2-2,2 1 0,3-3 0,-3-3 0,-5-7 0,2-8 0,-9-17 0,3 16-4,-3-16-6,0 0-9,-10-26-20,-3 8-3,-6-5 2,-6-3-1</inkml:trace>
          <inkml:trace contextRef="#ctx0" brushRef="#br0" timeOffset="74166.242">402 6507 92,'0'0'37,"0"0"-1,0 0-2,0 0-22,0 0-3,0 0-4,23-4-2,-2 6-2,4-2 0,1 3-1,0-3 1,1 4-1,-1-2 1,-1 3 0,-9 0 0,-16-5 0,0 0 0,7 21 0,-7-21 0,-21 21 0,3-10 0,-3 3-1,0 5-2,-4-5-5,9 20-10,-1-11-20,1-2-3,5 3 2,6-6-1</inkml:trace>
          <inkml:trace contextRef="#ctx0" brushRef="#br0" timeOffset="73180.1857">303 6805 99,'2'-26'39,"-2"26"2,0 0 0,0 0-25,0 21-4,-5-2-5,8 17-7,-5 2 0,4 11 0,0 9 0,1 9 0,-1 3 0,2 10 0,-4-1 0,3 3 0,2 1 0,3-1 0,-5-4 0,2-10 0,-1-10 0,-2-10 0,1-13 0,-1-7 0,0-11 0,-2-17 0,0 0 0,0 0 0,-2-29 0,-3-3 0,12 13-2,-16-18-40,9-4-3,-5-3 2,3-3 0</inkml:trace>
          <inkml:trace contextRef="#ctx0" brushRef="#br0" timeOffset="72517.1477">-275 6754 75,'0'0'39,"0"0"0,16 14 1,-14 13-10,-2-27-18,1 40-2,-8-13-2,14 15-6,-7 5-2,6 15 0,-8 8 0,7 13 0,-5 4 0,2 10 0,1 5 0,-1 5 0,3-1 0,2-3 0,-1-10 0,-1-10 0,4-13 0,-2-14 0,0-12 0,-4-15 0,-3-14 0,0-15 0,-8-22 0,-6-28-7,14-1-36,-9-12-1,2-4 0,-4-5 1</inkml:trace>
          <inkml:trace contextRef="#ctx0" brushRef="#br0" timeOffset="72787.1632">-263 7450 75,'0'0'38,"0"0"0,0 0 3,0 0-16,0 0-14,21-10-3,-3-1-3,10 8-1,2-8-1,7 1-1,4-1-1,6 2 0,1-5-1,3 2 0,-2 0 0,-1-3-1,-2 7-2,-6-8-2,6 16-5,-25-16-21,4 7-8,-6 0-1,-19 9 0,16-19 2</inkml:trace>
          <inkml:trace contextRef="#ctx0" brushRef="#br0" timeOffset="74789.2777">760 7909 67,'1'-16'38,"-1"16"-1,0 0 3,-26-28-21,26 28-4,-19-5-3,19 5-4,-29 8-1,13 6-3,-5 1 0,4 7 0,-3 3-4,-3 3 0,0 2 0,11 3 0,-4-1 0,7 0 0,4-4 0,9 0 0,6-5 0,13-2 0,5-4 0,2-6 0,7-1 0,-1-10 0,9 7-30,-9-10-12,-10-4 0,-8 0 0,-2-2 0</inkml:trace>
          <inkml:trace contextRef="#ctx0" brushRef="#br0" timeOffset="95195.4448">8696 7086 105,'-23'9'39,"5"-5"1,18-4-1,0 0-26,0 0-3,0 0-4,21-9-3,7 5-3,2-3 0,11 6 0,0-5 0,6 5 0,3 1 0,1 1 0,-2-1 0,1 2 0,-4-4 0,-6-3 0,-1 2 0,-7-6 0,0 5 0,-24-19-18,-8 23-23,18-22-2,-18 22 1,-7-23 0</inkml:trace>
          <inkml:trace contextRef="#ctx0" brushRef="#br0" timeOffset="95560.4657">9075 6672 120,'0'0'40,"0"0"2,0 0-2,0 0-30,28 10-7,-5-4-3,14 6 0,2 0 0,9 8 0,-2-1 0,3 2 0,-10-2 0,-2 8 0,-9 2 0,-10 3 0,-13 2 0,-6 1 0,-10-2 0,-9 0 0,-1-1 0,-5-4 0,-2-1 0,1-8 0,4 2 0,-2-11 0,17 19-8,8-29-35,-18 22-1,18-22 0,5 20 1</inkml:trace>
          <inkml:trace contextRef="#ctx0" brushRef="#br0" timeOffset="96075.4951">10171 6811 97,'4'15'39,"-4"-15"2,-2 32-2,6 5-23,-22-18-6,14 22-1,-8-4-5,3 7-4,-5-6 0,0 3 0,-4-6 0,2 2 0,1-11 0,-1-1 0,0-4 0,-2-7 0,9 2 0,-10-22-9,19 6-22,0 0-10,0 0 0,-14-19-1,16 0 2</inkml:trace>
          <inkml:trace contextRef="#ctx0" brushRef="#br0" timeOffset="96633.5272">10041 6696 117,'0'0'38,"0"0"1,0 0-2,30-3-32,-4 5-2,11 1-2,4 2 1,8-3-2,6 10-3,-9-13-11,2 9-24,1 5-2,-14-3 2,-3 10-1</inkml:trace>
          <inkml:trace contextRef="#ctx0" brushRef="#br0" timeOffset="96389.5131">10367 6876 108,'0'0'39,"0"0"1,0 0-4,2 24-25,-28-4-1,11 18-4,-11-3-1,5 11-5,-4 0 0,6 5 0,3-4 0,5-3 0,8-7 0,6-7 0,9-6 0,4-8 0,7-5 0,-2-20 0,10-2-4,-9-18-9,12-5-26,-11 1-3,-9-9 2,-3 1-1</inkml:trace>
          <inkml:trace contextRef="#ctx0" brushRef="#br0" timeOffset="97163.5575">10586 7224 102,'-12'24'38,"12"-24"2,-11 28-1,15-5-29,-4-23-2,0 37-3,3-14-3,6 3 0,-2-1-1,4-2-1,1-4 0,-1-1 0,-11-18-1,19 19 1,-19-19-1,0 0 0,0 0 0,-11-28 0,-3 10 0,-2-5 0,-1 2 1,-4 4 1,3-1-1,0 4 0,18 14 0,-23-18 0,23 18 0,0 0 0,0 0 0,0 0-1,22 0 1,-7 2 0,5 2-1,-4 1 2,0 0-1,-16-5 1,17 21 0,-17-21 0,4 28 1,-13-10-1,-7 0 1,-2 1-1,-6-3 0,-4 0 0,1-4 0,1-5-1,1 0-1,4-9-3,21 2-5,-32 2-30,32-2-2,0-19 1,3 3-1</inkml:trace>
          <inkml:trace contextRef="#ctx0" brushRef="#br0" timeOffset="94877.4267">8639 6888 106,'0'0'40,"-5"-16"1,5 16-2,0 0-25,0 0-4,0 0-5,0 0-5,33 12 0,-11-13 0,8 2 0,3-1 0,6 0 0,0 0 0,5-1 0,-2-1 0,-1 0 0,-1-1 0,-1-4 0,-2 0 0,-3-4 0,-2 9 0,-16-12-8,10 11-32,-26 3-2,0 0 1,-18 28-1</inkml:trace>
          <inkml:trace contextRef="#ctx0" brushRef="#br0" timeOffset="97819.595">11347 6468 100,'0'0'39,"-23"-2"2,23 2-1,-48 7-28,36 20-2,-15-8-1,6 16-5,-9 2-4,9 12 0,-2 4 0,5 5 0,4-4 0,7 3 0,6-5 0,6-4 0,7-6 0,4-7 0,7-7 0,0-7 0,7-5 0,7-9 0,0-3 0,2-8 0,2-6 0,-1-5 0,3-7 0,1-6 0,-6-4 0,-4-3 0,-6-4 0,-3-3 0,-6-2 0,-3-5 0,-9-2 0,-3-4 0,-8 1 0,-6 1 0,-3 4 0,-1 5 0,-2 4 0,-3 8 0,-4 9 0,-2 11 0,-3 5 0,5 3 0,-5 8 0,0 3 0,1 5 0,1-3 0,10 16 0,-9-13-33,18 5-10,0-1-1,7-16 2</inkml:trace>
          <inkml:trace contextRef="#ctx0" brushRef="#br0" timeOffset="98181.6157">11425 6180 108,'0'0'41,"3"-21"0,-3 21 1,2 31-32,-20-11 0,16 24-7,-12 7-3,6 22 0,-8 12 0,5 17 0,-3 3 0,5 6 0,6 1 0,1-1 0,4-7 0,8-11 0,2-14 0,-1-16 0,0-14 0,1-15 0,0-13 0,-12-21 0,23-11 0,-31-31-18,-1-2-23,3-14-3,-2-12 2,-8-9 0</inkml:trace>
          <inkml:trace contextRef="#ctx0" brushRef="#br0" timeOffset="98435.6302">11077 6280 99,'0'0'39,"5"-19"0,-5 19 0,34-7-28,-34 7-3,46-18-2,-15 4-1,12 5-3,1-1 0,7-1-2,4 11-2,-6-12-6,16 14-29,-12 3-3,-12 9-1,-7 9 1</inkml:trace>
          <inkml:trace contextRef="#ctx0" brushRef="#br0" timeOffset="98686.6446">11146 7359 94,'0'0'36,"5"24"1,-5-24 1,26-8-30,3 9-2,-6-8-2,10 2-1,1-2-4,3-10-4,10 8-22,-4-4-10,-8-6 0,0 5-1,-10-5 1</inkml:trace>
          <inkml:trace contextRef="#ctx0" brushRef="#br0" timeOffset="99063.6661">12094 6218 112,'-16'20'41,"-5"13"1,-9 16 0,5 22-32,-11-6-2,14 19-8,-3 2 0,9 7 0,-2 0 0,8 0 0,3-5 0,7-7 0,7-4 0,0-11 0,5-9 0,0-13 0,8-5 0,-20-39-5,49 35-21,-20-42-16,-5-16-1,5-7 1,-5-15 1</inkml:trace>
          <inkml:trace contextRef="#ctx0" brushRef="#br0" timeOffset="99541.6934">12387 6528 67,'7'-21'39,"5"3"1,-5 2 1,-7-7-10,0 23-16,0 0-3,0 0-2,-32 4-10,15 10 0,-8 0 0,2 7 0,-2 0 0,4 7 0,3-3 0,3 1 0,0 1 0,10-3 0,-4-3 0,8 4 0,2-6 0,5-3 0,6 2 0,7-1 0,3-1 0,6 5 0,5 2 0,1 2 0,-2 4 0,-2 5 0,-7 1 0,-2 2 0,-11 3 0,-6-5 0,-8 1 0,-8-8 0,-4-4 0,-2-6 0,-6-6 0,-6-7 0,5-5 0,-3-8 0,8-1 0,-4-16 0,18 9-28,-8-10-15,7-4-1,7-1 1,4-6 0</inkml:trace>
          <inkml:trace contextRef="#ctx0" brushRef="#br0" timeOffset="100010.7203">12604 6289 88,'9'-16'39,"-9"16"0,0 0 1,0 0-20,5 28-12,-5-28-1,2 23-3,-2-23 0,1 24-2,-1-24 0,11 18 0,-11-18-2,0 0 0,18-2 0,-18 2 0,23-24 0,-8 8 0,0 0 0,0-2 0,-15 18 0,25-24 0,-25 24 0,0 0 0,16 9 0,-14 6 0,0 3 0,-2 5 0,-2 0 0,2 0 0,3-2 0,-3-21 0,11 28 0,-11-28-2,9 23-8,-9-23-31,0 0-2,-7 15 2,7-15-1</inkml:trace>
          <inkml:trace contextRef="#ctx0" brushRef="#br0" timeOffset="100352.7399">12950 6117 98,'17'5'39,"-17"-5"4,27 24-3,-27-24-22,30 50-9,-28-19-1,15 20-8,-8 0 0,9 18 0,-15 1 0,3 11 0,-12 7 0,-1 7 0,0 1 0,-9 6 0,-3-2 0,-2-3 0,-2-6 0,0-8 0,-2-15 0,4-10 0,5-12 0,2-20 0,7-1 0,-18-21-22,25-4-24,-18-16 1,6-4-1</inkml:trace>
        </inkml:traceGroup>
      </inkml:traceGroup>
    </inkml:traceGroup>
    <inkml:traceGroup>
      <inkml:annotationXML>
        <emma:emma xmlns:emma="http://www.w3.org/2003/04/emma" version="1.0">
          <emma:interpretation id="{6BA56C8E-8392-4ADA-BB9E-0E6EF02CCAF8}" emma:medium="tactile" emma:mode="ink">
            <msink:context xmlns:msink="http://schemas.microsoft.com/ink/2010/main" type="paragraph" rotatedBoundingBox="1271,14628 12778,14074 12913,16889 1407,17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F4CE93-918A-44FE-AF55-1861522E33B9}" emma:medium="tactile" emma:mode="ink">
              <msink:context xmlns:msink="http://schemas.microsoft.com/ink/2010/main" type="inkBullet" rotatedBoundingBox="1287,14963 2364,14911 2416,16000 1340,16052"/>
            </emma:interpretation>
            <emma:one-of disjunction-type="recognition" id="oneOf15">
              <emma:interpretation id="interp75" emma:lang="en-US" emma:confidence="0">
                <emma:literal>Gn</emma:literal>
              </emma:interpretation>
              <emma:interpretation id="interp76" emma:lang="en-US" emma:confidence="0">
                <emma:literal>Gin</emma:literal>
              </emma:interpretation>
              <emma:interpretation id="interp77" emma:lang="en-US" emma:confidence="0">
                <emma:literal>Gun</emma:literal>
              </emma:interpretation>
              <emma:interpretation id="interp78" emma:lang="en-US" emma:confidence="0">
                <emma:literal>Gu</emma:literal>
              </emma:interpretation>
              <emma:interpretation id="interp79" emma:lang="en-US" emma:confidence="0">
                <emma:literal>Ger</emma:literal>
              </emma:interpretation>
            </emma:one-of>
          </emma:emma>
        </inkml:annotationXML>
        <inkml:trace contextRef="#ctx0" brushRef="#br3" timeOffset="107200.1315">913 10306 42,'0'0'30,"14"-20"3,-14 20 0,18 7-14,-18-7 0,0 0-3,-6-19-3,6 19-1,0 0-3,0 0-2,-31-14-2,11 12-2,-5-3-1,-5 5 0,-5 2-1,-2 6 0,-2 5 0,0 3 0,-3 3 0,7 4 0,-4 3 0,5 2 0,6 4-1,3 3 2,4 2-2,9 5 0,-2 4 0,5 5 0,5 1 0,4 5 0,2 1 0,3 0 0,1-6 0,3-4 0,3-4 0,2-7 0,5-8 0,3-6 0,1-3 0,7-6 0,3-6 0,1-2 0,3-4 0,2-6 0,-1 2 0,-2-1 0,-1-3 0,-10-8 0,-1 6 0,-11-15-9,6 16-12,-10-20-18,-4 3-3,-6-8 3,-5 1-2</inkml:trace>
        <inkml:trace contextRef="#ctx0" brushRef="#br3" timeOffset="107517.1497">653 10365 101,'-8'16'36,"-3"7"3,4-4-6,7 27-22,-12-6-2,12 17-4,-9-5 0,7 8-2,-2-7-1,3 3 0,-1-5-1,0-2 0,0-8-2,4-10 0,0 1-3,-2-32-3,21 32-17,-21-32-14,27-7-2,-13-9 1,0-7-1</inkml:trace>
        <inkml:trace contextRef="#ctx0" brushRef="#br3" timeOffset="107885.1707">807 10864 62,'25'0'35,"-25"0"-2,28-12 2,-5 12-18,-23 0-1,42-14-6,-42 14-3,36-7-2,-36 7-1,30 5 0,-30-5-1,22 16 0,-22-16 0,15 21-1,-15-21 0,5 27 1,-5-12-1,-5 6 0,-6 4 0,2 1 0,-7 3-1,4-1 1,0 0-2,1 0 0,2-4 0,7-6-3,4 1-1,-2-19-8,18 7-26,-18-7-3,23 7 2,-23-7-1</inkml:trace>
        <inkml:trace contextRef="#ctx0" brushRef="#br3" timeOffset="108410.2008">1291 11024 98,'0'0'38,"0"0"1,0 0 0,0 0-28,0 0-1,-15 35-4,8-15-1,9 6-2,-4 0-1,4 3-1,-4-1 0,4-4 1,5-6-2,-7-18 0,18 16 0,-18-16 0,0 0 0,26-34 0,-8 8 0,0-6 0,-2 1 0,3-1 0,-3 4 0,-4 3 0,2 10 0,-14 15 0,22 1 0,-17 15 0,0 5 0,0 7 0,1 4 0,1 3 0,0 4 0,-4-4 0,3-2 0,-5-8 0,6-1-3,-7-24-11,0 0-26,0 0-1,9-15 0,-3-12 0</inkml:trace>
      </inkml:traceGroup>
      <inkml:traceGroup>
        <inkml:annotationXML>
          <emma:emma xmlns:emma="http://www.w3.org/2003/04/emma" version="1.0">
            <emma:interpretation id="{70380F7D-B788-4405-A6A3-3A29FE497839}" emma:medium="tactile" emma:mode="ink">
              <msink:context xmlns:msink="http://schemas.microsoft.com/ink/2010/main" type="line" rotatedBoundingBox="2816,14554 12778,14074 12835,15255 2873,15734">
                <msink:destinationLink direction="with" ref="{5AB5E537-5603-47DE-8F58-F0F23F0ABC77}"/>
                <msink:destinationLink direction="with" ref="{9EDBD55A-951C-4153-942B-61C309BAA2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F148FD1-8536-4F67-B7FD-95C6CCF3A578}" emma:medium="tactile" emma:mode="ink">
                <msink:context xmlns:msink="http://schemas.microsoft.com/ink/2010/main" type="inkWord" rotatedBoundingBox="2848,15209 3180,15193 3193,15465 2861,15481"/>
              </emma:interpretation>
              <emma:one-of disjunction-type="recognition" id="oneOf16">
                <emma:interpretation id="interp80" emma:lang="en-US" emma:confidence="1">
                  <emma:literal>=</emma:literal>
                </emma:interpretation>
                <emma:interpretation id="interp81" emma:lang="en-US" emma:confidence="0">
                  <emma:literal>I</emma:literal>
                </emma:interpretation>
                <emma:interpretation id="interp82" emma:lang="en-US" emma:confidence="0">
                  <emma:literal>F</emma:literal>
                </emma:interpretation>
                <emma:interpretation id="interp83" emma:lang="en-US" emma:confidence="0">
                  <emma:literal>E</emma:literal>
                </emma:interpretation>
                <emma:interpretation id="interp84" emma:lang="en-US" emma:confidence="0">
                  <emma:literal>t</emma:literal>
                </emma:interpretation>
              </emma:one-of>
            </emma:emma>
          </inkml:annotationXML>
          <inkml:trace contextRef="#ctx0" brushRef="#br3" timeOffset="108681.2162">1958 10531 76,'16'-2'36,"8"7"-3,-6-7 2,9-3-20,4 7-11,1-4-2,5-5-8,7-2-25,-1 9-3,-15-5 2,4 10-4</inkml:trace>
          <inkml:trace contextRef="#ctx0" brushRef="#br3" timeOffset="108839.2253">2096 10743 98,'-18'21'36,"18"-21"1,0 0-1,26 13-28,-10-15-4,5 7-35,4-7-4,7 6 0,-7-6-2</inkml:trace>
        </inkml:traceGroup>
        <inkml:traceGroup>
          <inkml:annotationXML>
            <emma:emma xmlns:emma="http://www.w3.org/2003/04/emma" version="1.0">
              <emma:interpretation id="{79639713-F6F0-4536-8673-8A403B977270}" emma:medium="tactile" emma:mode="ink">
                <msink:context xmlns:msink="http://schemas.microsoft.com/ink/2010/main" type="inkWord" rotatedBoundingBox="4085,14493 5192,14439 5240,15448 4134,15501"/>
              </emma:interpretation>
              <emma:one-of disjunction-type="recognition" id="oneOf17">
                <emma:interpretation id="interp85" emma:lang="en-US" emma:confidence="1">
                  <emma:literal>nth</emma:literal>
                </emma:interpretation>
                <emma:interpretation id="interp86" emma:lang="en-US" emma:confidence="0">
                  <emma:literal>nth'</emma:literal>
                </emma:interpretation>
                <emma:interpretation id="interp87" emma:lang="en-US" emma:confidence="0">
                  <emma:literal>ninth</emma:literal>
                </emma:interpretation>
                <emma:interpretation id="interp88" emma:lang="en-US" emma:confidence="0">
                  <emma:literal>with</emma:literal>
                </emma:interpretation>
                <emma:interpretation id="interp89" emma:lang="en-US" emma:confidence="0">
                  <emma:literal>nit'</emma:literal>
                </emma:interpretation>
              </emma:one-of>
            </emma:emma>
          </inkml:annotationXML>
          <inkml:trace contextRef="#ctx0" brushRef="#br3" timeOffset="110568.3242">3308 10450 88,'0'0'37,"-17"1"0,17-1 3,-16-8-27,16 8-2,0 0-2,-6 33-2,-2-15-2,2 15-1,1 0 0,1 8-4,1 1 0,3 0 0,-4-7 0,6-7 0,0-5 0,-2-23 0,0 0 0,19 0 0,-6-24 0,3-10 0,-2-4 0,5-6 0,2 0 0,-1 2 0,-3 3 0,-3 9 0,-5 11 0,-9 19 0,20-7 0,-20 7 0,14 19 0,-14-19 0,26 32 0,-12-13 0,1 2 0,-3 5 0,-9 3 0,6 0 0,-2 0 0,-7 2 0,-1-1 0,-1-4 0,-5-1 0,0-9 0,7-16 0,7 16 0,-7-16-13,19 1-27,-19-1-3,18-40 2,-4 8-1</inkml:trace>
          <inkml:trace contextRef="#ctx0" brushRef="#br3" timeOffset="110978.3476">3712 10306 104,'0'0'36,"0"0"0,0 0-1,-1-16-33,22 12-4,14 10-11,4-10-22,-2-8 0,5 1 0,-4-8-1</inkml:trace>
          <inkml:trace contextRef="#ctx0" brushRef="#br3" timeOffset="110834.3394">3866 10058 98,'16'5'36,"-16"13"2,5 10-2,-5 25-26,-5-17-5,10 15 0,-8-3-3,3 3 0,0-4-2,-2-12-5,14-1-27,-13-10-6,1-24 2,-13 21-3</inkml:trace>
          <inkml:trace contextRef="#ctx0" brushRef="#br3" timeOffset="111503.3777">3917 10585 102,'0'0'34,"0"0"2,43-14-3,-8-4-34,13 4-21,3 4-13,-9-6 1,8 12-2,-10-3 3</inkml:trace>
          <inkml:trace contextRef="#ctx0" brushRef="#br3" timeOffset="111328.3677">4196 9756 89,'4'33'36,"-15"-1"0,6 8 2,10 9-28,-14-7-3,15 11-1,-12-9-3,12 2-1,-5-11-1,3-7 0,1-7-1,-5-21 0,11 16 0,-11-16 0,19-19 0,-10 3 0,3 0-1,-12 16 1,23-23 0,-23 23 1,18 7-1,-11 12 1,-4 4-1,1 7 1,0 5 0,1 0-1,0-1-1,-3-10-6,10 1-26,-13 0-5,-8-10 1,-5 5-1</inkml:trace>
        </inkml:traceGroup>
        <inkml:traceGroup>
          <inkml:annotationXML>
            <emma:emma xmlns:emma="http://www.w3.org/2003/04/emma" version="1.0">
              <emma:interpretation id="{4E0556F6-E1EF-419F-9EFC-7087246E45E8}" emma:medium="tactile" emma:mode="ink">
                <msink:context xmlns:msink="http://schemas.microsoft.com/ink/2010/main" type="inkWord" rotatedBoundingBox="6383,14517 9384,14372 9433,15394 6432,15538"/>
              </emma:interpretation>
              <emma:one-of disjunction-type="recognition" id="oneOf18">
                <emma:interpretation id="interp90" emma:lang="en-US" emma:confidence="1">
                  <emma:literal>extended</emma:literal>
                </emma:interpretation>
                <emma:interpretation id="interp91" emma:lang="en-US" emma:confidence="0">
                  <emma:literal>Extended</emma:literal>
                </emma:interpretation>
                <emma:interpretation id="interp92" emma:lang="en-US" emma:confidence="0">
                  <emma:literal>extruded</emma:literal>
                </emma:interpretation>
                <emma:interpretation id="interp93" emma:lang="en-US" emma:confidence="0">
                  <emma:literal>expended</emma:literal>
                </emma:interpretation>
                <emma:interpretation id="interp94" emma:lang="en-US" emma:confidence="0">
                  <emma:literal>Extruded</emma:literal>
                </emma:interpretation>
              </emma:one-of>
            </emma:emma>
          </inkml:annotationXML>
          <inkml:trace contextRef="#ctx0" brushRef="#br3" timeOffset="112044.4086">5596 10494 69,'26'-4'31,"-26"4"-1,37-21 0,-14 12-22,-1-8 1,6 6-3,-9-8 0,4 5-1,-10-7 0,-13 21-1,-6-35 1,6 35-1,-28-30-1,7 24 1,-7 1-1,-1 12 1,-4 2-1,6 12 1,1 4-1,6 8 1,-1 0-2,11 6 1,1 3-2,7 0 1,6-3-1,8 0-1,4-2-1,1-9-4,10 5-6,-4-14-27,-4-13-1,8-8 0,-11-12-1</inkml:trace>
          <inkml:trace contextRef="#ctx0" brushRef="#br3" timeOffset="112248.4203">5862 10420 88,'13'23'35,"-3"0"1,6 5 0,9 12-27,-13-10 1,17 9-5,-5-6-2,6-5-4,4-2-5,-9-12-21,1-8-10,2-12 2,-8-13-2,1 0 1</inkml:trace>
          <inkml:trace contextRef="#ctx0" brushRef="#br3" timeOffset="112441.4313">6163 10446 110,'-30'18'39,"-2"5"0,-2-1 1,-5-2-32,13 13-2,-6-8-2,9-1-4,2-1 0,3-5-4,13 6-4,-11-15-17,16-9-12,-7 19-2,7-19 0,0 0 0</inkml:trace>
          <inkml:trace contextRef="#ctx0" brushRef="#br3" timeOffset="112929.4592">6360 10411 102,'-2'21'35,"13"-3"1,-11-18-1,23 26-33,0-12-4,10 5-13,5-4-21,-8-12 2,7 2-1,-7-10-1</inkml:trace>
          <inkml:trace contextRef="#ctx0" brushRef="#br3" timeOffset="112764.4497">6482 10046 100,'0'15'38,"-7"6"2,2 11 0,12 17-29,-21-10-1,14 21-3,-9-1-3,11 6 1,-4 2-5,5-4 0,3-6 0,1-6 0,2-4 0,-6-17-7,13 3-23,-13-15-10,-3-18 0,0 0 0,-19-23-1</inkml:trace>
          <inkml:trace contextRef="#ctx0" brushRef="#br3" timeOffset="113185.4739">6761 10485 48,'0'0'30,"30"-18"1,-21 2 2,0 1-13,-9 15-2,10-30-8,-10 30-2,-3-34-1,3 34 1,-23-21-1,23 21 0,-37-1-2,21 13 0,-5 0 0,8 11-2,3 2-1,4 3 0,6-2-1,9 0-2,7 1-1,0-10-4,19 6-25,-5-9-8,-3-8 0,1-3 0,-5-6-1</inkml:trace>
          <inkml:trace contextRef="#ctx0" brushRef="#br3" timeOffset="113500.4919">7012 10467 99,'0'0'38,"0"0"0,-6 16 1,6-16-29,0 0-1,0 0-3,0 0-2,0 0-2,20-7 0,-20 7 0,30-21 0,-14 10-1,1 1 0,-1 1-1,-16 9 2,25 0-2,-25 0 0,19 18 0,-12-1 0,0 1 0,0 1 0,-1 4 0,-1-4 0,4 8 0,-9-27-6,18 38-17,-18-38-17,12 18 0,-12-18-1,19-2 1</inkml:trace>
          <inkml:trace contextRef="#ctx0" brushRef="#br3" timeOffset="114260.5354">7516 10379 95,'-38'-5'38,"11"10"2,-5 8-1,-6-8-24,20 23-4,-12-9-4,16 10-2,-4-7-3,11 8 1,5-7-3,11 0 0,5-7 0,11-7 0,1-9 0,8-9 0,3-9 0,4-17 0,1-5 0,0-17 0,-3-8 0,-4-12 0,-3-6 0,-5-1 0,-6 3 0,-7 13 0,-7 8 0,-7 16 0,-9 20 0,9 24 0,-32 12 0,15 23 0,-6 11 0,0 13 0,0 10 0,7 3 0,6 2 0,4-2 0,6-5 0,6-9 0,6-9 0,4-12 0,8-11 0,-4-17 0,12-2-9,-11-21-1,12 3 0,-13-17 2,6 11 0,-10-12 5,2 10 2,-4 3 2,-5 0 4,-9 16 2,0 0 0,19-12 0,-19 12-1,0 0-1,11-17-2,-11 17 0,9-20-1,-9 20-1,1-23 1,-1 23-2,0 0 0,-26-14 0,10 18 0,-3 8 0,-3 4 0,3 7 0,5 5 0,2 2 0,8 0 0,8-2 0,4-4 0,8 3 0,7-10 0,4-10 0,10 2 0,-7-26-19,3 4-21,4-6-2,-1-4 1,-5-9-1</inkml:trace>
          <inkml:trace contextRef="#ctx0" brushRef="#br3" timeOffset="114834.5682">8274 10304 110,'-13'-16'39,"13"16"2,-24-12-1,24 12-28,-27 3-4,27-3-3,-32 13-5,32-13 0,-30 28 0,16-11 0,0 4 0,4 4 0,-1 1 0,6 2 0,1 1 0,6-5 0,3-3 0,4-5 0,-9-16 0,32 11 0,-13-18 0,6-9 0,1-11 0,6-6 0,2-16 0,1-13 0,-3-8 0,-2-13 0,-4-6 0,-1 3 0,-7 1 0,-6 10 0,-5 10 0,-2 16 0,-5 12 0,0 17 0,0 20 0,0 0 0,-16 21 0,9 16 0,0 13 0,-1 16 0,-1 12 0,2 11 0,1 10 0,6-3 0,2 1 0,5-4 0,2-10 0,2-13 0,4-10 0,-2-25 0,19-4-17,-17-15-27,5-16-1,-6-16 0</inkml:trace>
        </inkml:traceGroup>
        <inkml:traceGroup>
          <inkml:annotationXML>
            <emma:emma xmlns:emma="http://www.w3.org/2003/04/emma" version="1.0">
              <emma:interpretation id="{B02BAFEC-7E76-4E3B-9112-8B1FBF9C0A20}" emma:medium="tactile" emma:mode="ink">
                <msink:context xmlns:msink="http://schemas.microsoft.com/ink/2010/main" type="inkWord" rotatedBoundingBox="10461,14598 12797,14485 12835,15255 10498,15367"/>
              </emma:interpretation>
              <emma:one-of disjunction-type="recognition" id="oneOf19">
                <emma:interpretation id="interp95" emma:lang="en-US" emma:confidence="1">
                  <emma:literal>Moravia</emma:literal>
                </emma:interpretation>
                <emma:interpretation id="interp96" emma:lang="en-US" emma:confidence="0">
                  <emma:literal>Moravian</emma:literal>
                </emma:interpretation>
                <emma:interpretation id="interp97" emma:lang="en-US" emma:confidence="0">
                  <emma:literal>Moraga</emma:literal>
                </emma:interpretation>
                <emma:interpretation id="interp98" emma:lang="en-US" emma:confidence="0">
                  <emma:literal>Moran</emma:literal>
                </emma:interpretation>
                <emma:interpretation id="interp99" emma:lang="en-US" emma:confidence="0">
                  <emma:literal>Monaca</emma:literal>
                </emma:interpretation>
              </emma:one-of>
            </emma:emma>
          </inkml:annotationXML>
          <inkml:trace contextRef="#ctx0" brushRef="#br3" timeOffset="115884.6283">9649 10014 98,'0'0'39,"0"0"1,0 0 0,5-23-25,-5 23-4,0 0-2,-2 30-6,-1-14-3,1 15 0,-5 5 0,3 7 0,-1 5 0,-2 5 0,2-2 0,-1 0 0,-1-6 0,7-10 0,-3-7 0,-1-6 0,4-22 0,0 21 0,0-21 0,2-16 0,3-3 0,-1-10 0,5-9 0,0-6 0,5-11 0,0-4 0,0-1 0,0 4 0,-3 5 0,-2 5 0,1 11 0,-5 8 0,-5 27 0,0 0 0,0 0 0,0 0 0,6 37 0,-1-7 0,2 5 0,5 2 0,3 0 0,0-5 0,1-6 0,4-6 0,3-10 0,-2-8 0,0-9 0,4-9 0,-1-9 0,3-10 0,-1-5 0,1-4 0,-2-2 0,-4 4 0,-4 5 0,-4 5 0,-3 8 0,-10 24 0,0 0 0,0 0 0,6 19 0,-10 9 0,2 9 0,-1 11 0,-1 3 0,3 5 0,-1 4 0,4-2 0,1-2 0,2-3 0,2-10 0,1-4 0,0-5 0,1-15 0,4 2 0,-13-21-13,0 0-28,0 0-3,17-16 2,-13-5-1</inkml:trace>
          <inkml:trace contextRef="#ctx0" brushRef="#br3" timeOffset="116200.6463">10267 10357 83,'8'21'38,"-2"-2"0,-1 4 1,-1 8-20,-8-15-8,25 11-2,-21-27-4,39 30-1,-18-23-1,6-2-1,-6-10 0,2-6 0,-4-8-2,-3-4 0,-7-4 0,-6-4 0,-10-1 0,-3 1 0,-8 1 0,-3 7 0,0 7 0,-2 6 0,-2 6 0,4 4-2,5 14-3,-5-10-5,26 11-28,-5-15-3,6 32 2,4-14-2</inkml:trace>
          <inkml:trace contextRef="#ctx0" brushRef="#br3" timeOffset="116426.6593">10556 10439 95,'0'0'40,"25"-17"0,-25 17 0,17-44-23,1 33-6,-11-19-3,13 7-4,-6-6-4,7 4 0,-5 0 0,1 2 0,-1 9 0,-16 14 0,36-8-7,-36 8-20,21 5-13,-5 7-2,0 6 2,1 1-1</inkml:trace>
          <inkml:trace contextRef="#ctx0" brushRef="#br3" timeOffset="116864.6843">11012 10330 63,'-6'-16'36,"6"16"2,-26-5 1,26 5-14,-44 4-6,29 13-6,-18-17-3,15 18-2,-6-9-4,13 6-4,11-15 0,-16 29 0,16-29 0,14 26 0,-14-26 0,34 17 0,-13-13 0,4-4 0,5-7 0,1-5 0,3-4 0,1-5 0,-1 1 0,-4 1 0,-4 3 0,-10 6 0,-16 10 0,18-4 0,-18 4 0,-5 28 0,-3-7 0,3 6 0,3-3 0,2 3 0,2-3 0,5-4 0,-1-3 0,-6-17 0,21 16 0,-21-16-31,10-16-10,-10 16-2,18-28 2,-9 5-1</inkml:trace>
          <inkml:trace contextRef="#ctx0" brushRef="#br3" timeOffset="117147.7005">11308 10256 82,'0'0'39,"0"0"1,0 0 2,0 0-17,21 23-13,-21-23-1,2 39-7,0-16-4,8 1 0,-1 1 0,5-2 0,-3-6 0,-11-17 0,25 20 0,-25-20 0,31-9 0,-13-5 0,-2-5 0,-2-4 0,2-4 0,-4-3 0,6 9 0,-9-5 0,7 19-7,-20-14-12,4 21-23,0 0 0,18 10 1,-18-10 0</inkml:trace>
          <inkml:trace contextRef="#ctx0" brushRef="#br3" timeOffset="117553.7237">11700 10302 63,'0'0'35,"23"-23"2,-23 23 2,23-16-16,-36-3-5,13 19-5,-22-2-2,22 2-2,-43 20-2,26 1-7,-6-2 0,3 6 0,3-1 0,8-1 0,9-5 0,0-18 0,16 21 0,1-21 0,3-5 0,4-8 0,1-3 0,5-3 0,-3-2 0,1 2 0,-5 5 0,-4 5 0,-19 9 0,27-4 0,-27 4 0,14 21 0,-5-3 0,-2 1 0,0 2 0,0 4 0,0 0 0,-2-1 0,7 1 0,-3-6 0,2 4 0,-11-23 0,16 28-40,-16-28-3,2 25 0,-2-25 1</inkml:trace>
        </inkml:traceGroup>
      </inkml:traceGroup>
      <inkml:traceGroup>
        <inkml:annotationXML>
          <emma:emma xmlns:emma="http://www.w3.org/2003/04/emma" version="1.0">
            <emma:interpretation id="{1572056A-9284-4FBA-ADB8-67795A763C46}" emma:medium="tactile" emma:mode="ink">
              <msink:context xmlns:msink="http://schemas.microsoft.com/ink/2010/main" type="line" rotatedBoundingBox="4970,15734 10399,15767 10391,17056 4962,17023">
                <msink:destinationLink direction="with" ref="{9EDBD55A-951C-4153-942B-61C309BAA2CD}"/>
                <msink:destinationLink direction="with" ref="{5AB5E537-5603-47DE-8F58-F0F23F0ABC7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997B620-38E3-4CEC-B6E3-23C8B5445AA8}" emma:medium="tactile" emma:mode="ink">
                <msink:context xmlns:msink="http://schemas.microsoft.com/ink/2010/main" type="inkWord" rotatedBoundingBox="4970,15734 8636,15757 8629,16823 4963,16800"/>
              </emma:interpretation>
              <emma:one-of disjunction-type="recognition" id="oneOf20">
                <emma:interpretation id="interp100" emma:lang="en-US" emma:confidence="0.5">
                  <emma:literal>stabilizer</emma:literal>
                </emma:interpretation>
                <emma:interpretation id="interp101" emma:lang="en-US" emma:confidence="0">
                  <emma:literal>Stabilizer</emma:literal>
                </emma:interpretation>
                <emma:interpretation id="interp102" emma:lang="en-US" emma:confidence="0">
                  <emma:literal>Stabilize</emma:literal>
                </emma:interpretation>
                <emma:interpretation id="interp103" emma:lang="en-US" emma:confidence="0">
                  <emma:literal>stabilize</emma:literal>
                </emma:interpretation>
                <emma:interpretation id="interp104" emma:lang="en-US" emma:confidence="0">
                  <emma:literal>Stabilizes</emma:literal>
                </emma:interpretation>
              </emma:one-of>
            </emma:emma>
          </inkml:annotationXML>
          <inkml:trace contextRef="#ctx0" brushRef="#br3" timeOffset="118444.7747">4314 11685 52,'16'-19'34,"-16"19"1,0 0-2,0 0-3,-12-28-7,12 28-7,-25-2-3,25 2-5,-40 9 0,17 1-5,-9-1-3,5 5 0,1-2 0,7 4 0,3-2 0,10 5 0,6-3 0,11 5 0,8 2 0,4 4 0,7 1 0,0 2 0,-1 1 0,-3-3 0,-8 2 0,-6-3 0,-7-3 0,-12-1 0,-3-4 0,-8-3 0,-5-5 0,-5-6 0,-2-3 0,0-8 0,3 1 0,3-9 0,24 14 0,-37-25-27,37 25-13,5-21-1,11 16 0,3-4 1</inkml:trace>
          <inkml:trace contextRef="#ctx0" brushRef="#br3" timeOffset="118915.8016">4510 11868 108,'-9'-16'35,"9"16"1,9-16-1,-9 16-28,52-16-3,-14 4-2,14-2-4,16 5-6,-2 0-27,6-5-1,6 6 1,-9 1-2</inkml:trace>
          <inkml:trace contextRef="#ctx0" brushRef="#br3" timeOffset="118774.7936">4738 11583 90,'0'0'37,"-4"16"2,3 1 0,8 20-20,-18-9-5,16 23-4,-12-3-3,11 8-7,-6-3 0,6 1 0,-4-4 0,3-7 0,-1-7 0,-2-15 0,5 2-2,-5-23-14,0 0-23,-23-9-1,4-7 0,-4-10 0</inkml:trace>
          <inkml:trace contextRef="#ctx0" brushRef="#br3" timeOffset="119246.8206">5162 11827 99,'-23'23'39,"2"-2"1,3-1-1,2-12-22,9 15-8,-9-14-2,16-9-2,-16 18-5,16-18 0,0 0 0,0 0 0,16 5 0,-16-5 0,23-16 0,-23 16 0,23-18 0,-23 18 0,18-10 0,-18 10 0,0 0 0,5 17 0,-5-17 0,2 32 0,3-13 0,-3 1 0,-1-3 0,1-1 0,-2-16 0,6 19 0,-6-19 0,0 0 0,0 0-7,0 0-33,0 0-2,0 0 2,15-31 0</inkml:trace>
          <inkml:trace contextRef="#ctx0" brushRef="#br3" timeOffset="119898.8579">5437 11244 121,'0'0'41,"0"0"1,0 0-1,4 46-31,-8-15-10,11 17 0,-9 4 0,8 10 0,-3-1 0,4 6 0,2-5 0,2-4 0,-3-9 0,1-9 0,-2-6 0,2-11 0,2-8 0,-11-15 0,24-7 0,-8-3 0,-2-8 0,6-1 0,3 1 0,-4 2 0,1 2 0,-4 13 0,-16 1 0,21 21 0,-14 2 0,-7 3 0,-5 0 0,-1 6 0,-4-2 0,-3-6 0,-4-2 0,-5-7 0,-2-2 0,-5-10 0,3 1 0,-6-10 0,9 5 0,-10-20-7,15 10-35,6-5-1,12 16 0,2-30 1</inkml:trace>
          <inkml:trace contextRef="#ctx0" brushRef="#br3" timeOffset="119915.8588">5907 11782 128,'-2'31'40,"-5"4"0,-4-1-1,4 1-35,2-7 0,5-7-6,7 0-1,-7-21-7,18 2-29,-18-2 0,19-28-1,-14-6 1</inkml:trace>
          <inkml:trace contextRef="#ctx0" brushRef="#br3" timeOffset="120095.8691">5903 11386 96,'0'37'28,"-12"-7"-24,13 3-4,8 3-32,-2-15 0</inkml:trace>
          <inkml:trace contextRef="#ctx0" brushRef="#br3" timeOffset="120371.8849">6260 11059 118,'0'0'41,"-13"37"0,12 4 0,-8 3-32,12 21-4,-10-2-5,9 14 0,-9-3 0,7 5 0,-2-3 0,4-4 0,-4-9 0,2-7 0,0-10 0,2-11 0,3-7 0,-5-28 0,13 23 0,-13-23-31,1-28-11,3 0 0,6-4 0</inkml:trace>
          <inkml:trace contextRef="#ctx0" brushRef="#br3" timeOffset="120524.8937">6436 11782 109,'2'31'37,"-4"1"2,-3 0-2,-16-8-29,21 8-2,-6-15-5,6-17-4,2 28-6,-2-28-27,0 0-3,2-15 3,1-13-3</inkml:trace>
          <inkml:trace contextRef="#ctx0" brushRef="#br3" timeOffset="120689.9031">6549 11316 113,'0'0'37,"0"0"1,0 0-2,-9 33-32,9-13-2,4 1-7,12 9-23,-2 5-10,-7-5 2,3 3-1,-2-5-1</inkml:trace>
          <inkml:trace contextRef="#ctx0" brushRef="#br3" timeOffset="121156.9298">6726 11553 92,'17'9'36,"-17"-9"1,0 0 2,0 0-26,0 0-4,18 7-2,-18-7-2,16-7-1,-16 7-1,26 4-1,-10-3 0,0 8-1,2 0 0,-1 3 0,1 2 0,1 4-1,-3-1 2,-3 3-2,-8-1 0,-1 7 0,-12 1 0,-4 4 0,-9 3 0,-4 3 0,-3 0 0,0 3 0,1-1 0,4-4 0,9-2 0,11-1 0,8-4 0,11-9 0,7-5 0,1-12 0,14 2 0,-15-24-34,8 4-7,-6-12-1,-7-2 1</inkml:trace>
          <inkml:trace contextRef="#ctx0" brushRef="#br3" timeOffset="121538.9517">6763 11840 76,'3'22'35,"-3"-22"-3,28 8 3,-8 4-16,5-12-16,8 3 0,2-3-3,3 2 0,0-2-1,-1-2 1,0 1-1,-3-3 1,0-3 0,-6-7 1,-5-4 1,-2 3 2,-10-10 0,-1 6 1,-13-8-1,1 6 2,-14-5-1,16 26 1,-37-21-2,17 21-1,-4 5 0,4 14-1,4 8 1,8 8-3,4 2 2,9 3-2,8-3 0,6-4-2,13-1-3,-7-25-15,12 2-20,0-9 0,2-7 0,-2-5 0</inkml:trace>
          <inkml:trace contextRef="#ctx0" brushRef="#br3" timeOffset="121749.9637">7501 11857 116,'3'-17'41,"-3"17"0,0-36 0,11 21-32,-10-13-2,10 5-7,0-4 0,6 3 0,6 8 0,-2-10-12,9 13-28,6 5-2,1 0 2,3 1-2</inkml:trace>
        </inkml:traceGroup>
        <inkml:traceGroup>
          <inkml:annotationXML>
            <emma:emma xmlns:emma="http://www.w3.org/2003/04/emma" version="1.0">
              <emma:interpretation id="{181F4E02-B2F7-47FF-9E11-24F7B1A432F6}" emma:medium="tactile" emma:mode="ink">
                <msink:context xmlns:msink="http://schemas.microsoft.com/ink/2010/main" type="inkWord" rotatedBoundingBox="9543,16240 10396,16245 10391,17056 9538,17050"/>
              </emma:interpretation>
              <emma:one-of disjunction-type="recognition" id="oneOf21">
                <emma:interpretation id="interp105" emma:lang="en-US" emma:confidence="0">
                  <emma:literal>as</emma:literal>
                </emma:interpretation>
                <emma:interpretation id="interp106" emma:lang="en-US" emma:confidence="1">
                  <emma:literal>g p</emma:literal>
                </emma:interpretation>
                <emma:interpretation id="interp107" emma:lang="en-US" emma:confidence="0">
                  <emma:literal>gap</emma:literal>
                </emma:interpretation>
                <emma:interpretation id="interp108" emma:lang="en-US" emma:confidence="0">
                  <emma:literal>go</emma:literal>
                </emma:interpretation>
                <emma:interpretation id="interp109" emma:lang="en-US" emma:confidence="0">
                  <emma:literal>GP</emma:literal>
                </emma:interpretation>
              </emma:one-of>
            </emma:emma>
          </inkml:annotationXML>
          <inkml:trace contextRef="#ctx0" brushRef="#br3" timeOffset="122397.0008">8925 11631 102,'11'-29'40,"-11"29"0,-11-24 1,-10 4-28,21 20-1,-34-5-5,13 12-7,-9 2 0,5 9 0,-1 3 0,5 5 0,3 0 0,8 1 0,4-4 0,12-6 0,-6-17 0,33 16 0,-6-21 0,6-8 0,4-4 0,-2-4 0,-1 1 0,-6 1 0,-5 7 0,-7 12 0,-16 0 0,5 45 0,-15-2 0,-8 18 0,-7 8 0,-5 12 0,-3-1 0,-4 1 0,0-9 0,1-7 0,3-12 0,6-14 0,6-15 0,4-11 0,17-13 0,-18-11 0,25-5 0,-5-33-3,19 10-40,-2-10-1,10 3 1,1-8 0</inkml:trace>
          <inkml:trace contextRef="#ctx0" brushRef="#br3" timeOffset="122941.0319">9151 11731 109,'0'0'40,"0"0"2,9 28-1,-9-28-28,-2 47-3,-7-19-10,11 15 0,-11-3 0,7 11 0,-5-2 0,4 4 0,-1-7 0,-1-1 0,1-4 0,3-10 0,-1-4 0,4-8 0,-2-19 0,1 16 0,-1-16 0,9-16 0,2-7 0,-6-5 0,8-14 0,-5-13 0,6-10 0,-1-5 0,1 0 0,-2 1 0,-3 6 0,2 5 0,-1 9 0,3 12 0,-4 12 0,3 9 0,-12 16 0,28-15 0,-7 15 0,4 5 0,-2 5 0,5 6 0,0 9 0,-1 6 0,-6 5 0,-5 1 0,-9 1 0,-10-1 0,-12-2 0,-8-3 0,-5-8 0,-9-8 0,0-7 0,-4-11 0,8 1 0,-13-33 0,23 10-41,2-15-5,9-2 1,8-8-1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2:49.9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1673-1502 94,'0'0'37,"0"0"0,0 0 3,0 0-25,0 0-2,0 0-3,0 0-1,2 15-9,-6 1 0,6 18 0,-6 3 0,4 17 0,-3 6 0,3 14 0,-4 3 0,2 4 0,1-2 0,2-2 0,-1-7 0,6-8 0,-3-9 0,1-13 0,-2-8 0,-2-15 0,0-17 0,0 0 0,0 0 0,3-21-40,-13-7-4,-5-4 0,1 4 0</inkml:trace>
  <inkml:trace contextRef="#ctx0" brushRef="#br0" timeOffset="150.0086">1502-778 118,'0'0'39,"23"17"0,-6-8 0,6 0-33,-5-9-1,7 2-5,3 3-5,-12-3-30,7-6-4,1 6 0,-6-4 0</inkml:trace>
  <inkml:trace contextRef="#ctx0" brushRef="#br0" timeOffset="297.017">1809-666 136,'-4'23'42,"-3"2"0,-2 1-7,-3 0-35,0-3 0,1-5 0,11 5 0,0-23-37,0 0-4,0 0-1,12-16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4:08.4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481484-E584-4F5A-A90B-8307150964F2}" emma:medium="tactile" emma:mode="ink">
          <msink:context xmlns:msink="http://schemas.microsoft.com/ink/2010/main" type="inkDrawing"/>
        </emma:interpretation>
      </emma:emma>
    </inkml:annotationXML>
    <inkml:trace contextRef="#ctx0" brushRef="#br0">0 150 38,'0'0'28,"0"0"1,0 0-5,0 0-2,0 0-2,29-1-2,-29 1-3,33-9-3,-13-5-3,15 17-2,-9-10-1,17 9 0,-4-11-2,10 9 0,7-7-2,10 4 1,3-4-1,10 1 0,0-4 0,6 6 0,2-1-2,-3 5 0,-4 0 0,1 4 0,-10 1 0,-2 4 0,-2-6 0,1 1 0,5-4 0,6-2 0,-3-3 0,7-1 0,2-4 0,3-1 0,4 3 0,-9-1 0,-4 4 0,-10-1 0,-4 5 0,-5 1 0,-7 1 0,-3 1 0,-4-2 0,3 0 0,2 0 0,4-2 0,0 1 0,3-3 0,2 0 0,0 1 0,2 1 0,-4 0 0,-5 1 0,0-1 0,-2 2 0,-5-2 0,-2 2 0,0 0 0,-5-2 0,4 1 0,-1-1 0,6 0 0,-1-1 0,4 1 0,-1-2 0,-4 4 0,0-1 0,-2 2 0,0 1 0,-9 0 0,4 0 0,-4 1 0,-1-1 0,3 1 0,0-1 0,2 2 0,3-1 0,4 1 0,-2-1 0,2 1 0,0-1 0,2-1 0,-1 0 0,3-2 0,-6 0 0,0-2 0,2 0 0,-4 1 0,4-3 0,-3 2 0,1-1 0,3 1 0,-3-2 0,2 3 0,0-1 0,0 2 0,-3 0 0,4 0 0,-3 2 0,-1-2 0,3 0 0,-1 1 0,3-1 0,3-1 0,4-1 0,-2 0 0,2 0 0,3 1 0,-2-1 0,1 2 0,-2-2 0,-1 2 0,-4 0 0,-1 2 0,1-2 0,-1 0 0,2 0 0,9 0 0,-3 0 0,3 0 0,-2 0 0,4 2 0,0-2 0,-1 1 0,-2 3 0,-6-2 0,-2-1 0,-2 1 0,4 0 0,0 0 0,-5-1 0,8-1 0,-3 0 0,-2 2 0,2-4 0,-5 4 0,0-2 0,-1 0 0,-4 0 0,-6-2 0,2 2 0,3 0 0,4 0 0,5 0 0,-3 0 0,3 0 0,2 0 0,0 0 0,0 0 0,-6 0 0,-2 0 0,-3 0 0,0 0 0,-1-1 0,1 1 0,-3-2 0,0 2 0,2 0 0,-6 0 0,-5 2 0,0-1 0,-7 1 0,5 0 0,-3 0 0,-2 0 0,-2-1 0,2-1 0,2 2 0,5 0 0,-2-2 0,2 0 0,5 0 0,-8 0 0,-3 2 0,8-2 0,-5 1 0,-3 1 0,8-2 0,-11 2 0,0-2 0,6 0 0,5 0 0,1 0 0,3 0 0,-8 0 0,0-2 0,4 0 0,-4 2 0,4-1 0,-7-1 0,-6 2 0,0 0 0,4-2 0,-3 2 0,3 0 0,-6 2 0,3 0 0,-1-1 0,-3 1 0,7 0 0,-23-2 0,32 7 0,-13-7 0,6 2 0,-6-2 0,2 1 0,1-1 0,-22 0 0,33 2 0,-33-2 0,25 0 0,-25 0 0,0 0 0,16 5 0,-16-5 0,0 0 0,19 4 0,-19-4 0,0 0 0,18 3 0,-18-3 0,0 0 0,16 4 0,-16-4 0,0 0 0,0 0 0,0 0 0,-16-5-10,16 5-34,-18-4-2,1 2 2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12.1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FCCC634-A260-4F86-B191-AE3AA58B3E10}" emma:medium="tactile" emma:mode="ink">
          <msink:context xmlns:msink="http://schemas.microsoft.com/ink/2010/main" type="inkDrawing"/>
        </emma:interpretation>
      </emma:emma>
    </inkml:annotationXML>
    <inkml:trace contextRef="#ctx0" brushRef="#br0">143-7 73,'0'0'37,"-18"-2"-1,18 2 3,0 0-24,-26 12-3,18 6-3,-11-11-2,3 14-2,0-7-1,4 5 0,-6-5-2,13 6 0,5-20-1,-5 24-1,5-24 1,21 7-1,-5-12 0,8-2 1,5-7-1,-8-4 0,4-3 1,-4 2-1,-4 1 1,-1 4 0,-16 14 1,0 0 0,0 0-2,-3 28 0,-10-5 0,5 9 0,-5 3 0,3 4 0,1-2 0,4 0 0,5-6 0,3-1 0,6-2 0,5-9 0,4-3 0,3-12 0,7-1 0,-5-17 0,18 5-38,-18-8-4,-4-4-2,-7-2 1</inkml:trace>
    <inkml:trace contextRef="#ctx0" brushRef="#br0" timeOffset="-615.035">-149 161 74,'0'0'38,"-19"-5"0,3 0 1,16 5-19,-23-9-9,-2 0-3,25 9-1,-37-3-1,20 6-1,-8-1-2,4 5 1,-7 0-2,3 5-2,-2 1 0,6 4 0,-4 1 0,6-1 0,3 1 0,9 0 0,7 1 0,9 0 0,2 4 0,6 0 0,8 1 0,-2 5 0,2 0 0,1 1 0,-3-2 0,-5 2 0,-4-3 0,-4-3 0,-4 1 0,-3 1 0,-6-3 0,-6 2 0,-5-4 0,1 0 0,1-5 0,0-1 0,-4-4 0,16-11 0,-30 5 0,30-5 0,-25-17 0,11-1 0,14 18 0,-32-38 0,32 38-6,-35-46-11,37 28-23,-15 1-3,13 17 2,-14-23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28.7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5FC714-7100-4722-A708-BF1DEABFC25A}" emma:medium="tactile" emma:mode="ink">
          <msink:context xmlns:msink="http://schemas.microsoft.com/ink/2010/main" type="inkDrawing" rotatedBoundingBox="15277,12684 24060,13158 23923,15698 15141,15224" shapeName="Other"/>
        </emma:interpretation>
      </emma:emma>
    </inkml:annotationXML>
    <inkml:trace contextRef="#ctx0" brushRef="#br0">128 559 79,'0'0'37,"15"7"-1,1-3 1,4 11-24,1-20-6,16 9-2,-7-8-2,5 1-4,4 8-5,-11-10-24,4-2-6,3 1 0,-12-3-1</inkml:trace>
    <inkml:trace contextRef="#ctx0" brushRef="#br0" timeOffset="519.0296">1001 436 88,'0'0'34,"21"-4"0,10 1 1,9-2-31,-8-6-3,1-5-14,-1 2-21,14 14 0,-16-10 0,5 10-1</inkml:trace>
    <inkml:trace contextRef="#ctx0" brushRef="#br0" timeOffset="326.0186">1047 306 80,'0'0'35,"43"-12"-1,-22 1 0,0-1-27,14 8-3,-7 1-5,-3-6-17,-4 0-16,11 11 0,-32-2-1,28 0 1</inkml:trace>
    <inkml:trace contextRef="#ctx0" brushRef="#br0" timeOffset="1175.0672">1859 137 109,'0'0'39,"23"-8"1,-5-15-8,10 24-23,-7-8-2,15 7-4,-3-3 0,13 1-2,3-1 0,1-3-2,3 6-2,-9-8-5,12 16-11,-13-9-20,-11-5-2,-10 6 2,-22 0-2</inkml:trace>
    <inkml:trace contextRef="#ctx0" brushRef="#br0" timeOffset="940.0537">1882 183 85,'20'-12'38,"-20"12"0,0 0 2,12 15-26,-12-15-2,-11 23-4,3-7-2,2 12-1,-3-1-2,4 8 0,-2 0 0,5 5-3,-1-3 0,3 0 0,-2-2 0,4-3 0,-1-6 0,-2-8-2,4 1-4,-3-19-11,0 0-23,-7-19-2,5-1 1,-1-9-1</inkml:trace>
    <inkml:trace contextRef="#ctx0" brushRef="#br0" timeOffset="1601.0915">1859 654 68,'0'0'35,"0"0"-1,20 0 0,1-14-21,5 12-6,-3-7-5,0-5-16,0 0-19,11 12-1,-13-6 0,9 11 1</inkml:trace>
    <inkml:trace contextRef="#ctx0" brushRef="#br0" timeOffset="1421.0811">1932 317 71,'-25'19'38,"25"-19"-1,0 0 1,0 0-12,0 0-19,18-12-2,6 8-3,3-3-1,6-2-1,8 6-2,-2-8-2,10 16-6,-19-10-17,-3 3-11,1 9 1,-28-7-1,17 23 1</inkml:trace>
    <inkml:trace contextRef="#ctx0" brushRef="#br0" timeOffset="2106.1203">2353 664 88,'0'20'37,"0"-20"1,-8 19 0,6-3-24,2-16-7,-2 17-2,2-17-1,2 16-1,-2-16-1,0 0-1,12 16 0,-12-16 1,16 4-1,-16-4-1,25-11 1,-9 2 0,3-7 0,6-3-1,0 2 0,-3-1 0,-2 2 1,-1 2-1,1 4 1,-20 10 0,24-4 0,-24 4 1,9 23 0,-5-4 1,1 2-3,-1 4 0,-3 1 0,3 2 0,-2-1 0,1-3 0,1-4 0,-4-20 0,12 33-11,-12-33-29,0 0-2,16-5 0,-14-13-2</inkml:trace>
    <inkml:trace contextRef="#ctx0" brushRef="#br0" timeOffset="3729.2133">3480 534 90,'0'0'36,"0"0"1,0 0 1,38 16-28,-22-25-4,14 1-7,9 6-20,2-2-16,-8-10 0,4 11-1,-8-8 2</inkml:trace>
    <inkml:trace contextRef="#ctx0" brushRef="#br0" timeOffset="3541.2025">3515 410 77,'0'0'37,"0"0"-2,0 0 1,0 0-24,19-7-4,-19 7-3,34-9-3,-11 2-2,2 2-1,3 5-3,-7-9-9,5 9-16,-6 2-6,-20-2-1,0 0-1</inkml:trace>
    <inkml:trace contextRef="#ctx0" brushRef="#br0" timeOffset="4316.2468">4502 181 105,'0'0'39,"0"0"2,0 0-7,12 16-23,-12-16-1,-5 46-4,-4-20-1,7 9-1,-3-1-4,1 1 0,6-4 0,3-4 0,-3-8 0,-2-19 0,18 18 0,-18-18 0,30-20 0,-7-3 0,0-3 0,0-4 0,0-1 0,-4 2 0,0 5 0,-3 6 0,-16 18 0,23-19 0,-23 19 0,0 0 0,20 23 0,-17-4 0,4-1 0,0 6 0,-3 4 0,1 2 0,-3 0 0,-2 2 0,2-6 0,-1-3 0,-1 0 0,0-7 0,2-1 0,-2-15-7,0 0-14,16 6-19,-16-6-2,11-37 1,-4 7-1</inkml:trace>
    <inkml:trace contextRef="#ctx0" brushRef="#br0" timeOffset="4767.2726">5035 92 77,'0'0'36,"-4"19"0,4-19 0,0 0-28,21 9 0,-21-9-3,41 5-3,-13 2-3,-3-10-6,9 8-14,1-3-14,-18-11 0,8 5-2,-25 4 2</inkml:trace>
    <inkml:trace contextRef="#ctx0" brushRef="#br0" timeOffset="4579.2619">5178-23 90,'0'0'37,"3"28"1,-8-8 0,-9-4-28,17 17-1,-13-5-4,8 4-2,-3-2-2,3-6-3,6 3-4,-4-27-10,0 0-23,-6 21 1,6-21 0,0 0-1</inkml:trace>
    <inkml:trace contextRef="#ctx0" brushRef="#br0" timeOffset="5172.2958">5476-268 78,'0'0'38,"0"0"1,-5 21 1,-9-3-26,21 22-2,-18-11-5,13 13-1,-7-7-2,6 4-1,-4-8-1,5-6-1,-4-4 0,2-21-1,7 21 1,-7-21-2,28-4 1,-8-6 0,1-1 0,3-1-1,-1-2 1,-1 2 0,-3 5 0,-19 7 0,21 1 1,-21-1 0,14 27 0,-17-4 1,3-1-1,0 7 0,-4-1 0,4 0-1,0 2-2,-7-9-4,20 9-21,-10-13-13,-3-17-1,0 23 1,0-23-1</inkml:trace>
    <inkml:trace contextRef="#ctx0" brushRef="#br0" timeOffset="6181.3535">6645 144 86,'0'0'39,"0"0"-1,0 0 3,0 0-22,0 0-9,0 0-2,-16 8-2,19 15-1,-10 2-2,4 8-3,-1 4 0,-5 12 0,2 0 0,2 4 0,-4-2 0,0-3 0,2-10 0,2-1 0,1-11 0,4-26 0,7 16 0,-7-16 0,20-35 0,-8 4 0,1-13 0,4-14 0,3-6 0,1-4 0,-5-1 0,0 10 0,-6 6 0,-3 9 0,4 11 0,-6 10 0,-5 23 0,0 0 0,0 0 0,0 0 0,0 24 0,9-1 0,-5 5 0,6 4 0,-5 1 0,4 2 0,2-3 0,-2-6 0,10-6 0,1-6 0,-3-9 0,4-8 0,6-10 0,-4-10 0,7-6 0,0-8 0,-2-6 0,0 1 0,-1 2 0,-8 5 0,1 7 0,-8 6 0,-12 22 0,18-15 0,-18 15 0,-2 28 0,0-2 0,-3 9 0,3 6 0,-2 8 0,3 5 0,2 1 0,1 1 0,-2-3 0,6-6 0,-3-6 0,4-6 0,2-11 0,-2-1 0,-7-23 0,14 20-9,-14-20-32,7-20-2,2-1 1,-4-3-1</inkml:trace>
    <inkml:trace contextRef="#ctx0" brushRef="#br0" timeOffset="6519.3728">7296 444 70,'0'0'38,"16"30"0,-11-11 2,11-14-20,12 20-5,-28-25-5,37 25-3,-15-22-2,2-1-2,3-9-1,1-4 0,-9-10-1,1 0-1,-13-3 1,-4-5-1,-6 0 0,-8 2 0,-6 4 0,-3 8 0,-6 6 0,-10 7-1,8 6 0,0 4 0,5 1-2,0 0-2,12 10-4,-10-12-22,21-7-9,0 0 0,0 0 0,30 13 1</inkml:trace>
    <inkml:trace contextRef="#ctx0" brushRef="#br0" timeOffset="6763.3868">7596 440 58,'0'0'36,"21"-19"-1,-15 2 1,8-15-12,3 16-10,-11-14-5,13 9-4,-12 0-1,9 5-3,5 0 0,-5 6-2,9 10-3,-6-9-7,11 7-25,-7 11-2,-5-4 1,10 8-1</inkml:trace>
    <inkml:trace contextRef="#ctx0" brushRef="#br0" timeOffset="7196.4116">8090 358 93,'-19'-7'39,"-1"0"0,1 5 0,-20 0-27,18 15-2,-12-8-4,11 14-2,1-1-1,12 5 0,-1-4-2,8 0 0,2-19 0,19 27-1,3-24 1,2-5-1,3-5 1,1-3-1,2-4 0,-2 0 0,2 0 0,-10 3 0,-20 11 0,21-2 0,-21 2 0,5 23 2,-5-3-2,-5 4 0,1 1 0,8-1 0,-4 1-2,-2-6-1,14 2-2,-12-21-7,18 9-27,-18-9-3,21-2 2,-21 2-1</inkml:trace>
    <inkml:trace contextRef="#ctx0" brushRef="#br0" timeOffset="7527.4305">8318 342 75,'0'0'39,"0"0"-1,0 0 2,16 0-18,-4 18-11,-12-18-2,2 30-3,-5-11-2,6 7 0,4-3-2,-3 3 0,1-4-1,9-1 1,-14-21-2,25 22 0,-6-25 0,2-6 0,-3-8 0,1-6 0,3-4 0,-6-4 0,1 1 0,-3-2 0,-1 11-4,-5-3-2,8 22-4,-17-16-16,1 18-15,0 0 1,7 21 0,-7-21 1</inkml:trace>
    <inkml:trace contextRef="#ctx0" brushRef="#br0" timeOffset="7956.455">8754 356 100,'5'-21'38,"-5"21"2,-14-21-1,14 21-29,-23 2-1,23-2-4,-28 16-1,28-16-2,-30 26 0,14-10-1,6 0 0,1-1 0,9-15-1,5 20 1,-5-20-1,21 7 0,-21-7 0,32-6 2,-9-2-2,3-5 0,-1-2 0,2-3 0,-8 4 0,-3 2 0,0 1 0,-16 11 0,24-12 0,-24 12 0,13 16 0,-15 1 0,-3 4 0,1 11 0,8-1 0,5 6 0,-13 4 0,-1-3 0,8-1 0,4-3 0,13 1 0,-15-11-38,2-6-3,-7-18-3,16 14 2</inkml:trace>
    <inkml:trace contextRef="#ctx0" brushRef="#br0" timeOffset="8647.4946">5153 1407 89,'0'0'38,"16"-4"0,-16 4 3,0 0-27,0 0-2,-2 16-3,11 7-2,-11 0-2,6 14-3,-4 0-2,2 8 0,-1 3 0,1-1 0,0-1 0,0 0 0,-1-8 0,-1-6 0,4-7 0,-2-10 0,-2-15 0,0 0-4,12 18-17,-10-34-21,-2-7 0,0-8 0,-6-10 1</inkml:trace>
    <inkml:trace contextRef="#ctx0" brushRef="#br0" timeOffset="8905.5093">5162 1403 94,'0'0'38,"9"-19"2,-9 19 0,9-19-26,17 22-4,-8-12-2,17 8-2,-2-5-3,12 3-1,4-4-2,-1 0 0,3 0 0,4-2 0,1 0 0,-3-5-2,2 9-2,-18-9-4,3 21-5,-24-7-27,-16 0-1,0 0 1,-12 28 0</inkml:trace>
    <inkml:trace contextRef="#ctx0" brushRef="#br0" timeOffset="9346.5345">5211 1909 90,'0'0'36,"-21"22"2,21-22 1,20 12-26,-20-12-4,42-9-2,-16 0-2,15 2-2,1-2-2,1-1-2,1 6-4,-11-11-14,3 9-18,-1 6-3,-9-1 2,-6 2-2</inkml:trace>
    <inkml:trace contextRef="#ctx0" brushRef="#br0" timeOffset="9128.5221">5303 1579 77,'0'0'36,"-19"12"1,19-12 1,-2 16-19,2-16-8,23-9-4,-4 1-3,11 2-1,6-2-2,2-1-1,3 4-1,-4-4-3,5 16-5,-19-2-27,-5 2-2,-7 9 1,-17 0-2</inkml:trace>
    <inkml:trace contextRef="#ctx0" brushRef="#br0" timeOffset="9602.5492">6043 1674 96,'26'0'36,"-5"-7"-1,13 3 1,1 1-31,-1-4-4,-4-5-10,9 3-21,-8 7-6,-8-3 1,0 7-1</inkml:trace>
    <inkml:trace contextRef="#ctx0" brushRef="#br0" timeOffset="10159.5811">6484 1602 90,'0'0'37,"0"0"1,0 0 0,42 0-25,-22-7-3,19 12-4,1-10-3,11 3-1,2-3-2,0-7-3,2 12-5,-16-13-21,0 1-9,0 1-1,-18-3 0,-5 2 1</inkml:trace>
    <inkml:trace contextRef="#ctx0" brushRef="#br0" timeOffset="9962.5698">6676 1423 107,'18'14'40,"-21"2"1,4 3 0,-11-3-31,11 21-1,-6-6-2,5 11-7,-5 1 0,10 1 0,-5-4 0,-2 2 0,4-5 0,5-7 0,-7-2 0,0-12 0,4 1-5,-25-20-21,21 3-14,-20-14-2,6-5 1,-5-8-1</inkml:trace>
    <inkml:trace contextRef="#ctx0" brushRef="#br0" timeOffset="10656.6095">7111 1056 90,'0'0'38,"0"0"2,0 0 1,0 0-26,8 42-2,-16-16-3,9 21-2,-6 1-8,2 13 0,-3 1 0,6 6 0,-5 3 0,1-3 0,4-6 0,-1-6 0,2-10 0,3-8 0,-4-8 0,7-12 0,-7-18 0,0 0 0,19-11 0,-10-10 0,4-7 0,3-2 0,1-3 0,-4 3 0,4 4 0,-6 6 0,-11 20 0,16-12 0,-16 12 0,1 26 0,-1-3 0,-1 2 0,1 1 0,0 0 0,0 1 0,1-4 0,3-1 0,-4-22 0,5 29 0,-5-29 0,6 19-2,-6-19-17,0 0-22,12-25-2,-12 25 2,26-31-1</inkml:trace>
    <inkml:trace contextRef="#ctx0" brushRef="#br0" timeOffset="11090.6343">7771 1598 108,'-20'36'41,"8"-12"2,-14 13-1,-15-5-29,14 24-5,-15-3-8,0 12 0,-2-2 0,5 4 0,-2-2 0,9-4 0,2-3 0,15-9 0,2-3 0,1-27 0,12 8-41,0-27-2,-7 23-2,7-23 1</inkml:trace>
    <inkml:trace contextRef="#ctx0" brushRef="#br0" timeOffset="10888.6227">7446 1606 88,'0'0'37,"14"26"1,-5-9 0,7 12-24,-16-29-4,19 33-4,-19-33-3,30 30 0,-14-18-2,-16-12-1,28 14-3,-28-14-5,37-3-15,-21-8-16,-3-6 1,3-3 0,0-6-1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43.2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D2C510-CB1F-4A0A-A697-6658C078972A}" emma:medium="tactile" emma:mode="ink">
          <msink:context xmlns:msink="http://schemas.microsoft.com/ink/2010/main" type="inkDrawing" rotatedBoundingBox="15042,12738 15060,15926 14596,15929 14579,12741" shapeName="Other"/>
        </emma:interpretation>
      </emma:emma>
    </inkml:annotationXML>
    <inkml:trace contextRef="#ctx0" brushRef="#br0">469 20 76,'-41'-5'38,"13"5"0,-7-5 1,-17-4-27,24 16-2,-16-14 0,12 12-3,-5-8-2,13 6-1,-3-4 0,6 4-1,-2-3-1,5 4 0,1-3 0,17-1-1,-23 7 1,23-7-2,-11 22 0,9-3 0,2 7 0,2 13 0,-2 15 0,4 17 0,1 15 0,-2 23 0,-4 17 0,1 20 0,-4 10 0,8 20 0,-1 5 0,2 11 0,3 5 0,-1-2 0,-4-4 0,4-6 0,-1-13 0,-5-12 0,-1-14 0,-3-22 0,-4-18 0,0-15 0,3-22 0,2-17 0,1-15 0,-1-10 0,2-12 0,0-15 0,0 0 0,0 0 0,0 0 0,0 0 0,0 0 0,0 0 0,16-7 0,-16 7 0,28-10 0,-9-1 0,8 6 0,6-4 0,3 0 0,4-3 0,13 5 0,-14-17-10,10 15-32,-6 3-3,-4 5 2,-9 2-2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5:44.3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934B86-86E5-4589-981E-AFD5BE1A6AB3}" emma:medium="tactile" emma:mode="ink">
          <msink:context xmlns:msink="http://schemas.microsoft.com/ink/2010/main" type="inkDrawing" rotatedBoundingBox="24002,15965 24201,12743 24683,12773 24485,15995" semanticType="verticalRange" shapeName="Other">
            <msink:sourceLink direction="with" ref="{71A1DBF6-ABF6-466D-B36F-23D582A383DA}"/>
          </msink:context>
        </emma:interpretation>
      </emma:emma>
    </inkml:annotationXML>
    <inkml:trace contextRef="#ctx0" brushRef="#br0">245 73 82,'21'-9'37,"6"8"0,-8-8 1,6-5-28,9 12-1,-10-10-2,17 8-1,-15-6-1,11 8-1,-14-5 0,-1 7-1,-22 0 0,33 2 0,-33-2 0,27 17 1,-20-1-4,0 9 0,2 4 0,8 12 0,-12 15 0,1 11 0,-10 10 0,-1 20 0,5 6 0,-5 24 0,-11 12 0,2 21 0,-2 3 0,0 18 0,7 9 0,-7 1 0,-1 3 0,8-13 0,-7-13 0,0-11 0,7-17 0,-7-13 0,9-20 0,0-17 0,-4-13 0,3-14 0,6-12 0,0-9 0,0-14 0,2-8 0,0-20 0,-3 21 0,3-21 0,0 0 0,-5 17 0,5-17 0,0 0 0,-8 22 0,8-22 0,-8 17 0,8-17 0,0 0 0,-4 16 0,4-16 0,0 0 0,0 0 0,0 0 0,-25 5 0,25-5 0,-38-5 0,8 0 0,-4 1 0,-3 1 0,-9-4 0,7 10 0,-12-8-19,14 3-25,-2-1-2,11 3 1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1:54.2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DDDB8A-D894-4888-A78C-247B57075866}" emma:medium="tactile" emma:mode="ink">
          <msink:context xmlns:msink="http://schemas.microsoft.com/ink/2010/main" type="inkDrawing" rotatedBoundingBox="13581,11920 18601,7580 21329,10736 16310,15076" shapeName="Other"/>
        </emma:interpretation>
      </emma:emma>
    </inkml:annotationXML>
    <inkml:trace contextRef="#ctx0" brushRef="#br0">3527 4028 22,'0'0'32,"5"-19"3,-5 19 0,0 0-11,0 0-4,6 15 0,-6-15-6,-9 23-3,9-23-3,-5 49-1,-4-19 1,5 18-3,-5-4 1,8 10-2,-6-3 0,1 5-4,-1-1 0,2-3 0,-2-4 0,3-6 0,1-7 0,5-5 0,-1-7 0,1-5 0,-2-18 0,2 15 0,-2-15 0,0 0 0,21-15 0,-26-10-11,5 25-26,14-30-6,-16 12 1,-7 3-1</inkml:trace>
    <inkml:trace contextRef="#ctx0" brushRef="#br0" timeOffset="-461.0264">3340 4001 57,'0'0'36,"0"0"0,0 0-7,-25-12-12,25 12-1,0 0-3,0 25-3,0-25-3,-8 24 0,-3-8-2,9 12 0,-7 0 1,4 15-2,-4 1 0,4 8-1,-4 3-3,4 4 0,-6 3 0,4 1 0,4-5 0,-3-3 0,3-10 0,3-4 0,0-8 0,0-6 0,5-10 0,-5-17 0,0 0 0,19 0 0,-19 0 0,16-30 0,-9 11 0,-5-13 0,14 16-14,-23-20-13,9 11-16,-2 2 0,-2-1 1,0 4 1</inkml:trace>
    <inkml:trace contextRef="#ctx0" brushRef="#br0" timeOffset="620.0354">2943 4597 81,'0'0'39,"0"0"-2,0 0 3,21 35-29,-21-35-1,18 44-1,-11-16-3,12 13-1,-8-4-1,5 7-1,0-4-1,1 4 1,-1-5-1,2-1-1,-4-4 1,2-4-2,3-8 0,1-2 0,-1-10 0,-1-3 0,-18-7 0,33-5 0,-15-7 0,0-9 0,-1-6 0,4-4 0,1-8 0,4-3 0,4-6 0,-4 1 0,4-1 0,6 5 0,-3 0 0,-1 8 0,-4 5 0,-1 9 0,-4 7 0,-4 7 0,-1 9 0,-18-2 0,26 23-6,-26-23-19,9 23-17,-2-6-1,6-1 1,-13-16 0</inkml:trace>
    <inkml:trace contextRef="#ctx0" brushRef="#br0" timeOffset="185461.6078">2535 5718 10,'0'0'26,"0"0"3,0 0 2,0 0-11,0 0-1,0 0 0,0 0 0,0 0-4,0 0-3,0 0-2,0 0-2,0 0-1,0 0-2,0 0 0,0 0-2,0 0 0,14-17 0,-14 17-1,4-16-1,-4 16 0,12-25 0,-7 9 0,-5 16-1,15-28 0,-15 28 0,10-23 0,-10 23 0,9-15 0,-9 15 0,0 0 0,0 0 0,0 0 0,16-7 0,-16 7 1,0 0-1,19 7 1,-19-7 0,20 19 1,-20-19-2,23 28 0,-13-9 0,1 1 0,1 3 0,-1-2 0,-6-2 0,4-3 0,-9-16 0,19 23 0,-19-23-2,25 14-19,-25-14-20,16-13-2,-16 13 2,7-26-2</inkml:trace>
    <inkml:trace contextRef="#ctx0" brushRef="#br0" timeOffset="187597.7299">3481 6008 19,'0'0'26,"0"0"3,18-10-4,-18 10-3,0 0-1,0 0-2,5-16-2,-5 16-4,0 0-1,0 0-4,0 0-1,0 0-2,0 0 0,-16 3-2,16-3 0,-16 2 0,16-2-1,-24 9 1,4-6-1,3 6 1,-3-4-1,-1 6 0,-2 0-1,2 3 2,0-2-3,5 2 0,16-14 0,-23 30 0,12-14 0,4 1 0,-2 3 0,2-1 0,2 0 0,-2 2 0,0 0 0,3 4 0,1-2 0,3 1 0,0-2 0,3 0 0,6 1 0,2-3 0,-1 1 0,5-4 0,-1-1 0,5 0 0,-3-4 0,7 0 0,0-3 0,3-2 0,-1-2 0,2-3 0,-1-2 0,-1-2 0,3-3 0,-2-2 0,-3-2 0,-3-1 0,1-2 0,-2-1 0,1-3 0,-1 1 0,-1-3 0,-4-1 0,-3-2 0,5-2 0,-8-2 0,-1 1 0,-1-5 0,-5 5 0,-6-4 0,-4 5 0,-1-3 0,-6 4 0,-2 1 0,1 4 0,-6 5 0,-2-1 0,-2 8 0,3 1 0,-3 4 0,3 2 0,1 5 0,0 0 0,3 2 0,1 0 0,1 0 0,18-9 0,-19 12 0,19-12 0,0 0 0,-18-2-12,18 2-14,19 5-16,-19-5-1,18-10 2,-18 10 1</inkml:trace>
    <inkml:trace contextRef="#ctx0" brushRef="#br0" timeOffset="188738.7952">3192 5797 77,'0'0'37,"0"0"1,0 0 1,23 9-24,-23-9-2,0 0-3,17-12-2,3 15-3,-1-8 1,9 7-2,1-7-1,8 6-3,-2-1 0,2 6 0,0-5 0,4 3 0,-4-1 0,3 1 0,-2 1 0,-5-1 0,-3-1 0,-2 1 0,-1-3 0,-2 3 0,-3-2 0,-6 1 0,-16-3 0,29 0 0,-12 2 0,-17-2 0,28 3-4,-28-3-20,0 0-18,0 0-1,-15 11 1,-3 5 0</inkml:trace>
    <inkml:trace contextRef="#ctx0" brushRef="#br0" timeOffset="188146.7613">3517 5896 74,'0'0'37,"0"0"-1,0 0 2,-11-21-23,11 21-2,0 0-3,0 0-3,0 0 0,-2 21-1,2-21-1,-9 24-1,2-8-1,6 9-3,-3 3 0,0 5 0,-3 6 0,6 1 0,-5 4 0,5 0 0,-3 0 0,1 2 0,-5-1 0,5-2 0,-2-5 0,-2-3 0,-2-1 0,2-3 0,1-6 0,1 1 0,2-6 0,-3-4 0,6-16 0,-7 19 0,7-19 0,0 0 0,0 0 0,0 0 0,0 0 0,0 0 0,0 0 0,0 0 0,0 0-4,0-26-17,0 10-22,0-7 0,4 2 2,-6-7-1</inkml:trace>
    <inkml:trace contextRef="#ctx0" brushRef="#br0" timeOffset="190546.8985">3202 6715 73,'0'0'36,"22"-7"1,-22 7-7,0 0-12,0 0-4,0 0-4,28 5-3,-28-5-1,32 3 0,-15-6-1,11 6-1,-5-4 0,6 4-1,-5-3-1,5 4-2,-5-4 0,3 0 0,-1-2 0,3 0 0,-1-3 0,4 0 0,-4-1 0,-2-1 0,1 0 0,-3 0 0,-6 4 0,0-1 0,-18 4 0,0 0 0,21 2 0,-21-2-2,0 0-10,2 19-29,-2-19-2,0 0 2,0 0-2</inkml:trace>
    <inkml:trace contextRef="#ctx0" brushRef="#br0" timeOffset="190026.8689">3457 6574 16,'0'0'25,"3"18"3,-3-18-4,0 0-2,0 0-2,0 0-2,0 0-3,0 0 0,0 0-4,0 0-2,7 21-4,-7-21 1,0 0-1,0 0-2,-2 19 1,2-19-2,0 16 1,0-16-1,0 0 0,-7 17 0,7-17-1,0 0 0,0 20 0,0-20 0,0 0-1,0 0 0,0 0 1,0 0-1,0 0 0,-3 16 0,3-16 0,0 0 0,0 0 0,0 0 0,0 0 0,0 0-1,0 0-2,0 0-3,0 0-8,0 0-23,0 0-3,0 0 1,0 0-1</inkml:trace>
    <inkml:trace contextRef="#ctx0" brushRef="#br0" timeOffset="192245.9958">4004 6641 60,'0'0'36,"0"0"-1,7 17 4,-7-17-22,0 0-3,12 21-2,-12-21-3,0 0-2,0 0-2,-3 22 0,3-22-2,1 17-1,-1-17 0,2 21 0,-2-21-1,0 18 0,0-18-1,0 0 1,9 16 0,-9-16 0,0 0-1,0 0 2,0 0-2,0 0 0,21-20 0,-21 20 0,16-16 0,-16 16 0,23-17 0,-23 17 0,28-23 0,-12 14 0,-16 9 0,27-17 0,-27 17 0,23-13 0,-23 13 0,23-7 0,-23 7 0,0 0 0,15 0 0,-15 0 0,0 0 0,9 21 0,-9-21 0,7 27 0,-5-11 0,2-1 0,-4 1 0,1 0 0,-1-16 0,4 26 0,-4-26 0,0 20 0,0-20 0,0 0 0,0 0 0,2 16 0,-2-16 0,0 0 0,0 0 0,0 0-5,0 0-11,0 0-25,0 0-2,0 0 2,-4-29-1</inkml:trace>
    <inkml:trace contextRef="#ctx0" brushRef="#br0" timeOffset="193207.0508">5042 5690 43,'-16'-3'33,"16"3"2,0 0 0,-20-9-13,20 9-3,-23 5-5,23-5-3,-35 19-3,23 1 0,-18-8-2,9 14-1,-9-3 0,3 11-2,-1-1 1,8 7 0,-3 3-4,1 8 0,-3 1 0,7 5 0,-1-1 0,8 2 0,1-2 0,1 2 0,3-4 0,6 1 0,4-2 0,3-2 0,4-4 0,3 0 0,0-4 0,2-1 0,5-4 0,0-6 0,6-2 0,1-7 0,4-2 0,-2-4 0,1-2 0,-6-12 0,12 13-13,-12-16-29,-7-4-2,-18 4 2,0 0-1</inkml:trace>
    <inkml:trace contextRef="#ctx0" brushRef="#br0" timeOffset="198478.3523">6097 5729 104,'0'0'40,"0"0"2,0 0-1,-7-18-31,7 18-1,16 20-2,0-1-5,0 2-2,9 16 0,-10 3 0,12 17 0,-6 6 0,4 12 0,-2 8 0,-4 8 0,-6 2 0,1 2 0,-11 0 0,-10 0 0,-9-5 0,-3-6 0,-4-7 0,-4-8 0,-3-8 0,-5-13 0,0-6 0,7-14 0,3-7 0,0-14 0,6-3 0,-4-25 0,19 3-31,-6-3-14,3-5-1,1-2 2</inkml:trace>
    <inkml:trace contextRef="#ctx0" brushRef="#br0" timeOffset="183021.4682">1582 6477 94,'0'0'38,"0"0"3,0 0-2,25 20-25,-25-20-5,38-9-2,-13 0-3,18 4 0,-1-4-2,9-1-1,-1-1 1,1-1-5,3 5-1,-13-11-8,3 9-27,-17 6-3,-11 3 2,-16 0-2</inkml:trace>
    <inkml:trace contextRef="#ctx0" brushRef="#br0" timeOffset="184358.5447">2415 6474 98,'0'0'34,"0"0"2,11-16-6,-11 16-23,21 4-3,-3-3-2,-18-1-1,30 7 1,-30-7 0,22 9 0,-22-9 0,0 0 0,11 21 1,-11-21-2,-16 20 2,16-20-3,-30 21 2,11-14-3,-4 0 3,0-4-3,-2-1 1,4-2 1,2 0-2,-3-4 1,22 4-2,-24-5 2,24 5-2,0 0 1,-18-2-2,18 2 1,0 0 0,0 0 1,18-12-1,-18 12 1,30-12 0,-11 5 0,2-2 0,0 4 1,1-1 1,-3 5-1,-19 1 2,25 3-1,-25-3 2,5 16-3,-5-16 3,-7 23-2,-2-7 1,0 1-2,-1-1 2,-1 0-2,11-16 0,-19 23-1,19-23-1,-16 8-2,16-8-7,0 0-25,-16 0-3,16 0 3,0-17-3</inkml:trace>
    <inkml:trace contextRef="#ctx0" brushRef="#br0" timeOffset="183816.5137">2417 6437 61,'7'-23'36,"-7"23"0,0 0 3,-5-17-19,5 17-4,0 0-4,0 0-2,0 0-3,0 21-1,0-21-2,-6 28-1,3-11 2,5 8-5,-4 3 0,5 4 0,-1-2 0,7-2 0,2-4 0,-1-3 0,2-1 0,-12-20-2,23 21-5,-23-21-10,13-23-24,-13 23 0,-2-23-1,-2 5 1</inkml:trace>
    <inkml:trace contextRef="#ctx0" brushRef="#br0" timeOffset="182212.4218">1653 5934 70,'0'0'37,"0"0"-1,-8-19 3,8 19-22,0 0-3,0 0-3,0 0-2,0 0-2,4-16 0,-4 16-2,0 0-2,0 0-3,0 0 0,0 0 0,5 25 0,-3-6 0,-4 2 0,6 13 0,-8 4 0,3 10 0,1 4 0,0 5 0,3 1 0,1-2 0,-4 2 0,0-9 0,1-3 0,5-9 0,1-7 0,-2-9 0,-1-4 0,-4-17 0,0 0 0,8-19 0,10 3-4,-13-23-39,-1-6-2,-4-10 3,-2-4-3</inkml:trace>
    <inkml:trace contextRef="#ctx0" brushRef="#br0" timeOffset="182794.4552">1663 6159 102,'0'0'39,"16"-1"2,-16 1-1,23-13-30,3 19-2,-1-14-3,12 8-2,-3-1-1,5-1-1,3-2 0,0-3 0,-3 2-1,0-4-1,-4 6-2,-10-9-3,3 22-7,-28-10-27,0 0-1,2 26 1,-25-10-1</inkml:trace>
    <inkml:trace contextRef="#ctx0" brushRef="#br0" timeOffset="182512.4391">1667 5894 103,'16'-7'40,"-16"7"2,31-12 0,-29-4-30,39 14-3,-6-14-2,16 9-7,-7-7 0,11 4 0,-6-1 0,1 2 0,3-1 0,-7 4 0,-6 1 0,-4 0 0,-6 7 0,-13-2 0,4 10 0,-21-10-16,0 0-26,-26 23-2,7-5 2,-11 1-2</inkml:trace>
    <inkml:trace contextRef="#ctx0" brushRef="#br1" timeOffset="214100.2458">540 9089 70,'18'-10'37,"-18"10"1,16-4 1,-4-12-19,17 23-8,-29-7-1,49-7-4,-24 2-1,14 3-2,-1-5-1,5 6-1,-3-5 0,-3 3-1,-3-1 0,-6 1-1,0 3 0,1-4-1,-10 4-1,1-3-1,1 6-4,-21-3-7,23-12-25,-23 12-2,0 0 1,-18 9 0</inkml:trace>
    <inkml:trace contextRef="#ctx0" brushRef="#br1" timeOffset="213816.2296">653 9017 79,'0'0'38,"0"0"-1,0 0 3,0 0-26,0-16-2,0 16-2,0 0-3,4 27-1,-4-27-1,-4 38-1,1-11-1,5 10-3,-9 1 0,5 6 0,0-2 0,0 4 0,1-4 0,2 2 0,-2-3 0,1-6 0,-2-5 0,5-6 0,-1-3 0,-2-21 0,5 23 0,-5-23 0,0 0-5,-7-35-28,11 9-9,-6-11-1,0-2 2,-5-3-2</inkml:trace>
    <inkml:trace contextRef="#ctx0" brushRef="#br1" timeOffset="214366.261">646 9237 82,'0'0'38,"0"0"-1,20 14 2,-1-3-26,-1-19-4,21 12-2,-6-9-4,10 5-1,-1-6-1,-1 3-2,-1 6-3,-13-10-5,8 20-14,-16-3-16,-19-10 2,-1 28-2,-19-8 1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24.2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B18140-7329-465F-97A8-9D09F1D4CE30}" emma:medium="tactile" emma:mode="ink">
          <msink:context xmlns:msink="http://schemas.microsoft.com/ink/2010/main" type="inkDrawing" rotatedBoundingBox="1136,14255 1261,16587 947,16604 822,14272" semanticType="verticalRange" shapeName="Other"/>
        </emma:interpretation>
      </emma:emma>
    </inkml:annotationXML>
    <inkml:trace contextRef="#ctx0" brushRef="#br0">226 9706 93,'-21'-8'38,"-9"-6"-1,2 1 2,-2 6-29,-6-14-2,12 11-1,-6-8-2,9 9-1,3-3-1,18 12 0,-23-12 0,23 12 0,0 0-1,-12 15-2,8 1 0,4 11 0,0 10 0,2 15 0,-2 13 0,2 18 0,-1 17 0,6 18 0,-1 12 0,1 10 0,0 6 0,2 5 0,-1 2 0,3-3 0,0-8 0,-4-7 0,-2-12 0,4-7 0,-6-14 0,4-14 0,-3-14 0,-2-18 0,0-12 0,-1-11 0,1-12 0,-2-21 0,5 16 0,-5-16 0,0 0 0,27-5 0,-8 0 0,4-1 0,7 3 0,0-8 0,13 8 0,-19-15-30,19 4-13,-13-7 0,0-2 1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42.1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C3E3AF-6A4F-4623-8049-86AA15E7F203}" emma:medium="tactile" emma:mode="ink">
          <msink:context xmlns:msink="http://schemas.microsoft.com/ink/2010/main" type="inkDrawing" rotatedBoundingBox="12449,16912 12603,14031 13421,14075 13267,16956" shapeName="Other"/>
        </emma:interpretation>
      </emma:emma>
    </inkml:annotationXML>
    <inkml:trace contextRef="#ctx0" brushRef="#br0">414 94 73,'0'0'38,"18"-17"-1,-18 17 2,32-7-18,-27-13-7,22 17-2,-27 3-5,35-18 0,-18 6-4,10 8 1,-4-3-4,2 6 0,-4-3 0,2 6 0,-6 0 0,5 8 0,-5 4 0,-1 18 0,-5 6 0,1 19 0,-3 9 0,1 19 0,1 15 0,-6 19 0,-1 13 0,-2 12 0,-8 9 0,3 9 0,-6 3 0,0 7 0,-1-3 0,3-7 0,1-6 0,8-7 0,2-10 0,3-12 0,1-13 0,3-17 0,-2-17 0,1-15 0,-4-15 0,-3-15 0,1-14 0,-4-21 0,2 17 0,-2-17 0,0 0 0,0 0 0,-4-15 0,4 15 0,0 0 0,-14-18 0,14 18 0,0 0 0,-16-11 0,16 11 0,0 0 0,0 0 0,0 0 0,0 0 0,-21 0 0,21 0 0,-27 0 0,3 0 0,-8-1 0,-11 2 0,-11 3 0,-12 3 0,-6 2 0,-4 1 0,0 1 0,2 1 0,7-3 0,9-6 0,10-1 0,11-18 0,37 16 0,-11-21-39,17 5-6,8-5-2,7 7 1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12.7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5C15082-06F5-486F-B5C9-9C145523AEC1}" emma:medium="tactile" emma:mode="ink">
          <msink:context xmlns:msink="http://schemas.microsoft.com/ink/2010/main" type="inkDrawing" rotatedBoundingBox="-1618,5441 22356,-1492 26091,11420 2116,18355" shapeName="Other"/>
        </emma:interpretation>
      </emma:emma>
    </inkml:annotationXML>
    <inkml:trace contextRef="#ctx0" brushRef="#br0">8639 6888 106,'0'0'40,"-5"-16"1,5 16-2,0 0-25,0 0-4,0 0-5,0 0-5,33 12 0,-11-13 0,8 2 0,3-1 0,6 0 0,0 0 0,5-1 0,-2-1 0,-1 0 0,-1-1 0,-1-4 0,-2 0 0,-3-4 0,-2 9 0,-16-12-8,10 11-32,-26 3-2,0 0 1,-18 28-1</inkml:trace>
    <inkml:trace contextRef="#ctx0" brushRef="#br0" timeOffset="318.0182">8696 7086 105,'-23'9'39,"5"-5"1,18-4-1,0 0-26,0 0-3,0 0-4,21-9-3,7 5-3,2-3 0,11 6 0,0-5 0,6 5 0,3 1 0,1 1 0,-2-1 0,1 2 0,-4-4 0,-6-3 0,-1 2 0,-7-6 0,0 5 0,-24-19-18,-8 23-23,18-22-2,-18 22 1,-7-23 0</inkml:trace>
    <inkml:trace contextRef="#ctx0" brushRef="#br0" timeOffset="683.0391">9075 6672 120,'0'0'40,"0"0"2,0 0-2,0 0-30,28 10-7,-5-4-3,14 6 0,2 0 0,9 8 0,-2-1 0,3 2 0,-10-2 0,-2 8 0,-9 2 0,-10 3 0,-13 2 0,-6 1 0,-10-2 0,-9 0 0,-1-1 0,-5-4 0,-2-1 0,1-8 0,4 2 0,-2-11 0,17 19-8,8-29-35,-18 22-1,18-22 0,5 20 1</inkml:trace>
    <inkml:trace contextRef="#ctx0" brushRef="#br1" timeOffset="12322.7048">913 10306 42,'0'0'30,"14"-20"3,-14 20 0,18 7-14,-18-7 0,0 0-3,-6-19-3,6 19-1,0 0-3,0 0-2,-31-14-2,11 12-2,-5-3-1,-5 5 0,-5 2-1,-2 6 0,-2 5 0,0 3 0,-3 3 0,7 4 0,-4 3 0,5 2 0,6 4-1,3 3 2,4 2-2,9 5 0,-2 4 0,5 5 0,5 1 0,4 5 0,2 1 0,3 0 0,1-6 0,3-4 0,3-4 0,2-7 0,5-8 0,3-6 0,1-3 0,7-6 0,3-6 0,1-2 0,3-4 0,2-6 0,-1 2 0,-2-1 0,-1-3 0,-10-8 0,-1 6 0,-11-15-9,6 16-12,-10-20-18,-4 3-3,-6-8 3,-5 1-2</inkml:trace>
    <inkml:trace contextRef="#ctx0" brushRef="#br1" timeOffset="12639.723">653 10365 101,'-8'16'36,"-3"7"3,4-4-6,7 27-22,-12-6-2,12 17-4,-9-5 0,7 8-2,-2-7-1,3 3 0,-1-5-1,0-2 0,0-8-2,4-10 0,0 1-3,-2-32-3,21 32-17,-21-32-14,27-7-2,-13-9 1,0-7-1</inkml:trace>
    <inkml:trace contextRef="#ctx0" brushRef="#br1" timeOffset="13007.744">807 10864 62,'25'0'35,"-25"0"-2,28-12 2,-5 12-18,-23 0-1,42-14-6,-42 14-3,36-7-2,-36 7-1,30 5 0,-30-5-1,22 16 0,-22-16 0,15 21-1,-15-21 0,5 27 1,-5-12-1,-5 6 0,-6 4 0,2 1 0,-7 3-1,4-1 1,0 0-2,1 0 0,2-4 0,7-6-3,4 1-1,-2-19-8,18 7-26,-18-7-3,23 7 2,-23-7-1</inkml:trace>
    <inkml:trace contextRef="#ctx0" brushRef="#br1" timeOffset="13532.7741">1291 11024 98,'0'0'38,"0"0"1,0 0 0,0 0-28,0 0-1,-15 35-4,8-15-1,9 6-2,-4 0-1,4 3-1,-4-1 0,4-4 1,5-6-2,-7-18 0,18 16 0,-18-16 0,0 0 0,26-34 0,-8 8 0,0-6 0,-2 1 0,3-1 0,-3 4 0,-4 3 0,2 10 0,-14 15 0,22 1 0,-17 15 0,0 5 0,0 7 0,1 4 0,1 3 0,0 4 0,-4-4 0,3-2 0,-5-8 0,6-1-3,-7-24-11,0 0-26,0 0-1,9-15 0,-3-12 0</inkml:trace>
    <inkml:trace contextRef="#ctx0" brushRef="#br1" timeOffset="13803.7896">1958 10531 76,'16'-2'36,"8"7"-3,-6-7 2,9-3-20,4 7-11,1-4-2,5-5-8,7-2-25,-1 9-3,-15-5 2,4 10-4</inkml:trace>
    <inkml:trace contextRef="#ctx0" brushRef="#br1" timeOffset="13961.7986">2096 10743 98,'-18'21'36,"18"-21"1,0 0-1,26 13-28,-10-15-4,5 7-35,4-7-4,7 6 0,-7-6-2</inkml:trace>
    <inkml:trace contextRef="#ctx0" brushRef="#br1" timeOffset="15690.8975">3308 10450 88,'0'0'37,"-17"1"0,17-1 3,-16-8-27,16 8-2,0 0-2,-6 33-2,-2-15-2,2 15-1,1 0 0,1 8-4,1 1 0,3 0 0,-4-7 0,6-7 0,0-5 0,-2-23 0,0 0 0,19 0 0,-6-24 0,3-10 0,-2-4 0,5-6 0,2 0 0,-1 2 0,-3 3 0,-3 9 0,-5 11 0,-9 19 0,20-7 0,-20 7 0,14 19 0,-14-19 0,26 32 0,-12-13 0,1 2 0,-3 5 0,-9 3 0,6 0 0,-2 0 0,-7 2 0,-1-1 0,-1-4 0,-5-1 0,0-9 0,7-16 0,7 16 0,-7-16-13,19 1-27,-19-1-3,18-40 2,-4 8-1</inkml:trace>
    <inkml:trace contextRef="#ctx0" brushRef="#br1" timeOffset="16100.9209">3712 10306 104,'0'0'36,"0"0"0,0 0-1,-1-16-33,22 12-4,14 10-11,4-10-22,-2-8 0,5 1 0,-4-8-1</inkml:trace>
    <inkml:trace contextRef="#ctx0" brushRef="#br1" timeOffset="15956.9127">3866 10058 98,'16'5'36,"-16"13"2,5 10-2,-5 25-26,-5-17-5,10 15 0,-8-3-3,3 3 0,0-4-2,-2-12-5,14-1-27,-13-10-6,1-24 2,-13 21-3</inkml:trace>
    <inkml:trace contextRef="#ctx0" brushRef="#br1" timeOffset="16625.951">3917 10585 102,'0'0'34,"0"0"2,43-14-3,-8-4-34,13 4-21,3 4-13,-9-6 1,8 12-2,-10-3 3</inkml:trace>
    <inkml:trace contextRef="#ctx0" brushRef="#br1" timeOffset="16450.941">4196 9756 89,'4'33'36,"-15"-1"0,6 8 2,10 9-28,-14-7-3,15 11-1,-12-9-3,12 2-1,-5-11-1,3-7 0,1-7-1,-5-21 0,11 16 0,-11-16 0,19-19 0,-10 3 0,3 0-1,-12 16 1,23-23 0,-23 23 1,18 7-1,-11 12 1,-4 4-1,1 7 1,0 5 0,1 0-1,0-1-1,-3-10-6,10 1-26,-13 0-5,-8-10 1,-5 5-1</inkml:trace>
    <inkml:trace contextRef="#ctx0" brushRef="#br1" timeOffset="17166.9819">5596 10494 69,'26'-4'31,"-26"4"-1,37-21 0,-14 12-22,-1-8 1,6 6-3,-9-8 0,4 5-1,-10-7 0,-13 21-1,-6-35 1,6 35-1,-28-30-1,7 24 1,-7 1-1,-1 12 1,-4 2-1,6 12 1,1 4-1,6 8 1,-1 0-2,11 6 1,1 3-2,7 0 1,6-3-1,8 0-1,4-2-1,1-9-4,10 5-6,-4-14-27,-4-13-1,8-8 0,-11-12-1</inkml:trace>
    <inkml:trace contextRef="#ctx0" brushRef="#br1" timeOffset="17370.9936">5862 10420 88,'13'23'35,"-3"0"1,6 5 0,9 12-27,-13-10 1,17 9-5,-5-6-2,6-5-4,4-2-5,-9-12-21,1-8-10,2-12 2,-8-13-2,1 0 1</inkml:trace>
    <inkml:trace contextRef="#ctx0" brushRef="#br1" timeOffset="17564.0046">6163 10446 110,'-30'18'39,"-2"5"0,-2-1 1,-5-2-32,13 13-2,-6-8-2,9-1-4,2-1 0,3-5-4,13 6-4,-11-15-17,16-9-12,-7 19-2,7-19 0,0 0 0</inkml:trace>
    <inkml:trace contextRef="#ctx0" brushRef="#br1" timeOffset="18052.0324">6360 10411 102,'-2'21'35,"13"-3"1,-11-18-1,23 26-33,0-12-4,10 5-13,5-4-21,-8-12 2,7 2-1,-7-10-1</inkml:trace>
    <inkml:trace contextRef="#ctx0" brushRef="#br1" timeOffset="17887.0231">6482 10046 100,'0'15'38,"-7"6"2,2 11 0,12 17-29,-21-10-1,14 21-3,-9-1-3,11 6 1,-4 2-5,5-4 0,3-6 0,1-6 0,2-4 0,-6-17-7,13 3-23,-13-15-10,-3-18 0,0 0 0,-19-23-1</inkml:trace>
    <inkml:trace contextRef="#ctx0" brushRef="#br1" timeOffset="18308.0472">6761 10485 48,'0'0'30,"30"-18"1,-21 2 2,0 1-13,-9 15-2,10-30-8,-10 30-2,-3-34-1,3 34 1,-23-21-1,23 21 0,-37-1-2,21 13 0,-5 0 0,8 11-2,3 2-1,4 3 0,6-2-1,9 0-2,7 1-1,0-10-4,19 6-25,-5-9-8,-3-8 0,1-3 0,-5-6-1</inkml:trace>
    <inkml:trace contextRef="#ctx0" brushRef="#br1" timeOffset="18623.0652">7012 10467 99,'0'0'38,"0"0"0,-6 16 1,6-16-29,0 0-1,0 0-3,0 0-2,0 0-2,20-7 0,-20 7 0,30-21 0,-14 10-1,1 1 0,-1 1-1,-16 9 2,25 0-2,-25 0 0,19 18 0,-12-1 0,0 1 0,0 1 0,-1 4 0,-1-4 0,4 8 0,-9-27-6,18 38-17,-18-38-17,12 18 0,-12-18-1,19-2 1</inkml:trace>
    <inkml:trace contextRef="#ctx0" brushRef="#br1" timeOffset="19383.1087">7516 10379 95,'-38'-5'38,"11"10"2,-5 8-1,-6-8-24,20 23-4,-12-9-4,16 10-2,-4-7-3,11 8 1,5-7-3,11 0 0,5-7 0,11-7 0,1-9 0,8-9 0,3-9 0,4-17 0,1-5 0,0-17 0,-3-8 0,-4-12 0,-3-6 0,-5-1 0,-6 3 0,-7 13 0,-7 8 0,-7 16 0,-9 20 0,9 24 0,-32 12 0,15 23 0,-6 11 0,0 13 0,0 10 0,7 3 0,6 2 0,4-2 0,6-5 0,6-9 0,6-9 0,4-12 0,8-11 0,-4-17 0,12-2-9,-11-21-1,12 3 0,-13-17 2,6 11 0,-10-12 5,2 10 2,-4 3 2,-5 0 4,-9 16 2,0 0 0,19-12 0,-19 12-1,0 0-1,11-17-2,-11 17 0,9-20-1,-9 20-1,1-23 1,-1 23-2,0 0 0,-26-14 0,10 18 0,-3 8 0,-3 4 0,3 7 0,5 5 0,2 2 0,8 0 0,8-2 0,4-4 0,8 3 0,7-10 0,4-10 0,10 2 0,-7-26-19,3 4-21,4-6-2,-1-4 1,-5-9-1</inkml:trace>
    <inkml:trace contextRef="#ctx0" brushRef="#br1" timeOffset="19957.1414">8274 10304 110,'-13'-16'39,"13"16"2,-24-12-1,24 12-28,-27 3-4,27-3-3,-32 13-5,32-13 0,-30 28 0,16-11 0,0 4 0,4 4 0,-1 1 0,6 2 0,1 1 0,6-5 0,3-3 0,4-5 0,-9-16 0,32 11 0,-13-18 0,6-9 0,1-11 0,6-6 0,2-16 0,1-13 0,-3-8 0,-2-13 0,-4-6 0,-1 3 0,-7 1 0,-6 10 0,-5 10 0,-2 16 0,-5 12 0,0 17 0,0 20 0,0 0 0,-16 21 0,9 16 0,0 13 0,-1 16 0,-1 12 0,2 11 0,1 10 0,6-3 0,2 1 0,5-4 0,2-10 0,2-13 0,4-10 0,-2-25 0,19-4-17,-17-15-27,5-16-1,-6-16 0</inkml:trace>
    <inkml:trace contextRef="#ctx0" brushRef="#br1" timeOffset="21007.2016">9649 10014 98,'0'0'39,"0"0"1,0 0 0,5-23-25,-5 23-4,0 0-2,-2 30-6,-1-14-3,1 15 0,-5 5 0,3 7 0,-1 5 0,-2 5 0,2-2 0,-1 0 0,-1-6 0,7-10 0,-3-7 0,-1-6 0,4-22 0,0 21 0,0-21 0,2-16 0,3-3 0,-1-10 0,5-9 0,0-6 0,5-11 0,0-4 0,0-1 0,0 4 0,-3 5 0,-2 5 0,1 11 0,-5 8 0,-5 27 0,0 0 0,0 0 0,0 0 0,6 37 0,-1-7 0,2 5 0,5 2 0,3 0 0,0-5 0,1-6 0,4-6 0,3-10 0,-2-8 0,0-9 0,4-9 0,-1-9 0,3-10 0,-1-5 0,1-4 0,-2-2 0,-4 4 0,-4 5 0,-4 5 0,-3 8 0,-10 24 0,0 0 0,0 0 0,6 19 0,-10 9 0,2 9 0,-1 11 0,-1 3 0,3 5 0,-1 4 0,4-2 0,1-2 0,2-3 0,2-10 0,1-4 0,0-5 0,1-15 0,4 2 0,-13-21-13,0 0-28,0 0-3,17-16 2,-13-5-1</inkml:trace>
    <inkml:trace contextRef="#ctx0" brushRef="#br1" timeOffset="21323.2195">10267 10357 83,'8'21'38,"-2"-2"0,-1 4 1,-1 8-20,-8-15-8,25 11-2,-21-27-4,39 30-1,-18-23-1,6-2-1,-6-10 0,2-6 0,-4-8-2,-3-4 0,-7-4 0,-6-4 0,-10-1 0,-3 1 0,-8 1 0,-3 7 0,0 7 0,-2 6 0,-2 6 0,4 4-2,5 14-3,-5-10-5,26 11-28,-5-15-3,6 32 2,4-14-2</inkml:trace>
    <inkml:trace contextRef="#ctx0" brushRef="#br1" timeOffset="21549.2326">10556 10439 95,'0'0'40,"25"-17"0,-25 17 0,17-44-23,1 33-6,-11-19-3,13 7-4,-6-6-4,7 4 0,-5 0 0,1 2 0,-1 9 0,-16 14 0,36-8-7,-36 8-20,21 5-13,-5 7-2,0 6 2,1 1-1</inkml:trace>
    <inkml:trace contextRef="#ctx0" brushRef="#br1" timeOffset="21987.2576">11012 10330 63,'-6'-16'36,"6"16"2,-26-5 1,26 5-14,-44 4-6,29 13-6,-18-17-3,15 18-2,-6-9-4,13 6-4,11-15 0,-16 29 0,16-29 0,14 26 0,-14-26 0,34 17 0,-13-13 0,4-4 0,5-7 0,1-5 0,3-4 0,1-5 0,-1 1 0,-4 1 0,-4 3 0,-10 6 0,-16 10 0,18-4 0,-18 4 0,-5 28 0,-3-7 0,3 6 0,3-3 0,2 3 0,2-3 0,5-4 0,-1-3 0,-6-17 0,21 16 0,-21-16-31,10-16-10,-10 16-2,18-28 2,-9 5-1</inkml:trace>
    <inkml:trace contextRef="#ctx0" brushRef="#br1" timeOffset="22270.2738">11308 10256 82,'0'0'39,"0"0"1,0 0 2,0 0-17,21 23-13,-21-23-1,2 39-7,0-16-4,8 1 0,-1 1 0,5-2 0,-3-6 0,-11-17 0,25 20 0,-25-20 0,31-9 0,-13-5 0,-2-5 0,-2-4 0,2-4 0,-4-3 0,6 9 0,-9-5 0,7 19-7,-20-14-12,4 21-23,0 0 0,18 10 1,-18-10 0</inkml:trace>
    <inkml:trace contextRef="#ctx0" brushRef="#br1" timeOffset="22676.297">11700 10302 63,'0'0'35,"23"-23"2,-23 23 2,23-16-16,-36-3-5,13 19-5,-22-2-2,22 2-2,-43 20-2,26 1-7,-6-2 0,3 6 0,3-1 0,8-1 0,9-5 0,0-18 0,16 21 0,1-21 0,3-5 0,4-8 0,1-3 0,5-3 0,-3-2 0,1 2 0,-5 5 0,-4 5 0,-19 9 0,27-4 0,-27 4 0,14 21 0,-5-3 0,-2 1 0,0 2 0,0 4 0,0 0 0,-2-1 0,7 1 0,-3-6 0,2 4 0,-11-23 0,16 28-40,-16-28-3,2 25 0,-2-25 1</inkml:trace>
    <inkml:trace contextRef="#ctx0" brushRef="#br0" timeOffset="-94877.4267">-2 86 124,'-1'-23'40,"1"23"1,3-18-1,6 1-32,16 10-6,1-5-2,8 6 0,5 3 0,8 6 0,4 3 0,1 4 0,-10 9 0,2 10 0,-9 4 0,-5 6 0,-10 5 0,-11 5 0,-16 2 0,-7 1 0,-8 1 0,-6 0 0,-7-4 0,-2-3 0,-4-8 0,2-6 0,4-7 0,9-6 0,-1-5 0,9-9 0,18-5 0,-17-1 0,17 1 0,0 0 0,23-2 0,-6 9 0,8 5 0,2 6 0,1 3 0,0 7 0,2 2 0,-2 3 0,-1-1 0,-3-4 0,-4-4 0,-6-8 0,-3 2 0,-11-18-3,0 0-40,-9-27-1,3 12 1,-4-10 0</inkml:trace>
    <inkml:trace contextRef="#ctx0" brushRef="#br0" timeOffset="-95350.4537">200 135 107,'0'0'39,"0"0"2,-16-2 0,16 2-28,0 0-3,-9 16-6,13 12-4,-12 6 0,7 13 0,-8 8 0,0 15 0,-2 7 0,4 6 0,-5-2 0,5 1 0,5-6 0,2-6 0,0-10 0,2-15 0,2-9 0,-3-15 0,-1-21 0,0 0 0,14-27-3,-19-22-41,3-11 0,-14-17 0,2-7 0</inkml:trace>
    <inkml:trace contextRef="#ctx0" brushRef="#br0" timeOffset="-94538.4072">459 792 99,'23'0'37,"2"-1"3,-2-10-3,2-10-20,8 7-8,-6-14-4,6 7 0,-12-13-3,-3 4 0,-11-1 0,-5 6-2,-8 2 0,-9 7 0,-5 6 0,-1 10 0,-6 5 0,1 15 0,3 2 0,5 10 0,6 1 0,12 4 0,-5-2 0,8-1 0,6-1 0,9-8 0,5-2 0,0-9 0,5-2 0,-5-16 0,12 15-5,-8-20-37,-4 2-3,-4-5 3,-19 12-2</inkml:trace>
    <inkml:trace contextRef="#ctx0" brushRef="#br0" timeOffset="-94212.3886">1075 587 117,'-23'21'41,"23"-21"1,-30 17-1,4-13-27,15 20-14,-12-8 0,6 9 0,-5-2 0,8 5 0,7 0 0,4 2 0,3-4 0,7-1 0,5-4 0,8-9 0,11 6 0,-9-25-2,11 3-40,-3-6-2,4-4 2,-6-8-1</inkml:trace>
    <inkml:trace contextRef="#ctx0" brushRef="#br0" timeOffset="-93912.3715">1199 692 121,'-20'14'42,"12"2"1,-3 7-2,-3-7-33,17 12-8,-4-5 0,6 3 0,2-5 0,7-5 0,9-11 0,4-7 0,1-8 0,-2-6 0,1-9 0,-4-3 0,-2-5 0,-7-2 0,-12-2 0,-8 3 0,-6 8 0,-7 10 0,-3 8 0,-2 6 0,-1 7 0,4 6 0,9 13 0,-8-12 0,25 10-40,-5-22-2,18 26-1,0-19 1</inkml:trace>
    <inkml:trace contextRef="#ctx0" brushRef="#br0" timeOffset="-93470.3461">1541 576 122,'0'0'40,"-19"23"1,19-23-1,-11 26-33,11-26-2,0 43-5,0-17 0,7 4 0,-1-4 0,6 4 0,-1-4 0,3-1 0,2-4 0,-16-21 0,26 21 0,-10-19 0,5-9 0,-21 7 0,34-34 0,-15 10 0,-3-6 0,5-2 0,-7-5 0,-1 4 0,-3 5 0,3 7 0,-5 2 0,-8 19 0,9-23 0,-9 23 0,0 0 0,0 0 0,0 0 0,0 0 0,0 0 0,0 0 0,25 19-13,-25-19-29,19-5 1,-19 5-1,18-9 1</inkml:trace>
    <inkml:trace contextRef="#ctx0" brushRef="#br0" timeOffset="-92929.3152">2016 713 114,'0'0'38,"0"0"2,0 0-2,0 0-30,0 0-1,23-7-2,-23 7-2,25-17-1,-9 3-2,-8-8 0,3 0 0,-4-1 0,-5 0 0,-7 2 0,-1 5 0,6 16 0,-30-12 0,9 20 0,0 12 0,5 6 0,4 8 0,6 1 0,8 3 0,5-1 0,11-5 0,10-2 0,0-11 0,4 0 0,-7-19-3,12 13-19,-14-20-18,0-4-3,-7-5 2,-7-1 0,1-8 15,-10 25 11,11-23 9,-10 6 16,-4-1 22,3 18 3,14-19 1,4 7 3,-18 12-13,21-50-11,7 31-2,-16-13-5,17 11-1,-10-5-3,8 5-3,-1 12-14,6 2-25,-9-2 0,7 8-1,2-3-1</inkml:trace>
    <inkml:trace contextRef="#ctx0" brushRef="#br0" timeOffset="-89809.1367">4332 592 104,'0'0'39,"0"0"3,-2-19-2,2 19-25,0 0-5,0 0-5,4 21-5,3 3 0,-7-1 0,3 11 0,1 1 0,3 10 0,4-1 0,1 0 0,-1-5 0,4-2 0,0-7 0,0-6 0,3-4 0,-18-20 0,25 19 0,-25-19 0,19-9 0,-19 9 0,25-35 0,-11 5 0,-2-7 0,8-8 0,-1-10 0,-1 1 0,0 3 0,-3 1 0,0 6 0,-1 8 0,-4 4 0,-3 9 0,-7 23 0,7-24 0,-7 24 0,0 0 0,18 10 0,-18-10 0,-4 32-45,3-2 0,2 6 1,-4 0 0</inkml:trace>
    <inkml:trace contextRef="#ctx0" brushRef="#br0" timeOffset="-89132.098">4784 961 92,'0'0'38,"0"0"3,0 0-1,0 0-24,0 0-4,0 0-3,12 16-2,-12-16-7,-3 31 0,-3-13 0,3 7 0,1 1 0,2 2 0,-3-5 0,1-2 0,0-5 0,2-16 0,2 16 0,-2-16 0,18-20 0,-6-3 0,4-8 0,3-3 0,1-2 0,-1 0 0,2 8 0,-1 5 0,-6 6 0,-14 17 0,19-2 0,-19 2 0,9 35 0,-4-8 0,2 2 0,0 5 0,-3-1 0,3 2 0,-3-5 0,1-3 0,2-6 0,-7-21 0,5 21 0,-5-21 0,0 0 0,-7-37-7,4 12-36,-1-10-1,-3-7 1,0-5 0</inkml:trace>
    <inkml:trace contextRef="#ctx0" brushRef="#br0" timeOffset="-88778.0778">4906 246 110,'0'0'38,"0"0"2,0 0-2,10 16-28,-10-16-3,0 0-3,27 8-1,-27-8-1,32 13-2,-17-12-2,12 12-8,-11-10-29,0-6-1,1-1 0,-17 4 0</inkml:trace>
    <inkml:trace contextRef="#ctx0" brushRef="#br0" timeOffset="-88553.0649">5292 105 94,'0'0'38,"0"0"3,0 0-1,13 37-19,-13-37-12,-6 37-2,-2-16-2,8 7-5,0-3 0,0-4 0,7 3-3,-7-24-34,1 18-3,-1-18-2,20-2 2</inkml:trace>
    <inkml:trace contextRef="#ctx0" brushRef="#br0" timeOffset="-88101.0391">5797 550 107,'0'0'40,"0"0"0,0 0 2,0 0-29,-3 17-3,-4 1-7,7 14-3,-9-1 0,3 8 0,-8-2 0,7 3 0,-10-1 0,-5-8 0,1-2 0,-2-8 0,-3-2 0,-1-10 0,11 1 0,-14-17 0,30 7-22,0 0-20,-15-12-2,15-4 2,8-3 0</inkml:trace>
    <inkml:trace contextRef="#ctx0" brushRef="#br0" timeOffset="-87810.0224">5975 527 112,'25'-9'39,"-25"9"3,0 0-3,-2 39-27,-21-23-1,11 13-11,-9 1 0,5 9 0,-3-2 0,4 5 0,3-3 0,7-1 0,3-4 0,6-3 0,6-4 0,3-10 0,-13-17 0,28 9 0,-2-5-2,-15-20-38,8-12-2,-1-7-1,-4-6 2</inkml:trace>
    <inkml:trace contextRef="#ctx0" brushRef="#br0" timeOffset="-87560.0081">5705 439 89,'0'0'36,"-17"0"1,17 0 1,0 0-22,0 0-5,30 5-4,-30-5-3,42-1 0,-15-1-1,8 2-2,4 0 0,0-2-3,10 9-5,-14-5-28,11-2-3,0 5-1,-5 0 1</inkml:trace>
    <inkml:trace contextRef="#ctx0" brushRef="#br0" timeOffset="-86988.9755">6235 891 116,'0'0'40,"0"0"1,2 19-1,-2-19-32,-2 25-2,5-6-2,-1 0-4,5 6 0,0-4 0,2 2 0,2-4 0,3-1 0,-14-18 0,30 15 0,-14-15 0,-16 0 0,26-17 0,-20-4 0,1 2-4,-14-6 1,1 4 1,-11 1 0,-5 6 1,-8 9 3,-7 3 0,4 11 0,1-2 1,9 11 0,-2-6-3,25-12 0,-19 16 0,19-16 0,32-5 0,1-2 0,4-2 0,2-2 0,2 2 0,-8 2 0,-3 9 0,-30-2 0,14 23 0,-29-4 0,-17 2 0,-7 6 0,-9-4 0,2 3 0,0-5 0,6-9 0,19 10 0,-4-19-40,25-3-1,0 0-2,11-33 2</inkml:trace>
    <inkml:trace contextRef="#ctx0" brushRef="#br0" timeOffset="-85911.9138">7065 126 106,'0'0'38,"-20"-21"2,20 21 0,-19-7-28,-6-2-2,25 9-1,-30 21-9,14 4 0,-7 7 0,4 13 0,-6 8 0,2 14 0,0 5 0,2 11 0,2-1 0,3 4 0,7-1 0,7-5 0,7-4 0,6-9 0,8-8 0,8-15 0,6-7 0,-4-26 0,20-4-33,-12-14-10,-3-13-1,-4-13 2</inkml:trace>
    <inkml:trace contextRef="#ctx0" brushRef="#br0" timeOffset="-85386.8838">7668 232 116,'0'0'40,"0"0"1,-32-9-1,-3 2-30,10 17-2,-17-4-8,7 11 0,-11-4 0,5 6 0,1-2 0,8 5 0,2-3 0,9 0 0,7 1 0,8-3 0,10 1 0,-4-18 0,25 30 0,-2-15 0,8 1 0,6 0 0,4 2 0,0 6 0,-4-1 0,0 3 0,-6-1 0,-8 3 0,-5-3 0,-9 1 0,-9-5 0,-9-3 0,9-18 0,-33 24 0,8-15 0,-3-4 0,-2-3 0,-4-5 0,2 1 0,0-7 0,11 7 0,-10-17-7,11 10-36,11-7-1,9 16 1,7-35 0</inkml:trace>
    <inkml:trace contextRef="#ctx0" brushRef="#br0" timeOffset="-78962.5163">8071-14 69,'0'0'38,"1"-20"0,-1 20 2,0 0-8,-19-12-17,19 12-3,0 0-4,0 0-5,-30-3-3,30 3 0,-33 15 0,13-2 0,-1 1 0,0 3 0,3 1 0,0-1 0,18-17 0,-21 25 0,21-25 0,0 0 0,0 0 0,21 11 0,-21-11 0,32-14 0,-12 5 0,1-4 0,0 5 0,-2-5 0,-3 3 0,-16 10 0,27-16 0,-27 16 0,0 0 0,2 21 0,-15-2 0,-1 11 0,-4 2 0,1 3 0,1 2 0,4-2 0,6-7 0,12-8 0,11-10 0,1-13 0,12 3 0,-13-18-17,12-1-25,-8-4-2,-7 2 1</inkml:trace>
    <inkml:trace contextRef="#ctx0" brushRef="#br0" timeOffset="-78558.4932">8288-107 73,'23'-16'37,"-23"16"1,0 0 3,19 7-9,-19-7-18,0 0-1,0 0-6,16 33-7,-14-15 0,10 15 0,-5 4 0,4 14 0,-2 7 0,3 11 0,-5 6 0,2 13 0,-9 2 0,-5 4 0,-8-2 0,-4-1 0,-10-5 0,-3-7 0,-2-14 0,-3-12 0,5-12 0,-2-19 0,15 3 0,-5-25-24,22 0-20,-19-25-1,12 6 0</inkml:trace>
    <inkml:trace contextRef="#ctx0" brushRef="#br0" timeOffset="-78106.4674">8775 458 104,'0'0'38,"16"-1"2,-16 1-2,32 5-24,-32-5-5,24-11-2,-24 11-2,39-12-5,-12 5 0,-3-2-2,8 15-13,-5-8-24,-10 2-1,-17 0 0,0 0 0</inkml:trace>
    <inkml:trace contextRef="#ctx0" brushRef="#br0" timeOffset="-77963.4592">8810 578 113,'2'21'36,"-2"-21"0,25 3 0,-6-6-37,8-11-30,6 21-5,-12-19 1,9 12-2</inkml:trace>
    <inkml:trace contextRef="#ctx0" brushRef="#br0" timeOffset="-77519.4337">9546 427 96,'0'0'38,"2"23"3,-7-8-1,-6 22-14,-6-14-16,11 16-6,-13-8-4,3 12 0,-7-6 0,4 1 0,-1-4 0,4-10 0,0-4 0,16-20 0,-22 19 0,22-19 0,0 0-3,-18-14-33,18 14-5,7-32-1,-2 13 0</inkml:trace>
    <inkml:trace contextRef="#ctx0" brushRef="#br0" timeOffset="-76859.3961">9495 358 111,'0'0'38,"0"0"2,-5-19-2,5 19-29,0 0-1,18-11-2,-18 11-1,19-5-5,-19 5 0,32-3 0,-9 3 0,3 1 0,6-1 0,3 0 0,2 2 0,0 0 0,0 1 0,1-3 0,-3 6 0,-5-10 0,9 16-17,-8-10-23,-4 0-1,-2 0 0,-4-2 0</inkml:trace>
    <inkml:trace contextRef="#ctx0" brushRef="#br0" timeOffset="-77167.4136">9809 437 97,'0'0'38,"0"0"1,0 0 1,0 0-24,-8 23-5,-14-14-2,12 17-4,-13-1-5,5 7 0,-3-1 0,5 3 0,4-1 0,5 0 0,1 1 0,6-8 0,6-3 0,1-4 0,5-3 0,4-5 0,2-4 0,-2-9 0,10 0 0,-14-17-11,20 1-29,-12-3-2,-8-2 1,-7-3 0</inkml:trace>
    <inkml:trace contextRef="#ctx0" brushRef="#br0" timeOffset="-76220.3595">10102 724 98,'0'0'36,"6"26"3,-6-26-2,-4 18-27,15-1-3,-11-17-2,14 28-1,-14-28 0,16 25-2,-16-25 0,14 19-1,-14-19 0,0 0 0,18 21-1,-18-21-1,0 0 1,15 9-1,-15-9 0,16-3 0,-16 3-1,0 0 1,4-23 0,-4 23 1,-16-28-1,2 12 2,-6 2 0,1 5 1,-6-2 0,25 11 1,-31-7-1,31 7 1,-23 2 0,23-2-3,0 0 0,0 0 0,19 11 0,-3-15 0,9 2 0,1-1 0,-1 1 0,0 2 0,-25 0 0,21 7 0,-21-7 0,-14 21 0,-9-7 0,-4 2 0,-5 0 0,1-2 0,2-3 0,1-4 0,7 1 0,0-8 0,21 0-16,-16 18-24,16-18-2,0 0 2,0 0-2</inkml:trace>
    <inkml:trace contextRef="#ctx0" brushRef="#br0" timeOffset="-74863.2819">10464 103 98,'0'0'39,"0"0"2,0 0 0,21-17-17,8 24-16,-3-12-4,18 6-4,0-2 0,13 2 0,5-1 0,1 0 0,4 0 0,-5 0 0,-4 7 0,-13-7-3,0 9-36,-16 9-2,-15 3 0,-12 7-1</inkml:trace>
    <inkml:trace contextRef="#ctx0" brushRef="#br0" timeOffset="-75618.3251">10717 358 105,'0'0'40,"-21"-14"0,21 14 1,-25 0-21,25 0-11,-32 16-9,16-2 0,-7 0 0,6 9 0,-6 2 0,5 10 0,0 0 0,6 5 0,8-1 0,8 0 0,7-4 0,10-2 0,2-5 0,7-10 0,5-8 0,7-8 0,2-11 0,6-7 0,-4-10 0,-4-9 0,-1-5 0,-8-6 0,-3-7 0,-10 2 0,-10 2 0,-6 2 0,-11 10 0,-7 5 0,-7 7 0,-4 10 0,-7 11 0,0 6 0,-5 7 0,0 3 0,5 4 0,2 0 0,11 3 0,3-7 0,12 8 0,4-20-4,0 0-37,18 15-2,-18-15 1,32 2 0</inkml:trace>
    <inkml:trace contextRef="#ctx0" brushRef="#br0" timeOffset="-74631.2686">10637 848 112,'-9'29'40,"4"-8"1,9-4 0,15 3-31,-19-20-3,35 12-3,-13-12-4,6 3 0,0-3 0,2-1 0,4 1 0,-4-9 0,14 14-13,-11-10-27,4-4-2,-1-1 2,-6-6-2</inkml:trace>
    <inkml:trace contextRef="#ctx0" brushRef="#br0" timeOffset="-75173.2996">10828 132 98,'-14'-20'38,"14"20"2,0 0 0,-14-21-24,14 21-5,0 0-2,0 0-6,0 0-3,0 0 0,-6 25 0,8-4 0,-9 5 0,4 11 0,-4 7 0,1 7 0,1 5 0,5 11 0,0 2 0,2 3 0,-1-2 0,10 0 0,-4-5 0,2-2 0,0-10 0,1-11 0,-3-8 0,-3-11 0,-4-23 0,0 0 0,0 0 0,2-18 0,-1-1 0,-20-20-29,12-1-15,-7-10 0,0 5 1</inkml:trace>
    <inkml:trace contextRef="#ctx0" brushRef="#br0" timeOffset="-74190.2433">11509 174 125,'0'0'41,"-16"3"1,16-3 0,-35 20-37,26 4-5,-12 3 0,0 9 0,-6 7 0,3 11 0,-3 2 0,3 9 0,-1 0 0,7 6 0,8-5 0,4 1 0,10-5 0,3-8 0,5-3 0,6-18 0,10 1 0,-28-34-30,39 10-13,-11-25-1,-3-10 1</inkml:trace>
    <inkml:trace contextRef="#ctx0" brushRef="#br0" timeOffset="-73760.2187">11880 349 102,'0'0'39,"2"-28"3,-2 28-1,-28-5-26,-15-5-3,15 18-8,-13-4-4,8 8 0,-6 0 0,9 6 0,7 0 0,7 3 0,11 0 0,5 2 0,5-1 0,7 5 0,3 1 0,4-2 0,4 1 0,2-1 0,1-1 0,2 1 0,-6 2 0,-3-2 0,-5-1 0,-3 1 0,-8-1 0,-5 0 0,-6-4 0,-7-6 0,0-4 0,-3-9 0,18-2 0,-28-14 0,28 14 0,-20-25-40,19 2-2,1-5-1,1-3 0</inkml:trace>
    <inkml:trace contextRef="#ctx0" brushRef="#br0" timeOffset="-73250.1896">12169 168 91,'0'0'37,"0"0"2,-28-8 2,-2 2-25,20 22-3,-19-14-4,10 12-3,-4-5-3,23-9-3,-26 23 0,26-23 0,-9 15 0,9-15 0,0 0 0,32 4 0,-11-9 0,3-2 0,-4-4 0,3 1 0,0-1 0,-6 2 0,1 2 0,-18 7 0,0 0 0,7 20 0,-18-3 0,-3 8 0,-2 1 0,4 4 0,-2-2 0,3 0 0,4-7 0,7-3 0,0-18 0,16 12 0,2-10 0,-8-20 0,17 6-38,-8-7-4,3-2-1,-3-4 1</inkml:trace>
    <inkml:trace contextRef="#ctx0" brushRef="#br0" timeOffset="-72888.1689">12372-48 107,'0'0'40,"0"0"3,0 0-1,0 0-24,0 0-13,11 30-5,1 4 0,-1-1 0,3 16 0,0 7 0,9 11 0,-2 14 0,1 10 0,-8 3 0,2 11 0,-13-1 0,4 3 0,-9-4 0,-12-2 0,-5-15 0,-8-11 0,6-13 0,-9-15 0,4-10 0,-4-19 0,5-2 0,-12-27-16,18-1-29,-1-11-1,-5-4 1</inkml:trace>
    <inkml:trace contextRef="#ctx0" brushRef="#br2" timeOffset="-318379.2102">13688-471 87,'0'0'37,"0"0"1,-18-2 2,18 2-26,0 0-2,0 0-2,0 0-3,5 23-1,-5-23-2,5 35-4,-12-9 0,11 11 0,-8 2 0,1 7 0,3 1 0,-2 2 0,-5 2 0,5-3 0,1-4 0,1-6 0,1-4 0,5-10 0,-3-3 0,-3-21 0,0 0 0,0 0 0,18-14 0,-29-24-28,18 3-14,-5-9-2,0-6 2,0 3 1</inkml:trace>
    <inkml:trace contextRef="#ctx0" brushRef="#br2" timeOffset="-318138.1964">13569-389 72,'0'0'37,"11"-15"-1,8 11 2,10 6-20,-12-18-5,26 16-2,-10-14-4,17 9-2,-1-8-1,7 5-3,-3-3 1,2 1-3,3 4-1,-8-3-3,3 15-4,-27-13-14,-3 10-17,-7 8 2,-16-11-1,-11 31 0</inkml:trace>
    <inkml:trace contextRef="#ctx0" brushRef="#br2" timeOffset="-317919.1839">13668-164 89,'16'7'32,"-16"-7"0,44-28-5,-10 23-22,-4-7 0,12 5-2,-3 0-1,-4-2-5,9 12-8,-15 1-16,-14-6-6,8 18 1,-23-16-2</inkml:trace>
    <inkml:trace contextRef="#ctx0" brushRef="#br2" timeOffset="-317690.1707">13631 132 71,'0'0'36,"0"0"-1,28 5 1,-12-16-20,23 11-6,-7-10-2,15 6-4,-2-3-3,0-2-5,8 13-15,-3-2-18,-17-8 2,4 10-1,-10-11-1</inkml:trace>
    <inkml:trace contextRef="#ctx0" brushRef="#br2" timeOffset="-317400.1542">14415-118 96,'0'0'35,"0"0"1,25-9-1,-10 9-29,1-7-3,5 0-1,4 2-4,-2-11-16,-2 2-18,11 9 1,-16-8 0,5 13-2</inkml:trace>
    <inkml:trace contextRef="#ctx0" brushRef="#br2" timeOffset="-316807.1203">14863-420 79,'0'0'36,"0"0"-1,0 0 3,5 26-24,-5-26-3,-7 39-2,0-15-1,7 19-2,-7-5-1,7 11 0,-7-1-2,7 5-1,-3-6 0,4-1 0,-4-6-2,3-5 0,2-7 0,-2-6 0,0-22 0,5 19 0,-5-19 0,0 0-2,0 0 2,21-32-1,-10 11 0,3-5 0,7-1 1,-3 1-1,3 1 0,-2 4 1,1 4-1,-3 8 1,-17 9 0,23 5 0,-16 11 0,-3 3 0,-4 6 0,-4 3 1,6 2-1,-4 0 1,4-2-1,0-3 1,-6-6-1,4-19-1,7 25 0,-7-25-4,0 0-4,0 0-27,0 0-4,16-27 0,-10 4 0</inkml:trace>
    <inkml:trace contextRef="#ctx0" brushRef="#br2" timeOffset="-316483.1017">15191 74 74,'0'22'34,"0"-22"1,0 0-5,15 32-16,-15-32-3,17 16-3,-17-16-2,25 5-2,-25-5-1,35-12 0,-17 0-1,-2-4-1,-4-4 0,-7-1 0,-1-3 0,-4 1-1,-7 2 0,-4 3 0,-6 8 1,-4 4-1,-4 6-1,2 6 1,0 4 0,3 1-3,8 10-3,-11-18-13,23-3-18,0 16 0,0-16 1,30 0-2</inkml:trace>
    <inkml:trace contextRef="#ctx0" brushRef="#br2" timeOffset="-315874.0669">15545-25 65,'0'0'35,"0"0"0,0 0 1,0 0-14,0 0-11,1 23-4,-1-23-1,4 21-2,-4-21-1,9 21-1,-9-21-1,0 0 0,0 0 0,17 12 0,-17-12 0,20-17-1,-11 1 1,6-1 0,0-5-1,0 1 0,0 2 1,-1 3-1,-14 16 1,19-14 1,-19 14 0,0 0-1,-5 28 1,1-5 1,-1 0-1,0 3 0,-2-3-1,5 0-1,4-5 1,-2-18-1,12 15 1,-12-15-1,21-8 0,-5-5 0,2-6 0,3 0 1,0-4-1,-3 0 0,5 7 0,-11 0 0,-12 16 0,19-17-1,-19 17 1,0 0 0,7 23 0,-8-6 1,-8 1-1,5 5 0,3-1 0,-3-2 0,2-3-1,2-17-1,-1 25-2,1-25-4,0 0-13,21 12-18,-21-12-2,16-17 1,-9 1 0</inkml:trace>
    <inkml:trace contextRef="#ctx0" brushRef="#br2" timeOffset="-315611.0518">15968 9 71,'18'28'36,"-18"-28"1,2 17 0,1-1-19,-3-16-6,0 0-3,21-14-3,-5 7-3,-3-9 0,6 0-2,-5-3 1,-2 3-1,-10-3 0,-2 19-1,-10-26 1,10 26 0,-30-16-1,7 16 1,1 5-2,0-2-2,22-3-3,-34 16-16,34-16-16,-4 20-1,4-20 1,30 10-2</inkml:trace>
    <inkml:trace contextRef="#ctx0" brushRef="#br2" timeOffset="-315322.0354">16365-482 94,'0'0'39,"0"0"1,-26 21-1,12 18-25,-7-14-4,17 22-3,-10-3-2,7 12-1,-2-1-1,7 3-3,-1-6 0,6-1 0,3-5 0,-6-14-5,10 3-4,-10-35-17,-2 17-14,2-17-2,18-10 2,-9-8-1</inkml:trace>
    <inkml:trace contextRef="#ctx0" brushRef="#br2" timeOffset="-315031.0186">16411-27 87,'-3'29'37,"-11"-5"0,12 6 1,9 5-24,-18-17-5,17 10-3,-6-28-2,14 26-2,5-21 0,4-5-1,0-5 0,5-7-1,-1-6 1,-1-5-1,-3-5 0,-5 0 1,-6 0-1,-10 2 0,-11 6 0,9 20 0,-35-21-1,10 16 0,7 14-3,-12-7-5,22 19-15,1-4-15,7-17 1,-11 21 0,11-21-1</inkml:trace>
    <inkml:trace contextRef="#ctx0" brushRef="#br2" timeOffset="-314618.9952">16874-53 79,'5'-16'38,"-5"16"-1,-23-3 3,-9-4-24,32 7-3,-31 17-4,20 3-3,-5-6-1,7 5-2,6-3-1,3-16-1,12 24 0,4-17 0,2-3-1,5-2 1,-1-4-1,3 2 1,-2 2 1,-2 5-2,-21-7 0,23 37 0,-26-9 0,-4 7 0,-11 2 0,-7 1 0,-5 3 0,-3-6 0,-4-7 0,1-5 0,6-9 0,7-9 0,8-3 0,4-18 0,11 16-7,3-42-23,15 10-12,7-8-1,3-4 2,6-3-1</inkml:trace>
    <inkml:trace contextRef="#ctx0" brushRef="#br2" timeOffset="-314231.973">17089-11 75,'2'18'38,"5"3"-1,-9-4 2,2-17-16,9 27-13,-9-27-2,12 16-3,-12-16-1,20 0-2,-4-6-1,5-1 0,0-5 0,4-2 0,-1-5-1,3-1 0,3-1 0,0 2 0,-4 1 1,-3 6 1,-23 12 0,23-9 1,-23 9-1,-12 30-2,-9-2 0,-9 16 0,-9 5 0,-5 11 0,-7 2 0,1 3 0,4 0 0,2-2 0,2-7 0,10-5 0,4-11 0,10-10 0,11-7 0,7-23 0,4 20 0,-8-36-21,22-9-22,-1-14-2,8-11 1</inkml:trace>
    <inkml:trace contextRef="#ctx0" brushRef="#br2" timeOffset="-312482.873">18588-392 23,'17'2'28,"-20"-18"1,3 16-2,21-11-3,-21 11-1,0 0-3,0-23-4,0 23-3,0 0-1,0 0-2,-7-17-1,7 17-2,-28 7-2,7 7 0,-11-2-1,4 13-4,-10 3 0,3 12 0,0 6 0,1 3 0,6 4 0,9 2 0,5-1 0,5-3 0,9-5 0,3-9 0,6-9 0,7-7 0,3-11 0,4-10 0,2-5 0,0-6 0,-1-6 0,-2-4 0,1-4 0,-2-1 0,-4 5 0,-2 0 0,-15 21 0,12-28 0,-12 28 0,0 0 0,0 0 0,0 0 0,-20 15 0,10 1 0,3 0 0,2 5 0,3-2 0,4 6 0,3-2 0,4-2 0,-1 2 0,3-4 0,1-1 0,-1-3 0,-11-15 0,16 20 0,-16-20 0,0 0 0,0 0 0,9-21-5,7 8-30,-11-6-7,-2-5 0,-1-1 0</inkml:trace>
    <inkml:trace contextRef="#ctx0" brushRef="#br2" timeOffset="-312099.851">18803-18 76,'0'0'38,"16"18"0,-16-18 1,12 37-21,-12-37-5,-1 26-4,1-26-2,10 23-2,-10-23-3,16 17 0,-16-17 0,30 2-1,-12-7 0,-1-4 0,-1-3 0,2-4 1,-6-5-2,-3 0 0,-5 0 0,-6 0 0,-3 1 0,5 20 0,-32-22 0,7 20 0,-3 5 0,0 6 0,5 3 0,0 1-2,9 6-2,14-19-4,-4 35-9,4-35-23,23 18-1,-2-11 1,2-6 0</inkml:trace>
    <inkml:trace contextRef="#ctx0" brushRef="#br2" timeOffset="-311769.8322">19073 23 78,'20'-2'38,"-20"2"0,0 0 1,10 19-20,-10-19-6,0 0-5,0 0-2,25 25-1,-25-25-2,26 9-1,-10-9 0,7-2 0,-5-7 0,5-2-2,-6-4 0,3-3 0,-6 1 0,-3-3 0,-10 3 0,-4-1 0,3 18 0,-28-21 0,6 17 0,-6 8 0,0 3 0,0 4 0,3 4 0,0 1 0,11 5 0,-2-7-8,22 13-4,-10-12-27,4-15-2,30 15 1,-11-14-1</inkml:trace>
    <inkml:trace contextRef="#ctx0" brushRef="#br2" timeOffset="-310684.7701">19523-111 94,'0'0'38,"0"-19"1,0 19 1,0-25-28,0 25-3,0 0-2,0 0-2,0 0-1,0 0-2,0 0 0,0 0-1,0 0 1,0 0-2,0 0 0,0 0 0,0 0 0,0 0 0,0 0 0,0 0 0,0 0 0,0 0 0,0 0 0,0 0 0,0 0 0,0 0 0,0 0 0,0 0 0,0 0 0,0 0 0,0 0 0,0 0 0,0 0 0,0 0 0,0 0 0,0 0 0,0 0 0,0 0 0,0 0 0,0 0 0,0 0 0,0 0 0,0 0 0,0 0 0,0 0 0,-21 11 0,21-11 0,-23 21 0,23-21 0,-19 31 0,6-11 0,5 3 0,2-2 0,3 0 0,3-4 0,7 1 0,-7-18 0,19 21 0,-3-19 0,2-4 0,-1-9 0,3-3 0,3-7 0,-6-3 0,3-8 0,-3-5 0,1-7 0,-2-5 0,3-4 0,3-1 0,-7 1 0,-2 4 0,-3 5 0,-1 7 0,-5 7 0,-1 11 0,-3 19 0,-3-16 0,3 16 0,0 0 0,-18 32 0,11-8 0,2 8 0,1 8 0,-5 8 0,4 5 0,2-1 0,-1 3 0,8-1 0,4-3 0,-1-3 0,4-8 0,-2-5 0,2-9 0,-1-4 0,-10-22 0,23 19 0,-23-19 0,0 0 0,0 0 0,27-9-9,-27 9-32,-9-19-1,9 19 0,-7-23 0</inkml:trace>
    <inkml:trace contextRef="#ctx0" brushRef="#br2" timeOffset="-310181.7414">19917-146 67,'5'-16'38,"-5"16"-1,0 0 3,0 19-18,0-19-7,-3 23-4,3-23-3,-7 41-2,5-20-3,7 5 0,-1-5-1,1-1-1,2-3 1,-7-17-2,25 16 0,-9-18 0,0-7 0,3-6 0,-3-3 0,0-7 0,1-3 0,-4-2 0,-1 4 0,-3 3 0,-9 23 0,12-23 0,-12 23 0,0 0 0,4 21 0,-2-3 0,-1 3 0,5 0 0,-5-3 0,5-2 0,-6-16 0,19 15 0,-19-15 0,28-1 0,-28 1 0,29-14 0,-10-2 0,-1-4 0,3-4 0,-5-8 0,10 4-3,-10-9-4,12 14-5,-28-12-15,7 14-15,-7 21 1,0-17 0,0 17 3</inkml:trace>
    <inkml:trace contextRef="#ctx0" brushRef="#br2" timeOffset="-309960.7287">20452-99 111,'0'0'40,"0"0"0,0 0-1,-2 25-31,2-25-3,-16 23-3,9-7-1,7-16-4,-7 33-5,-9-19-29,16-14-3,0 0 1,0 0-2</inkml:trace>
    <inkml:trace contextRef="#ctx0" brushRef="#br2" timeOffset="-309798.7194">20512-383 98,'0'0'35,"0"0"-1,0 0 2,-4 21-33,2-5-9,-1 5-28,3-21-1,2 33 1,-2-33-2</inkml:trace>
    <inkml:trace contextRef="#ctx0" brushRef="#br2" timeOffset="-309459.7001">20720-631 76,'0'0'38,"0"0"1,0 0 0,-2 37-22,-17-18-5,19 23-2,-18-7-1,11 18-3,-9 0-1,4 10-1,-2-1-4,3 3 0,4-2 0,4-3 0,-3-6 0,6-6 0,0-8 0,0-14 0,7-1-4,-7-25-7,23 0-23,-23 0-8,18-40 1,-7 1 0</inkml:trace>
    <inkml:trace contextRef="#ctx0" brushRef="#br2" timeOffset="-309181.6842">20987-673 92,'0'0'39,"0"0"1,1 33 1,-31-12-28,25 27-3,-16-4-2,12 21 0,-10-6-4,6 12-4,-4-3 0,6 1 0,0-2 0,4-6 0,9-8 0,-2-11 0,4-5 0,5-18 0,8 2-9,-17-21-32,0 0-1,27-33 0,-17 1 0</inkml:trace>
    <inkml:trace contextRef="#ctx0" brushRef="#br2" timeOffset="-309013.6745">21123-48 68,'-16'32'37,"10"7"-2,-8-13 1,5-10-11,6 8-19,-2-8-7,5-16-27,-18 4-6,18-4-2,3-27 0</inkml:trace>
    <inkml:trace contextRef="#ctx0" brushRef="#br2" timeOffset="-308850.6652">21158-329 93,'0'0'34,"-13"18"1,13-18-2,-17 9-34,17-9-26,-7 22-6,12 3 0,-5-25-3</inkml:trace>
    <inkml:trace contextRef="#ctx0" brushRef="#br2" timeOffset="-308490.6446">21258-37 87,'27'-16'36,"-15"0"0,6 7 2,7 2-28,-4-17-3,4 8-3,-4-10 0,5 5-2,-5-4 0,-1 4-1,-11 0 1,-9 21 0,-11-27 0,11 27 2,-37 2-1,12 16 2,-8 1-1,4 14 0,1-1-2,7 12-2,2 0 0,13 3 0,3 3 0,13-3 0,10-7 0,8-3 0,13-7 0,8-16 0,11 6 0,-2-22-37,-1-10-6,-8-6-1,-13-8 1</inkml:trace>
    <inkml:trace contextRef="#ctx0" brushRef="#br2" timeOffset="-307271.5749">22750-417 72,'0'0'38,"-25"-30"0,25 30 2,-26-8-21,-13-8-4,16 21-3,-19-10-3,13 15-2,-6-4-2,7 8-5,-4-2 0,11 7 0,5-1 0,11 3 0,8 0 0,3 4 0,6-1 0,13 3 0,3-1 0,0 6 0,7-2 0,-3 1 0,0 1 0,0 1 0,-11 1 0,-10 1 0,-13-4 0,-5-1 0,-6-5 0,-8-1 0,-12-3 0,1-3 0,-2-4 0,3-3 0,9-3 0,-2-4 0,8-2 0,16-2 0,0 0 0,-4-21-42,17 1-1,2-8-1,7-2 0</inkml:trace>
    <inkml:trace contextRef="#ctx0" brushRef="#br2" timeOffset="-306799.5478">23117-427 72,'4'-30'38,"-4"30"1,-20-18 2,4 3-19,16 15-5,-26 3-5,26-3-3,-23 16-4,21 0-5,2-16 0,-21 31 0,14-13 0,11 6 0,-6 1 0,11 3 0,-4 2 0,-2 5 0,8-1 0,8 1 0,6 0 0,5 2 0,-10 3 0,3 1 0,-8 1 0,1-2 0,4-3 0,-13 2 0,-21-1 0,0-4 0,-8-6 0,-13-5 0,3-6 0,-3-4 0,-4-6 0,7-7 0,1-4 0,-8-8 0,23 12 0,2-19-37,1 1-7,3-5-1,12-3 1</inkml:trace>
    <inkml:trace contextRef="#ctx0" brushRef="#br3" timeOffset="-291251.6585">14736 1789 62,'0'0'37,"0"0"-1,0 0 3,0 0-20,0 0-4,9 17-2,-9-17-4,-4 30-1,-4-12-1,11 15-1,-14-1-2,6 8-4,-4 2 0,8 4 0,-1-4 0,-3 6 0,3-3 0,4-3 0,-4-3 0,9-6 0,-5-4 0,-1-5 0,3-5 0,-4-19 0,14 22 0,-14-22 0,0 0 0,0 0 0,0 0 0,0 0 0,0 0 0,-4-27-16,4 27-22,6-28-5,-8 7 1,4-2 0</inkml:trace>
    <inkml:trace contextRef="#ctx0" brushRef="#br3" timeOffset="-290792.6324">14667 1910 76,'0'0'38,"0"0"1,0 0 1,14-23-20,2 26-8,-16-3-2,23-12-2,-23 12-1,37-12-2,-16 5-5,9 5 0,-3-5 0,5 4 0,-2-1 0,7 1 0,-2-1 0,4 4 0,-2-3 0,5 3 0,-1-2 0,-6 0 0,-5 4 0,-3-2 0,-8 0 0,-3-2 0,-16 2 0,19 0 0,-19 0 0,0 0 0,0 0-10,-7 19-33,7-19-2,-30 20 3,4-8-2</inkml:trace>
    <inkml:trace contextRef="#ctx0" brushRef="#br3" timeOffset="-290431.6116">14743 2168 89,'0'0'39,"0"0"1,0 0 1,0 0-27,16-5-3,-16 5-2,0 0-3,0 0-2,26 3-2,-26-3-2,34 4 0,-15-4 0,11 2 0,2-8 0,2 3 0,6-1 0,-1-1 0,-5 0 0,-4 1 0,0-1 0,-7 0 0,-4 5 0,-19 0 0,27 2 0,-27-2-3,0 0-15,14 15-24,-14-15-2,-16 18 2,16-18-1</inkml:trace>
    <inkml:trace contextRef="#ctx0" brushRef="#br3" timeOffset="-289963.5849">14754 2530 35,'0'0'32,"0"0"4,0 0 0,-18 21-9,18-21-8,0 0-2,0 0-4,0 0-3,0 0-1,19 2-2,-19-2-1,22 0 0,-22 0-4,39-4-2,-18-1 0,16 0 0,2-6 0,5 3 0,0-1 0,-2 2 0,-3-2 0,0 4 0,-4-1 0,-5 3 0,-3 1 0,-6 0 0,-21 2 0,26 0 0,-26 0 0,0 0 0,23 18-3,-23-18-41,0 0 0,-31 23-1,13-20 1</inkml:trace>
    <inkml:trace contextRef="#ctx0" brushRef="#br3" timeOffset="-288898.524">15596 2465 51,'0'0'35,"0"0"0,0 0 1,0 0-15,17-2-8,-17 2-2,0 0-1,0 0-2,0 23-1,0-23-2,-1 30 0,-1-12-1,7 8 0,-5-3-1,5 5-1,-3-2-1,3 1 1,3-5-2,-1 0 2,-2-5-2,-5-17 0,9 21-2,-9-21 0,0 0-2,0 0-5,17-9-11,-17 9-21,-1-28 0,1 28-1,-11-31 1</inkml:trace>
    <inkml:trace contextRef="#ctx0" brushRef="#br3" timeOffset="-288522.5025">15530 2574 65,'-10'-21'37,"10"21"0,0 0 1,0 0-18,0 0-7,0 0-5,16-2-2,-16 2-2,21 5-2,-5-3 0,5 2-1,-2-3-1,1 3 1,-3-4-1,-1 2 0,-16-2 0,22 2 1,-22-2-1,0 0 0,0 0 1,-15 19-1,0-12 1,-7 3 0,1-1-1,0 0 2,-6 0-1,6-2 0,-2-2 1,0 2-1,8-3 0,15-4-1,-22 7-2,22-7-4,0 0-21,0 0-14,0 0 1,-10 19-1,10-19 0</inkml:trace>
    <inkml:trace contextRef="#ctx0" brushRef="#br3" timeOffset="-264208.1117">15654 1717 39,'0'0'33,"0"0"3,0 0-1,0 0-11,0 0-4,0 0-5,0 0-5,0 0-1,0 0-2,0 0-1,0 0-2,0 0 0,4-16-1,-4 16 0,0 0-1,1-23-1,-1 23 1,7-28-2,-1 10 2,1-1-2,-2 0 0,0-3 0,4 3 0,2 0 0,-2 1 0,-9 18 0,17-23 0,-17 23 0,0 0 0,18-17 0,-18 17 0,0 0 0,0 0 0,0 0 0,7 21 0,-7-21 0,7 33 0,-4-10 0,3 3 0,-3 1 0,4 3 0,-1-2 0,-1 0 0,2-3 0,-2-8 0,-5-17 0,6 26 0,-6-26 0,0 0 0,21 23 0,-21-23-41,0 0-2,0 0 0,-7-23-2</inkml:trace>
    <inkml:trace contextRef="#ctx0" brushRef="#br3" timeOffset="-278521.9305">16298 1926 65,'0'0'36,"0"0"2,2-18 0,-2 18-19,0 0-5,0 0-2,0 0-2,0 0-2,0 0-2,0 0 0,-3 28-3,3-28-3,-13 39 0,4-15 0,6 8 0,-3 3 0,-2 6 0,2-1 0,3 6 0,-1-2 0,3-2 0,2-2 0,-2-1 0,-1-4 0,2-3 0,-2-2 0,0-9 0,0-4 0,2-17 0,-5 25 0,5-25 0,0 0 0,0 0 0,0 0 0,-7-28 0,7 28-9,2-23-31,1 2-4,-4 0 1,1 0 0</inkml:trace>
    <inkml:trace contextRef="#ctx0" brushRef="#br3" timeOffset="-277759.8869">16478 1964 52,'0'0'36,"0"0"1,0 0 1,0 0-13,0 0-7,-1 18-4,9 10-2,-18-9-4,10 13-1,-14-6-2,14 13-2,-7-4-3,7 7 0,-7-1 0,7 1 0,-9-3 0,7 3 0,4-5 0,-4-2 0,2-5 0,3-8 0,-1-2 0,-2-4 0,0-16 0,4 15 0,-4-15 0,0 0 0,0 0 0,0 0 0,0 0 0,0 0 0,0 0-7,-21-29-11,21 29-20,5-22-5,-9 3 1,3 2 1</inkml:trace>
    <inkml:trace contextRef="#ctx0" brushRef="#br3" timeOffset="-277090.8486">16189 1959 67,'0'0'37,"0"0"0,0 0 1,-9-23-19,9 23-7,0 0-2,21 2-2,-21-2-2,25-5 0,-25 5-2,40-4-1,-11 1 0,6 1 0,7-3-1,8 3-2,-4 0 0,1 2 0,-1 0 0,0 2 0,-3 3 0,-6 2 0,-11 5 0,-3 6 0,-7 1 0,-2 4 0,-2 2 0,-3 3 0,-5 2 0,-1 3 0,-1 1 0,-5-1 0,-5-1 0,-4 3 0,0-4 0,-6 3 0,-5-1 0,0-3 0,-10-2 0,4-3 0,-4-2 0,-1-4 0,-3 0 0,-5-3 0,-4 0 0,-2-4 0,2 2 0,-1-2 0,3 1 0,7-3 0,1-3 0,10-1 0,8-5 0,2-1 0,16 0 0,0 0 0,0 0 0,0 0-44,-5-17 0,5 17 0,18-23 0</inkml:trace>
    <inkml:trace contextRef="#ctx0" brushRef="#br3" timeOffset="-275622.7647">16828 2553 62,'0'0'36,"0"0"0,17-19 2,-17 19-20,20-6-4,-20 6-5,23-3-2,-23 3-2,35 5 0,-15 0-2,3 6 0,-4-2 0,4 5-1,-5-4 0,-1 3 1,-17-13-2,23 22 1,-23-22 0,-2 23-1,2-23-1,-24 20 1,4-12 1,-4 1-2,-6-2 0,0 2 0,-6-4 0,8 1 0,7-1-2,0-3 0,21-2-3,-25 1-3,25-1-11,0 0-22,25 6 0,-10-10 0,-15 4 1</inkml:trace>
    <inkml:trace contextRef="#ctx0" brushRef="#br3" timeOffset="-276058.7896">16819 2636 50,'0'0'36,"0"0"1,0 0 1,0 0-10,0 0-12,4 28-3,-4-28-3,-11 37-2,6-18-2,6 13-4,-4-3 1,5 3-2,-4-2 0,5 0-1,-1-6 0,0-4-1,1-4 0,-3-16 1,4 15-2,-4-15 0,0 0-3,0 0-3,0 0-7,0 0-19,-21-7-8,21 7 2,0 0-1</inkml:trace>
    <inkml:trace contextRef="#ctx0" brushRef="#br3" timeOffset="-275110.7354">17172 2305 65,'0'0'36,"0"0"0,18-16 1,-18 16-20,0 0-4,0 0-2,0 0-3,0 0-1,0 0-1,5 18 0,-5-18 0,4 26-2,-4-26-1,1 39-3,-2-18 0,2 7 0,-1 0 0,0-1 0,-1-3 0,1-4 0,0-3 0,0-17 0,0 23 0,0-23 0,0 0 0,0 0-3,0 0-16,0 0-23,15-28-1,-13 10 1,-4-3-1</inkml:trace>
    <inkml:trace contextRef="#ctx0" brushRef="#br3" timeOffset="-274702.7121">17396 2328 68,'0'0'38,"0"0"-2,0 0 3,0 0-22,-3 18-3,3-18-5,-18 7-3,2-4-1,16-3-2,-26 14 0,26-14-1,-29 14 0,29-14 0,-24 13-1,24-13 1,-18 15-1,18-15 0,0 0 0,0 23-1,0-23 1,5 18-1,-5-18 0,11 19 0,-11-19 0,18 18 0,-3-8 0,-15-10-2,30 18-3,-30-18-4,36 12-18,-36-12-15,23 14 2,-23-14-1,0 0 1</inkml:trace>
    <inkml:trace contextRef="#ctx0" brushRef="#br3" timeOffset="-271892.5513">17986 1908 55,'-6'-19'35,"6"19"1,0 0 1,-15-13-16,15 13-5,0 0-4,-16 22-2,0-15-2,5 12-2,-8-3 0,5 14-2,-7-1 0,1 12 1,-3 3-5,2 9 0,2 4 0,4 5 0,1 3 0,7-2 0,2-1 0,8-6 0,8-3 0,1-8 0,4-4 0,2-6 0,-2-7 0,0-3 0,3-4 0,-19-21 0,32 24-6,-32-24-5,37-1-14,-18-12-17,1-4 1,3-4 1,-7-7-1</inkml:trace>
    <inkml:trace contextRef="#ctx0" brushRef="#br3" timeOffset="-271157.5093">18081 2182 76,'0'0'39,"-18"-12"0,18 12 2,0 0-20,0 0-8,16 0-4,-16 0-1,27-7-3,-10 0-1,10 3-4,1-4 0,4 2 0,0-1 0,5 4 0,-4-1 0,-3 1 0,2 1 0,-4 4 0,-3 1 0,0-1 0,-8 5 0,-17-7 0,30 14-8,-30-14-22,0 0-12,2 16-1,-2-16 1,-17 21-1</inkml:trace>
    <inkml:trace contextRef="#ctx0" brushRef="#br3" timeOffset="-270847.4916">18076 2486 81,'0'0'39,"0"0"0,-5 16 1,5-16-25,0 0-4,17 18-3,-17-18-3,0 0-1,27 7-1,-10-4-2,4-3 1,1 0-1,2-2-1,6-1 1,-1-1-1,-1 1-1,0 1 0,-3-5-3,5 11-3,-30-4-11,39-18-21,-39 18-3,24 2 3,-24-2-3</inkml:trace>
    <inkml:trace contextRef="#ctx0" brushRef="#br3" timeOffset="-271471.5273">18240 2138 79,'19'-16'38,"-19"16"0,0 0 2,0 0-26,0 0-2,6 18-2,-6-18-2,-4 25-2,1-6-1,4 11 0,-4-2-5,3 9 0,-4 0 0,6 3 0,0 1 0,-4-3 0,0-4 0,2-5 0,0-4 0,2-7 0,0-1 0,-2-17 0,2 16 0,-2-16-6,0 0-13,0 0-23,-6-32-1,-1 10 1,-9-12 0</inkml:trace>
    <inkml:trace contextRef="#ctx0" brushRef="#br3" timeOffset="-270119.4499">18694 2467 85,'0'0'36,"0"0"1,-9-30-5,9 30-18,0 0-3,-16-7-3,-9 2-1,25 5-2,-35 5-1,35-5-1,-35 14 0,13-2-1,1-1 0,21-11 0,-26 28-1,26-28-1,-9 30 1,11-14 1,1-1-2,-3-15 0,18 23 0,-18-23 0,28 11 0,-8-11 0,-3-7 0,4-2 0,1-9 0,1-3 0,3-5 0,-1-6 0,-1-5 0,-1-6 0,-5-1 0,-2-2 0,0-1 0,-7 4 0,-4 5 0,-2 4 0,-3 8 0,0 10 0,0 16 0,-5-16 0,5 16 0,0 0 0,-14 20 0,12-3 0,-5 4 0,2 7 0,1 2 0,6 5 0,2 4 0,-3 1 0,3 1 0,-1-1 0,8-3 0,0-3 0,-1-3 0,3-6 0,-5-6 0,-1-3 0,-7-16 0,15 18 0,-15-18 0,0 0 0,0 0 0,1-32-14,-2 13-29,1-6-1,-4-3 1,4-4-1</inkml:trace>
    <inkml:trace contextRef="#ctx0" brushRef="#br3" timeOffset="-269706.4263">18964 1919 102,'0'0'40,"17"-2"1,-17 2 0,29 16-30,-29-16-2,30 23-1,-16-6-5,9 11-3,-2 4 0,-2 8 0,1 4 0,-3 11 0,-3 1 0,-3 4 0,-7-2 0,-6 3 0,-3-5 0,-8-3 0,-4-2 0,-1-7 0,-5-7 0,0-4 0,0-6 0,2-6 0,0-6 0,5-4 0,16-11 0,-30 4 0,30-4-13,0 0-30,0 0-1,-16-32 2,18 7-2</inkml:trace>
    <inkml:trace contextRef="#ctx0" brushRef="#br3" timeOffset="-269290.4025">19634 1889 87,'9'-18'39,"-9"18"1,-16 11 2,20 13-26,-32-11-4,14 24-3,-13-4-2,11 14-4,-8 3-3,6 8 0,-3 3 0,7 1 0,3-3 0,6-2 0,5-5 0,5-4 0,0-6 0,6-9 0,5-6 0,-16-27 0,37 31-6,-37-31-37,32-3 0,-32 3 0,28-35 0</inkml:trace>
    <inkml:trace contextRef="#ctx0" brushRef="#br3" timeOffset="-268674.3673">20070 2056 71,'0'0'38,"-12"-16"0,12 16 1,-19-30-20,19 30-6,-29-9-3,29 9-2,-37 2-1,20 5-2,-13 0 0,1 7-3,1-2-2,7 8 0,-2-3 0,7 1 0,4 3 0,7-2 0,5-1 0,8 1 0,7 0 0,4-1 0,2 3 0,6 0 0,1 0 0,-3 0 0,5 2 0,0 0 0,-7 0 0,-4 0 0,-5-2 0,-5 0 0,-2-3 0,-5 3 0,-8-4 0,-4 1 0,-8-2 0,-3-2 0,-5-4 0,-4-1 0,-2-2 0,3-5 0,-1-1 0,0-4 0,9-1 0,-3-6 0,24 10 0,-18-26-8,25 10-34,-7 16-3,9-34 3,7 13-2</inkml:trace>
    <inkml:trace contextRef="#ctx0" brushRef="#br3" timeOffset="-267966.3268">20457 1875 59,'0'0'36,"0"0"1,0 0 2,-2-21-17,2 21-4,-16-2-6,16 2-3,-24 3-2,24-3-2,-37 13 0,21-5-2,-5-1 0,3 4-3,18-11 0,-18 19 0,18-19 0,-9 18 0,9-18 0,0 0 0,6 16 0,-6-16 0,19 1 0,-3-4 0,3-1 0,-1-3 0,3-1 0,-1-1 0,-1 2 0,1 0 0,-20 7 0,19-4 0,-19 4 0,0 0 0,-9 20 0,-1-3 0,-8 1 0,2 5 0,0 1 0,-2 6 0,1-5 0,3 1 0,3-1 0,4-3 0,5 0 0,2-5 0,0-17 0,13 23 0,3-16 0,5-3 0,-2-3 0,4-4 0,2 1 0,-4-9 0,7 10 0,-21-19-26,9 12-18,-16 8 0,18-23 1,-18 23 0</inkml:trace>
    <inkml:trace contextRef="#ctx0" brushRef="#br3" timeOffset="-267492.2997">20738 1834 98,'0'0'40,"0"0"1,23-7 1,-23 7-28,0 0-4,37 23-2,-37-23-6,30 33-2,-14-6 0,0 11 0,-9 6 0,5 13 0,-14 8 0,-5 5 0,0 0 0,-11 4 0,-1-4 0,0-3 0,-8-5 0,-3-8 0,2-8 0,-6-6 0,6-8 0,7-8 0,-4-3 0,-1-13 0,17 9-12,-12-17-32,5-2-1,-2-5 0,-3-1 1</inkml:trace>
    <inkml:trace contextRef="#ctx0" brushRef="#br0" timeOffset="52813.0208">-222 2657 99,'0'0'39,"-4"-16"1,4 16 0,-16-12-27,16 12-3,0 0-2,0 0-2,0 0-6,11 28 0,-9-13 0,7 15 0,-2 4 0,0 4 0,3 5 0,4 2 0,2-3 0,-2 1 0,2-8 0,-2-7 0,1-7 0,0-7 0,-15-14 0,22 11 0,-22-11 0,19-18 0,-8-3 0,-1-7 0,6-9 0,-7-4 0,5-1 0,4-2 0,-2 6 0,-4 3 0,-3 5 0,-2 7 0,-7 23 0,5-20 0,-5 20 0,-3 20-41,3-20 0,1 33-3,-1-8 1</inkml:trace>
    <inkml:trace contextRef="#ctx0" brushRef="#br0" timeOffset="53109.0376">239 2848 93,'0'0'39,"0"0"1,0 0 1,0 0-28,0 0-4,0 0-3,0 18-2,0-18-1,-4 26-1,2-7-2,0 3 1,1 0-1,-1 3 0,-3-6-2,5 2-1,0-21-3,1 30-5,-1-30-11,0 0-19,-7-21 1,6-2 1,6-7-1</inkml:trace>
    <inkml:trace contextRef="#ctx0" brushRef="#br0" timeOffset="53258.0462">240 2583 88,'0'0'37,"2"-27"0,-2 27-1,0 0-14,-11 16-17,11-16-4,6 25-6,-6-25-17,0 23-14,14 0-1,-5-8 1,12 8-2</inkml:trace>
    <inkml:trace contextRef="#ctx0" brushRef="#br0" timeOffset="53709.072">567 2755 97,'-20'-9'38,"1"9"1,-7 4 1,-13-4-27,21 24-5,-14-8-2,16 14-1,-7-2-2,15 4-1,-1-2-2,9 0 0,3-8 0,4-4 0,-7-18 0,20 21 1,-20-21-1,28 0 0,-10-5 0,-18 5 1,30-32-1,-14 8 0,1-6 0,-1-2 2,2 2-2,-2 6 0,-9-1 0,-7 25 0,17-21 0,-17 21 0,11 17 0,-7 5 0,1 2 0,0 8 0,0 1 0,2-1 0,-3 3 0,3-2 0,0 1 0,4-1 0,-6-3 0,4-7 0,3 3 0,-12-26-18,0 0-24,30 14-2,-30-14 1,28-31 0</inkml:trace>
    <inkml:trace contextRef="#ctx0" brushRef="#br0" timeOffset="54860.1378">1695 2056 86,'0'0'37,"-27"15"1,11-4 3,-3 15-23,-9-24-7,17 17-3,-12-8-3,9 8-1,-2-6-3,0-3-4,15 11-11,1-21-24,0 0-2,0 0 0,0 0 0</inkml:trace>
    <inkml:trace contextRef="#ctx0" brushRef="#br0" timeOffset="55032.1477">1744 2140 104,'-19'16'38,"5"7"2,-9-4-3,-14-7-29,28 9-2,-7-3-5,16-18-8,0 0-28,11 19-4,-11-19 2,38 0-2</inkml:trace>
    <inkml:trace contextRef="#ctx0" brushRef="#br0" timeOffset="55730.1876">2182 2108 63,'0'0'37,"14"-22"0,-14 22 3,0 0-10,0 0-14,0 0-3,5 17-2,1 11-3,-13-3-8,7 19 0,-6 5 0,5 9 0,-6 3 0,3 4 0,-3 0 0,5 0 0,0-1 0,2-5 0,-1-6 0,2-9 0,1-5 0,0-11 0,2-5 0,-4-7 0,0-16 0,0 0 0,0 0 0,14-32 0,-2 0 0,2-3 0,4-3 0,3-5 0,-2 1 0,6 5 0,-2 9 0,0 11 0,-5 11 0,-1 12 0,-17-6 0,18 38 0,-15-8 0,3 11 0,-6 4 0,0 1 0,-4 0 0,1-4 0,3-4 0,1-4 0,-1-8 0,-3-8 0,3-18 0,0 16 0,0-16 0,5-27-7,6 4-34,-8-7-4,8 1 3,-8-5-3</inkml:trace>
    <inkml:trace contextRef="#ctx0" brushRef="#br0" timeOffset="56060.2065">2565 2829 107,'4'23'39,"-1"-2"3,4 2-2,20 1-28,-27-24-5,19 23-1,-19-23-4,37 9-2,-12-11 0,3-3 0,-3-6 0,-2-5 0,-7-6 0,-4-5 0,-3-1 0,-7-3 0,-9-3 0,-4 4 0,-8 0 0,1 6 0,0 10 0,-3 3 0,2 8 0,-3 4 0,1 10 0,-5-4 0,15 14-6,-14-16-24,25-5-11,-15 25-2,15-25 3,8 18-2</inkml:trace>
    <inkml:trace contextRef="#ctx0" brushRef="#br0" timeOffset="56649.2402">2990 2699 93,'0'0'39,"0"0"3,0 0-1,0 0-19,-14 21-11,20 7-4,-12-5-7,5 7 0,-5 0 0,3-2 0,1-2 0,9-3 0,0-7 0,-7-16 0,0 0 0,28-2 0,-15-19 0,3-5 0,3-4 0,0-5 0,-1-1 0,0 5 0,-4 1 0,-2 9 0,-12 21 0,20-11 0,-20 11 0,8 21 0,-9-5 0,6 7 0,0-2 0,1 2 0,-1-7 0,4 1 0,-9-17 0,0 0 0,24 9 0,-24-9 0,23-26 0,-8 6 0,2 5 0,-1-5 0,0 8 0,-16 12 0,26-14 0,-26 14 0,20 12 0,-13 6 0,-7 3 0,3 2 0,-1 0 0,-2-1 0,2 1 0,-4-5 0,4 3 0,-2-21 0,9 26-15,-9-26-27,0 0-2,0 0 2,0 0-2</inkml:trace>
    <inkml:trace contextRef="#ctx0" brushRef="#br0" timeOffset="56980.2591">3472 2759 80,'20'0'40,"-20"0"0,7 29 1,11 1-19,-18-30-7,14 39-5,-11-20-3,10 6-7,-1-8 0,6-1 0,-1-9 0,-1-1 0,0-10 0,2-5 0,-8-12 0,4-5 0,-3-4 0,-4-5 0,-3-6 0,-3 3 0,-8-1 0,-5 9 0,3 11 0,-7 8 0,-2 8 0,-3 8 0,4 7 0,-3 6 0,10 5 0,-3-7 0,19 19-19,-5-19-24,-1-16 0,13 24 0,-13-24 1</inkml:trace>
    <inkml:trace contextRef="#ctx0" brushRef="#br0" timeOffset="57447.2858">3794 2664 103,'0'0'37,"26"3"1,4 4-1,5-2-32,8 2-9,-3-1-27,8-4-6,5 3-1,-12-3 1</inkml:trace>
    <inkml:trace contextRef="#ctx0" brushRef="#br0" timeOffset="57251.2746">3896 2365 99,'0'0'38,"-3"42"3,1-1-2,11 15-26,-18-11-5,19 22-2,-11-7-3,9 7 0,-1-8-2,6-1-1,-1-3-3,-5-15-2,11 8-17,-13-25-17,-5-23-2,0 0 1,0 0-1</inkml:trace>
    <inkml:trace contextRef="#ctx0" brushRef="#br0" timeOffset="57688.2995">4184 2867 104,'-9'20'40,"2"1"1,7-21-1,-9 16-28,27 0-4,-18-16-4,30 7-1,-11-9 0,4-5-3,0-4 0,0-5 0,-4-8 0,-4-4 0,-8-4 0,-7 2 0,-7 4 0,-11 1 0,0 9 0,-7 2 0,-1 13 0,-2 4 0,5 9 0,-2-1-3,18 19-6,-16-9-25,20 0-9,4 0 3,8-3-1</inkml:trace>
    <inkml:trace contextRef="#ctx0" brushRef="#br0" timeOffset="58238.3311">4496 2683 102,'0'0'40,"0"0"2,-17 18-1,17-18-28,-6 49-3,-3-16-3,8 16-7,-8 2 0,9 11 0,-4 1 0,4 9 0,2-7 0,3 2 0,-1-7 0,3-6 0,0-10 0,-2-11 0,2-11 0,-7-22 0,0 0 0,13-22 0,-13-14 0,1-19 0,3-10 0,-2-12 0,3-9 0,2-4 0,0 0 0,4 10 0,-1 9 0,-1 12 0,7 15 0,0 12 0,-2 14 0,-14 18 0,27 2 0,-27-2 0,17 39 0,-8-4 0,-5 7 0,-4 6 0,-2 1 0,-5 2 0,-6-6 0,1-2 0,3-8 0,-7-12 0,2-8 0,-3-13 0,17-2 0,-27-24-21,24 1-23,-1-12 0,6-4 1,0-3-1</inkml:trace>
    <inkml:trace contextRef="#ctx0" brushRef="#br0" timeOffset="58633.3537">4765 2780 60,'38'24'34,"-38"-24"0,34 27 1,-24-8-15,-10-19-9,32 21-2,-32-21-3,32 19 0,-32-19-3,32 9 0,-32-9-2,32-5-1,-11-4-1,0-10 0,0-2 0,0-6 0,-5 1 1,-2 3 1,-3-2 3,-11 25 1,12-29 1,-12 29 1,-12 22 1,1 14-2,-19 1-6,9 20 0,-16 9 0,-4 11 0,-3 7 0,0 4 0,2 0 0,1-4 0,11-3 0,5-16 0,8-7 0,1-30 0,19-8-28,-3-20-17,11-18 0,-2-22 1</inkml:trace>
    <inkml:trace contextRef="#ctx0" brushRef="#br0" timeOffset="59370.3958">6445 2135 92,'-23'-25'38,"-11"1"2,1 4 0,6 17-25,-15-18-3,17 22-3,-12-8-2,13 11-5,-5-2-2,13 8 0,-5 1 0,7 8 0,-2 2 0,4 7 0,0 6 0,-1 10 0,3 3 0,1 9 0,7 6 0,2 4 0,2 5 0,5 8 0,5 3 0,4 1 0,5 3 0,0-2 0,-3 1 0,-2-6 0,-7-4 0,-7-6 0,-6-6 0,-1-8 0,-8-13 0,-6-10 0,0-15 0,-11-17 0,3-3 0,-8-38-3,10-5-39,-12-12-2,0-7 0,2-5 1</inkml:trace>
    <inkml:trace contextRef="#ctx0" brushRef="#br0" timeOffset="59559.4066">5912 2711 102,'37'5'38,"-5"6"2,-1 5-3,8 8-26,-12-13-5,5 6-3,-4-2-4,-3-15-4,8 12-11,-8-17-22,0-11-1,1 0 0,-5-5 0</inkml:trace>
    <inkml:trace contextRef="#ctx0" brushRef="#br0" timeOffset="59702.4148">6390 2713 74,'0'0'39,"7"24"-2,-7-4 3,0-20-19,7 40-9,-12-20-4,12 8-4,-7-6-2,2-2-6,8 3-14,-10-23-20,0 0-1,0 0 1,0 0-2</inkml:trace>
    <inkml:trace contextRef="#ctx0" brushRef="#br0" timeOffset="59868.4243">6410 2405 115,'7'-22'38,"-7"22"1,0 19-1,0-19-36,1 33-5,14-5-23,-3 2-13,-7-7 1,9 2 0,-3-10-1</inkml:trace>
    <inkml:trace contextRef="#ctx0" brushRef="#br0" timeOffset="60161.4411">6572 2567 93,'21'-2'38,"-21"2"1,11 21 1,-11-21-18,28 34-17,-16-15 0,10 9-3,-5 2 0,6 2-1,-2-1 0,1-1-1,-3-3-1,-3-6-1,0 1-3,-16-22-6,28 9-21,-28-9-8,12-16 0,-8 1-1</inkml:trace>
    <inkml:trace contextRef="#ctx0" brushRef="#br0" timeOffset="60370.453">6789 2609 89,'0'0'38,"-23"11"3,23-11 0,-16 42-22,-8-32-6,13 20-6,-10-7 0,7 5-7,-2-3 0,3-2 0,6-2 0,7-21-5,-5 35-8,5-35-27,0 0-2,0 0 1,0 0-1</inkml:trace>
    <inkml:trace contextRef="#ctx0" brushRef="#br0" timeOffset="60800.4776">6915 2706 101,'24'-5'38,"-3"-8"3,2 3-2,11 4-26,-24-16-5,10 9-3,-10-4-2,-10 17 0,20-28-1,-20 28 0,5-21-2,-5 21 0,0 0 0,-21-11 0,21 11 0,-26 11 0,10-1 0,2 8 0,-8 1 0,8 6 0,-2 3 0,6 7 0,-1 2 0,8 1 0,4-1 0,6-2 0,9-5 0,2-7 0,8-4 0,-3-19 0,23 11-24,-14-20-18,-2-3-2,0-7 2,-5-6-2</inkml:trace>
    <inkml:trace contextRef="#ctx0" brushRef="#br0" timeOffset="61309.5067">7269 2690 91,'0'0'38,"-31"-4"4,11 6-3,20-2-22,-32 16-5,22 9-4,-6-8-3,11 10-2,-2-3-3,8 1 0,5-2 0,4-2 0,6-7 0,5-12 0,2-6 0,2-14 0,1-8 0,-1-7 0,2-9 0,1-9 0,-3-11 0,-3-8 0,-4-11 0,-2-2 0,0 1 0,-2 8 0,-7 5 0,-2 13 0,-6 11 0,-1 22 0,2 23 0,0 0 0,-23 47 0,16 2 0,-4 11 0,2 12 0,2 11 0,11 8 0,3 0 0,9 1 0,1-8 0,5-8 0,2-9 0,1-17 0,3-4 0,-17-30 0,8-2-44,-19-14-2,16-7 2,-14-12-1</inkml:trace>
    <inkml:trace contextRef="#ctx0" brushRef="#br0" timeOffset="61710.5296">8228 2706 91,'0'0'38,"0"0"3,0 0 0,0 0-26,-5 23-2,10 8-2,-16-4-6,9 18-5,-6-1 0,1 13 0,0-1 0,3 7 0,-1-5 0,6-4 0,1-3 0,2-8 0,3-10 0,-4-12 0,10-2 0,-17-36-13,15-3-30,-9-13-1,-1-13 1,-4-10 0</inkml:trace>
    <inkml:trace contextRef="#ctx0" brushRef="#br0" timeOffset="61973.5447">8212 2651 96,'12'-19'39,"6"7"1,1 5 0,8-9-27,6 23-4,-10-5-2,13 17-1,-12-1-1,5 13-5,-15 3 0,-4 4 0,-11 1 0,-8 0 0,-9-4 0,-8-2 0,-3-8 0,-2-11 0,2-5 0,1-13 0,10 1 0,-1-22-4,19 25-24,4-39-15,1 9 1,5 4-1,5-2 2</inkml:trace>
    <inkml:trace contextRef="#ctx0" brushRef="#br0" timeOffset="62297.5632">8581 2720 110,'12'30'41,"-12"-11"1,-2 6-2,20 6-31,-21-8-2,11 9-1,-4-4-6,8-2 0,4-10 0,5-7 0,6-11 0,-1-8 0,1-13 0,-1-9 0,-1-7 0,-7-6 0,-8-1 0,-8 2 0,-9 4 0,-11 12 0,-6 12 0,-6 9 0,-2 12 0,-4 7 0,10 13 0,-2-9-11,26 8-26,-3 3-5,6-11 0,-1-16-1</inkml:trace>
    <inkml:trace contextRef="#ctx0" brushRef="#br0" timeOffset="62490.5743">8927 2725 124,'5'18'42,"-3"1"-1,-6 4 1,1-4-38,6 6-2,-3-4-2,0-4-3,6 6-5,-6-23-29,0 0-6,0 0 1,-7-31 1</inkml:trace>
    <inkml:trace contextRef="#ctx0" brushRef="#br0" timeOffset="62654.5837">8957 2302 123,'0'0'40,"-13"19"1,8 0-3,9 18-41,-10 0-33,12 0-4,4 2 0,-3-2-1</inkml:trace>
    <inkml:trace contextRef="#ctx0" brushRef="#br0" timeOffset="62981.6024">9117 2795 123,'16'-5'43,"-16"5"2,0 0-3,7-30-40,-7 30-2,22-23 0,-22 23 0,21-24 0,-5 12 0,0-1 0,1 1 0,1 3 0,0 2 0,-3 5 0,-15 2 0,29 13 0,-21 2 0,0 3 0,-3 10 0,-2 2 0,1 2 0,-2-2 0,-1-2 0,1-4 0,0-6 0,5-2 0,-7-16 0,19 8-17,-19-8-26,11-33-1,-6 7 0,-1-6 2</inkml:trace>
    <inkml:trace contextRef="#ctx0" brushRef="#br0" timeOffset="63371.6246">9529 2636 119,'-21'-18'40,"21"18"3,0 0-3,15 14-32,-15-14-3,27 9-5,-4 1-4,-23-10-30,40 9-6,-8-4-3,0-5 3</inkml:trace>
    <inkml:trace contextRef="#ctx0" brushRef="#br0" timeOffset="63238.6171">9672 2470 114,'2'16'41,"-6"11"2,-1 6-1,-11-3-32,19 24-5,-12-5-5,9 6 0,-1-2 0,4-4 0,3-7 0,-3-9 0,6-3 0,-9-30-4,16 25-19,-16-25-18,2-32-3,-9 1 1,-6-12 1</inkml:trace>
    <inkml:trace contextRef="#ctx0" brushRef="#br0" timeOffset="64011.6612">10794 2291 103,'-10'-23'42,"10"23"2,-18-17-1,18 17-28,-23-4-7,23 4-8,-30 4 0,30-4 0,-37 12 0,21-1 0,16-11 0,-21 22 0,21-4 0,4 1 0,1 6 0,5 0 0,8 3 0,0 0 0,3 3 0,-3 3 0,1 1 0,0 2 0,-3 1 0,-5 6 0,-4-1 0,-7 0 0,-2-2 0,-7-2 0,-3-8 0,-6-1 0,-3-7 0,-2-13 0,0-4 0,0-12 0,-3-9 0,3-10 0,5 2 0,-8-19 0,28 14-34,-13-9-11,7 2 0,6 1 1</inkml:trace>
    <inkml:trace contextRef="#ctx0" brushRef="#br0" timeOffset="64529.6909">11229 2230 110,'3'-21'42,"-1"5"2,-2 16-1,0 0-31,-35-21-8,13 26-4,-11-2 0,5 13 0,-4 0 0,2 2 0,5-1 0,8 3 0,4-3 0,11 2 0,2 3 0,7-1 0,8-2 0,-1 6 0,2 1 0,5 4 0,-4 5 0,5 2 0,4 3 0,-3 4 0,0 4 0,0 6 0,-2 1 0,-1-1 0,-6-1 0,-2-4 0,-3-9 0,-6-5 0,-6-8 0,3-27 0,-16 17 0,-3-18 0,-3-8 0,-6-5 0,0 0 0,-2-6 0,2 5 0,-1-3 0,12 9 0,-6-14 0,23 23-27,2-15-18,-1-1-3,6-4 3</inkml:trace>
    <inkml:trace contextRef="#ctx0" brushRef="#br0" timeOffset="64848.7092">11774 1792 96,'0'0'44,"0"0"-1,-3 25 1,1 8-16,-14-22-28,12 6 0,-3-1 0,7-16 0,-9 26 0,9-26-32,0 0-11,0 0-1,0 0 0</inkml:trace>
    <inkml:trace contextRef="#ctx0" brushRef="#br0" timeOffset="64992.7174">11956 1880 118,'0'18'40,"-9"4"1,-9 3-4,1 10-58,4 0-15,-15-3-5,12 0 1,-5-11-1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36.30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0395A8-1F2B-4BA5-87A1-123360450E66}" emma:medium="tactile" emma:mode="ink">
          <msink:context xmlns:msink="http://schemas.microsoft.com/ink/2010/main" type="writingRegion" rotatedBoundingBox="838,15855 24554,15450 24605,18435 889,18841"/>
        </emma:interpretation>
      </emma:emma>
    </inkml:annotationXML>
    <inkml:traceGroup>
      <inkml:annotationXML>
        <emma:emma xmlns:emma="http://www.w3.org/2003/04/emma" version="1.0">
          <emma:interpretation id="{5EB9EECE-F04F-40A9-8B42-D7AB577B0047}" emma:medium="tactile" emma:mode="ink">
            <msink:context xmlns:msink="http://schemas.microsoft.com/ink/2010/main" type="paragraph" rotatedBoundingBox="4970,15734 10399,15767 10391,17056 4962,170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A1DBF6-ABF6-466D-B36F-23D582A383DA}" emma:medium="tactile" emma:mode="ink">
              <msink:context xmlns:msink="http://schemas.microsoft.com/ink/2010/main" type="line" rotatedBoundingBox="4970,15734 10399,15767 10391,17056 4962,17023">
                <msink:destinationLink direction="with" ref="{C6934B86-86E5-4589-981E-AFD5BE1A6AB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A252D9A-2DB9-47C3-9543-9DCB7C8A0641}" emma:medium="tactile" emma:mode="ink">
                <msink:context xmlns:msink="http://schemas.microsoft.com/ink/2010/main" type="inkWord" rotatedBoundingBox="4970,15734 8636,15757 8629,16823 4963,16800"/>
              </emma:interpretation>
              <emma:one-of disjunction-type="recognition" id="oneOf0">
                <emma:interpretation id="interp0" emma:lang="en-US" emma:confidence="0.5">
                  <emma:literal>stabilizer</emma:literal>
                </emma:interpretation>
                <emma:interpretation id="interp1" emma:lang="en-US" emma:confidence="0">
                  <emma:literal>Stabilizer</emma:literal>
                </emma:interpretation>
                <emma:interpretation id="interp2" emma:lang="en-US" emma:confidence="0">
                  <emma:literal>Stabilize</emma:literal>
                </emma:interpretation>
                <emma:interpretation id="interp3" emma:lang="en-US" emma:confidence="0">
                  <emma:literal>stabilize</emma:literal>
                </emma:interpretation>
                <emma:interpretation id="interp4" emma:lang="en-US" emma:confidence="0">
                  <emma:literal>Stabilizes</emma:literal>
                </emma:interpretation>
              </emma:one-of>
            </emma:emma>
          </inkml:annotationXML>
          <inkml:trace contextRef="#ctx0" brushRef="#br0">4330-1559 52,'16'-19'34,"-16"19"1,0 0-2,0 0-3,-12-28-7,12 28-7,-25-2-3,25 2-5,-40 9 0,17 1-5,-9-1-3,5 5 0,1-2 0,7 4 0,3-2 0,10 5 0,6-3 0,11 5 0,8 2 0,4 4 0,7 1 0,0 2 0,-1 1 0,-3-3 0,-8 2 0,-6-3 0,-7-3 0,-12-1 0,-3-4 0,-8-3 0,-5-5 0,-5-6 0,-2-3 0,0-8 0,3 1 0,3-9 0,24 14 0,-37-25-27,37 25-13,5-21-1,11 16 0,3-4 1</inkml:trace>
          <inkml:trace contextRef="#ctx0" brushRef="#br0" timeOffset="471.0269">4526-1376 108,'-9'-16'35,"9"16"1,9-16-1,-9 16-28,52-16-3,-14 4-2,14-2-4,16 5-6,-2 0-27,6-5-1,6 6 1,-9 1-2</inkml:trace>
          <inkml:trace contextRef="#ctx0" brushRef="#br0" timeOffset="330.0188">4754-1661 90,'0'0'37,"-4"16"2,3 1 0,8 20-20,-18-9-5,16 23-4,-12-3-3,11 8-7,-6-3 0,6 1 0,-4-4 0,3-7 0,-1-7 0,-2-15 0,5 2-2,-5-23-14,0 0-23,-23-9-1,4-7 0,-4-10 0</inkml:trace>
          <inkml:trace contextRef="#ctx0" brushRef="#br0" timeOffset="802.0459">5178-1417 99,'-23'23'39,"2"-2"1,3-1-1,2-12-22,9 15-8,-9-14-2,16-9-2,-16 18-5,16-18 0,0 0 0,0 0 0,16 5 0,-16-5 0,23-16 0,-23 16 0,23-18 0,-23 18 0,18-10 0,-18 10 0,0 0 0,5 17 0,-5-17 0,2 32 0,3-13 0,-3 1 0,-1-3 0,1-1 0,-2-16 0,6 19 0,-6-19 0,0 0 0,0 0-7,0 0-33,0 0-2,0 0 2,15-31 0</inkml:trace>
          <inkml:trace contextRef="#ctx0" brushRef="#br0" timeOffset="1454.0831">5453-2000 121,'0'0'41,"0"0"1,0 0-1,4 46-31,-8-15-10,11 17 0,-9 4 0,8 10 0,-3-1 0,4 6 0,2-5 0,2-4 0,-3-9 0,1-9 0,-2-6 0,2-11 0,2-8 0,-11-15 0,24-7 0,-8-3 0,-2-8 0,6-1 0,3 1 0,-4 2 0,1 2 0,-4 13 0,-16 1 0,21 21 0,-14 2 0,-7 3 0,-5 0 0,-1 6 0,-4-2 0,-3-6 0,-4-2 0,-5-7 0,-2-2 0,-5-10 0,3 1 0,-6-10 0,9 5 0,-10-20-7,15 10-35,6-5-1,12 16 0,2-30 1</inkml:trace>
          <inkml:trace contextRef="#ctx0" brushRef="#br0" timeOffset="1471.084">5923-1462 128,'-2'31'40,"-5"4"0,-4-1-1,4 1-35,2-7 0,5-7-6,7 0-1,-7-21-7,18 2-29,-18-2 0,19-28-1,-14-6 1</inkml:trace>
          <inkml:trace contextRef="#ctx0" brushRef="#br0" timeOffset="1651.0943">5919-1858 96,'0'37'28,"-12"-7"-24,13 3-4,8 3-32,-2-15 0</inkml:trace>
          <inkml:trace contextRef="#ctx0" brushRef="#br0" timeOffset="1927.1102">6276-2185 118,'0'0'41,"-13"37"0,12 4 0,-8 3-32,12 21-4,-10-2-5,9 14 0,-9-3 0,7 5 0,-2-3 0,4-4 0,-4-9 0,2-7 0,0-10 0,2-11 0,3-7 0,-5-28 0,13 23 0,-13-23-31,1-28-11,3 0 0,6-4 0</inkml:trace>
          <inkml:trace contextRef="#ctx0" brushRef="#br0" timeOffset="2080.119">6452-1462 109,'2'31'37,"-4"1"2,-3 0-2,-16-8-29,21 8-2,-6-15-5,6-17-4,2 28-6,-2-28-27,0 0-3,2-15 3,1-13-3</inkml:trace>
          <inkml:trace contextRef="#ctx0" brushRef="#br0" timeOffset="2245.1283">6565-1928 113,'0'0'37,"0"0"1,0 0-2,-9 33-32,9-13-2,4 1-7,12 9-23,-2 5-10,-7-5 2,3 3-1,-2-5-1</inkml:trace>
          <inkml:trace contextRef="#ctx0" brushRef="#br0" timeOffset="2712.1551">6742-1691 92,'17'9'36,"-17"-9"1,0 0 2,0 0-26,0 0-4,18 7-2,-18-7-2,16-7-1,-16 7-1,26 4-1,-10-3 0,0 8-1,2 0 0,-1 3 0,1 2 0,1 4-1,-3-1 2,-3 3-2,-8-1 0,-1 7 0,-12 1 0,-4 4 0,-9 3 0,-4 3 0,-3 0 0,0 3 0,1-1 0,4-4 0,9-2 0,11-1 0,8-4 0,11-9 0,7-5 0,1-12 0,14 2 0,-15-24-34,8 4-7,-6-12-1,-7-2 1</inkml:trace>
          <inkml:trace contextRef="#ctx0" brushRef="#br0" timeOffset="3094.177">6779-1404 76,'3'22'35,"-3"-22"-3,28 8 3,-8 4-16,5-12-16,8 3 0,2-3-3,3 2 0,0-2-1,-1-2 1,0 1-1,-3-3 1,0-3 0,-6-7 1,-5-4 1,-2 3 2,-10-10 0,-1 6 1,-13-8-1,1 6 2,-14-5-1,16 26 1,-37-21-2,17 21-1,-4 5 0,4 14-1,4 8 1,8 8-3,4 2 2,9 3-2,8-3 0,6-4-2,13-1-3,-7-25-15,12 2-20,0-9 0,2-7 0,-2-5 0</inkml:trace>
          <inkml:trace contextRef="#ctx0" brushRef="#br0" timeOffset="3305.189">7517-1387 116,'3'-17'41,"-3"17"0,0-36 0,11 21-32,-10-13-2,10 5-7,0-4 0,6 3 0,6 8 0,-2-10-12,9 13-28,6 5-2,1 0 2,3 1-2</inkml:trace>
        </inkml:traceGroup>
        <inkml:traceGroup>
          <inkml:annotationXML>
            <emma:emma xmlns:emma="http://www.w3.org/2003/04/emma" version="1.0">
              <emma:interpretation id="{B7ECD7F2-69B3-4689-B00E-08C0879746FB}" emma:medium="tactile" emma:mode="ink">
                <msink:context xmlns:msink="http://schemas.microsoft.com/ink/2010/main" type="inkWord" rotatedBoundingBox="9543,16240 10396,16245 10391,17056 9538,17050"/>
              </emma:interpretation>
              <emma:one-of disjunction-type="recognition" id="oneOf1">
                <emma:interpretation id="interp5" emma:lang="en-US" emma:confidence="0">
                  <emma:literal>as</emma:literal>
                </emma:interpretation>
                <emma:interpretation id="interp6" emma:lang="en-US" emma:confidence="1">
                  <emma:literal>g p</emma:literal>
                </emma:interpretation>
                <emma:interpretation id="interp7" emma:lang="en-US" emma:confidence="0">
                  <emma:literal>gap</emma:literal>
                </emma:interpretation>
                <emma:interpretation id="interp8" emma:lang="en-US" emma:confidence="0">
                  <emma:literal>go</emma:literal>
                </emma:interpretation>
                <emma:interpretation id="interp9" emma:lang="en-US" emma:confidence="0">
                  <emma:literal>GP</emma:literal>
                </emma:interpretation>
              </emma:one-of>
            </emma:emma>
          </inkml:annotationXML>
          <inkml:trace contextRef="#ctx0" brushRef="#br0" timeOffset="3952.2261">8941-1613 102,'11'-29'40,"-11"29"0,-11-24 1,-10 4-28,21 20-1,-34-5-5,13 12-7,-9 2 0,5 9 0,-1 3 0,5 5 0,3 0 0,8 1 0,4-4 0,12-6 0,-6-17 0,33 16 0,-6-21 0,6-8 0,4-4 0,-2-4 0,-1 1 0,-6 1 0,-5 7 0,-7 12 0,-16 0 0,5 45 0,-15-2 0,-8 18 0,-7 8 0,-5 12 0,-3-1 0,-4 1 0,0-9 0,1-7 0,3-12 0,6-14 0,6-15 0,4-11 0,17-13 0,-18-11 0,25-5 0,-5-33-3,19 10-40,-2-10-1,10 3 1,1-8 0</inkml:trace>
          <inkml:trace contextRef="#ctx0" brushRef="#br0" timeOffset="4496.2572">9167-1513 109,'0'0'40,"0"0"2,9 28-1,-9-28-28,-2 47-3,-7-19-10,11 15 0,-11-3 0,7 11 0,-5-2 0,4 4 0,-1-7 0,-1-1 0,1-4 0,3-10 0,-1-4 0,4-8 0,-2-19 0,1 16 0,-1-16 0,9-16 0,2-7 0,-6-5 0,8-14 0,-5-13 0,6-10 0,-1-5 0,1 0 0,-2 1 0,-3 6 0,2 5 0,-1 9 0,3 12 0,-4 12 0,3 9 0,-12 16 0,28-15 0,-7 15 0,4 5 0,-2 5 0,5 6 0,0 9 0,-1 6 0,-6 5 0,-5 1 0,-9 1 0,-10-1 0,-12-2 0,-8-3 0,-5-8 0,-9-8 0,0-7 0,-4-11 0,8 1 0,-13-33 0,23 10-41,2-15-5,9-2 1,8-8-1</inkml:trace>
        </inkml:traceGroup>
      </inkml:traceGroup>
    </inkml:traceGroup>
    <inkml:traceGroup>
      <inkml:annotationXML>
        <emma:emma xmlns:emma="http://www.w3.org/2003/04/emma" version="1.0">
          <emma:interpretation id="{956EEEEA-E06C-463F-988B-D7B05C8ACFA3}" emma:medium="tactile" emma:mode="ink">
            <msink:context xmlns:msink="http://schemas.microsoft.com/ink/2010/main" type="paragraph" rotatedBoundingBox="865,17428 24581,17023 24605,18435 889,18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942EB0-91FC-40F5-BB07-826F4F1CA885}" emma:medium="tactile" emma:mode="ink">
              <msink:context xmlns:msink="http://schemas.microsoft.com/ink/2010/main" type="inkBullet" rotatedBoundingBox="873,17934 1261,17927 1268,18365 881,18371"/>
            </emma:interpretation>
            <emma:one-of disjunction-type="recognition" id="oneOf2">
              <emma:interpretation id="interp10" emma:lang="en-US" emma:confidence="0">
                <emma:literal>•</emma:literal>
              </emma:interpretation>
            </emma:one-of>
          </emma:emma>
        </inkml:annotationXML>
        <inkml:trace contextRef="#ctx0" brushRef="#br1" timeOffset="71341.0805">39 15 93,'0'0'38,"-19"-1"1,19 1 0,-16-13-29,16 13-1,0 0-1,0 0-1,0 0-2,0 0-1,0 16-1,0-16-3,-4 21 0,4-1 0,0 1 0,2 9 0,0 1 0,0 4 0,1 6 0,2-3 0,1 1 0,3-6 0,-4-1 0,0-9 0,2-2 0,-1-5 0,-6-16 0,10 16 0,-10-16 0,0 0 0,7-28 0,2 1 0,-5-8 0,1-7 0,0-11 0,8 2 0,-1 0 0,-2 4 0,1 6 0,-4 13 0,4 9 0,-11 19 0,21-12 0,-21 12 0,18 14 0,-6 1 0,2 8 0,5 0 0,1 7 0,3 3 0,-4 3 0,1 0 0,-3 5 0,-1-4 0,-5-4 0,-1 1 0,-3-8 0,-3-7 0,-1-3 0,-3-16 0,4 16 0,-4-16 0,0 0 0,0 0 0,0 0-2,-4-34-41,3 19-2,-3-12 2,2 1 0</inkml:trace>
      </inkml:traceGroup>
      <inkml:traceGroup>
        <inkml:annotationXML>
          <emma:emma xmlns:emma="http://www.w3.org/2003/04/emma" version="1.0">
            <emma:interpretation id="{FFF2DFBA-BDD1-4B28-9EB9-3D7EEC20D3CC}" emma:medium="tactile" emma:mode="ink">
              <msink:context xmlns:msink="http://schemas.microsoft.com/ink/2010/main" type="line" rotatedBoundingBox="1487,17418 24581,17023 24605,18435 1511,18830"/>
            </emma:interpretation>
          </emma:emma>
        </inkml:annotationXML>
        <inkml:traceGroup>
          <inkml:annotationXML>
            <emma:emma xmlns:emma="http://www.w3.org/2003/04/emma" version="1.0">
              <emma:interpretation id="{901FF2AE-2382-46B1-AA44-ED7407C94566}" emma:medium="tactile" emma:mode="ink">
                <msink:context xmlns:msink="http://schemas.microsoft.com/ink/2010/main" type="inkWord" rotatedBoundingBox="1494,17767 3085,17749 3093,18424 1502,18443"/>
              </emma:interpretation>
              <emma:one-of disjunction-type="recognition" id="oneOf3">
                <emma:interpretation id="interp11" emma:lang="en-US" emma:confidence="0">
                  <emma:literal>=1:</emma:literal>
                </emma:interpretation>
                <emma:interpretation id="interp12" emma:lang="en-US" emma:confidence="0">
                  <emma:literal>¥1:</emma:literal>
                </emma:interpretation>
                <emma:interpretation id="interp13" emma:lang="en-US" emma:confidence="0">
                  <emma:literal>I:</emma:literal>
                </emma:interpretation>
                <emma:interpretation id="interp14" emma:lang="en-US" emma:confidence="0">
                  <emma:literal>£1:</emma:literal>
                </emma:interpretation>
                <emma:interpretation id="interp15" emma:lang="en-US" emma:confidence="0">
                  <emma:literal>11:</emma:literal>
                </emma:interpretation>
              </emma:one-of>
            </emma:emma>
          </inkml:annotationXML>
          <inkml:trace contextRef="#ctx0" brushRef="#br1" timeOffset="71822.108">662 260 103,'-26'10'38,"26"-10"2,0 0-1,17 5-29,-17-5-3,34-12-3,-6 7-1,6 0-2,6-1-1,-1-2-3,11 9-4,-19-11-27,10 8-6,-7-3 1,-8 3-1</inkml:trace>
          <inkml:trace contextRef="#ctx0" brushRef="#br1" timeOffset="71626.0967">622 56 112,'0'0'40,"21"0"0,-14-25-6,12 31-23,-19-6-2,39-13-3,-12 4-3,8 6-3,-1-6 0,4 2 0,3 5 0,-7-1 0,1 6 0,-12-3-6,9 25-14,-32-25-20,17 32-3,-24-11 3,-9 2-2</inkml:trace>
          <inkml:trace contextRef="#ctx0" brushRef="#br1" timeOffset="72213.1304">1333-174 117,'0'0'41,"0"0"2,0 0-2,0 0-31,0 0-7,2 23-3,0-1 0,-8 1 0,6 11 0,-1 6 0,-1 11 0,-2 2 0,2 3 0,1 0 0,-1 0 0,2-1 0,2-2 0,-2-10 0,1-7 0,3-5 0,-2-10 0,7 2 0,-9-23-26,21-10-18,-11-22-1,8-10 0</inkml:trace>
          <inkml:trace contextRef="#ctx0" brushRef="#br1" timeOffset="73205.1871">2202-122 116,'0'0'40,"0"0"0,-25 11 0,25-11-33,-16 10-3,16-10-4,-4 18-7,4-18-30,-7 19-3,7-19 1,-1 27-2</inkml:trace>
          <inkml:trace contextRef="#ctx0" brushRef="#br1" timeOffset="73379.197">2196 323 120,'0'0'38,"6"21"2,-6-21-3,0 0-36,0 0-10,0 0-28,7 19-1,-7-19-1,8 16 0</inkml:trace>
        </inkml:traceGroup>
        <inkml:traceGroup>
          <inkml:annotationXML>
            <emma:emma xmlns:emma="http://www.w3.org/2003/04/emma" version="1.0">
              <emma:interpretation id="{F6CB38F7-87F7-49FE-ABB0-698484F3D5F5}" emma:medium="tactile" emma:mode="ink">
                <msink:context xmlns:msink="http://schemas.microsoft.com/ink/2010/main" type="inkWord" rotatedBoundingBox="4214,17366 7116,17507 7055,18755 4153,18614"/>
              </emma:interpretation>
              <emma:one-of disjunction-type="recognition" id="oneOf4">
                <emma:interpretation id="interp16" emma:lang="en-US" emma:confidence="1">
                  <emma:literal>Exactly</emma:literal>
                </emma:interpretation>
                <emma:interpretation id="interp17" emma:lang="en-US" emma:confidence="0">
                  <emma:literal>•Exactly</emma:literal>
                </emma:interpretation>
                <emma:interpretation id="interp18" emma:lang="en-US" emma:confidence="0">
                  <emma:literal>Exactly.</emma:literal>
                </emma:interpretation>
                <emma:interpretation id="interp19" emma:lang="en-US" emma:confidence="0">
                  <emma:literal>•Exactly.</emma:literal>
                </emma:interpretation>
                <emma:interpretation id="interp20" emma:lang="en-US" emma:confidence="0">
                  <emma:literal>Erectly</emma:literal>
                </emma:interpretation>
              </emma:one-of>
            </emma:emma>
          </inkml:annotationXML>
          <inkml:trace contextRef="#ctx0" brushRef="#br1" timeOffset="80385.5977">3338-113 126,'0'0'41,"0"0"0,0 0 0,-21 25-35,21 15-6,-5 4 0,7 14 0,-2 5 0,0 8 0,1-3 0,5-1 0,-3-7 0,3-13 0,-3-8 0,-1-15 0,3-4 0,-5-20 0,0 0-6,5-28-34,1-6-3,-8-22 2,4-7-1</inkml:trace>
          <inkml:trace contextRef="#ctx0" brushRef="#br1" timeOffset="80571.6084">3358-252 122,'0'0'40,"17"-1"0,-17 1-1,52 7-32,-21-13 0,14 5-7,4-5 0,6-2 0,1 0 0,-8-9-4,10 13-33,-28 1-2,-12 12-3,-18-9 3</inkml:trace>
          <inkml:trace contextRef="#ctx0" brushRef="#br1" timeOffset="80774.62">3407 12 116,'0'0'39,"9"-18"-1,16 4 0,12 2-32,0-11-2,11 7-1,1 1-3,2-3-3,7 18-7,-10-2-27,-13 9-2,-15 9 2,-13 9-2</inkml:trace>
          <inkml:trace contextRef="#ctx0" brushRef="#br1" timeOffset="80939.6295">3420 400 100,'0'0'35,"-6"18"2,6-18-2,43-4-27,-19-8-3,12 1-4,6 10-12,4-5-23,-6-1-1,3 6-1,-10-5-1</inkml:trace>
          <inkml:trace contextRef="#ctx0" brushRef="#br1" timeOffset="81331.6519">4256 198 129,'-40'37'41,"-13"5"-1,5 14-1,-1-10-33,13 0-6,5-6 0,8-8 0,14-6 0,9-26-5,5 25-12,-5-25-22,28-11-2,-7-4 1,8-3 0</inkml:trace>
          <inkml:trace contextRef="#ctx0" brushRef="#br1" timeOffset="81159.6421">4027 160 121,'0'0'39,"12"28"1,2 2-2,-14-8-31,27 13-3,1-1-1,9 1-2,4-5-1,-1-4-1,6 1-5,-18-22-10,4 4-22,-9-11-1,-5-9 0,-11-11-1</inkml:trace>
          <inkml:trace contextRef="#ctx0" brushRef="#br1" timeOffset="81721.6742">4595 154 112,'0'0'40,"0"0"1,-23 18-2,4-8-25,6 17-5,-4-8-9,4 7 0,-1-1 0,7 1 0,2-10 0,3 2 0,2-18 0,4 17 0,-4-17 0,23-14 0,-7-2 0,1-1 0,-1-1 0,5 2 0,-5 4 0,-16 12 0,27 2 0,-13 16 0,-4 6 0,3 6 0,1 2 0,-4 1 0,6 4 0,2-7 0,1-4 0,-19-26 0,36 34-14,-36-34-28,26-9-1,-19-16 1,7-5-1</inkml:trace>
          <inkml:trace contextRef="#ctx0" brushRef="#br1" timeOffset="81932.6863">4982 154 131,'-16'30'42,"-5"-4"0,3 10-2,-12-8-40,16 7 0,3 0 0,10-3 0,6-6 0,7-1 0,6-1 0,-1-13 0,12 3-2,-5-21-39,8-4 1,-4-17-3,-1-4 2</inkml:trace>
          <inkml:trace contextRef="#ctx0" brushRef="#br1" timeOffset="82274.7058">5162 170 109,'0'0'37,"0"0"1,0 0-1,32 12-28,-2-5-10,3-17-13,2 6-21,10-6-2,0-3-1,1-4 0</inkml:trace>
          <inkml:trace contextRef="#ctx0" brushRef="#br1" timeOffset="82129.6975">5310-101 128,'-5'43'42,"3"15"-2,-3-2 0,6 12-35,-1-3-5,9 0 0,2 0 0,-1-14 0,6 0 0,-23-24-38,9-4-2,-2-23-1,-16-2 1</inkml:trace>
          <inkml:trace contextRef="#ctx0" brushRef="#br1" timeOffset="82541.7211">5737-450 123,'0'0'37,"0"0"6,-14 21-2,14 21-30,-16 2-11,11 21 0,-4 2 0,6 15 0,-1-1 0,4 0 0,4-4 0,1-5 0,4-12 0,-4-18 0,7 0 0,-12-42-31,2 16-10,-2-16-1,-3-30 0,-3-5 0</inkml:trace>
          <inkml:trace contextRef="#ctx0" brushRef="#br1" timeOffset="82909.7421">5744 156 76,'11'16'36,"3"1"-1,0-1 2,4-16-12,10 21-16,-10-19-2,15 7-3,-3-7-1,2 3 0,-2-5-1,4 0 0,-3-9 0,1-1-1,-2-10 1,0 1 0,-3-4 0,-1 2 0,-8-4 1,-2 8-1,-16 17-2,0 0 0,0 0 0,-15 35 0,-9 7 0,-4 18 0,-8 5 0,-3 12 0,-3-1 0,3-2 0,6-4 0,3-7 0,7-12 0,5-16 0,6-7 0,12-28 0,0 32 0,72-51-19,-54-6-27,-2-22 0,12-6-1</inkml:trace>
        </inkml:traceGroup>
        <inkml:traceGroup>
          <inkml:annotationXML>
            <emma:emma xmlns:emma="http://www.w3.org/2003/04/emma" version="1.0">
              <emma:interpretation id="{BF6609C3-C713-4997-86BA-1E8218D8CB10}" emma:medium="tactile" emma:mode="ink">
                <msink:context xmlns:msink="http://schemas.microsoft.com/ink/2010/main" type="inkWord" rotatedBoundingBox="8414,17252 12363,17319 12345,18390 8396,18324"/>
              </emma:interpretation>
              <emma:one-of disjunction-type="recognition" id="oneOf5">
                <emma:interpretation id="interp21" emma:lang="en-US" emma:confidence="0">
                  <emma:literal>Mahowald-</emma:literal>
                </emma:interpretation>
                <emma:interpretation id="interp22" emma:lang="en-US" emma:confidence="0">
                  <emma:literal>Mahewald-</emma:literal>
                </emma:interpretation>
                <emma:interpretation id="interp23" emma:lang="en-US" emma:confidence="0">
                  <emma:literal>Mahawald-</emma:literal>
                </emma:interpretation>
                <emma:interpretation id="interp24" emma:lang="en-US" emma:confidence="0">
                  <emma:literal>Mahoweld-</emma:literal>
                </emma:interpretation>
                <emma:interpretation id="interp25" emma:lang="en-US" emma:confidence="0">
                  <emma:literal>Maheweld-</emma:literal>
                </emma:interpretation>
              </emma:one-of>
            </emma:emma>
          </inkml:annotationXML>
          <inkml:trace contextRef="#ctx0" brushRef="#br1" timeOffset="84729.8462">7600-269 64,'0'0'37,"12"-16"0,-12 16 3,0 0-16,3-21-7,-3 21-5,0 0-2,0 0-3,0 0 0,0 0-7,0 0 0,0 0 0,0 0 0,0 0 0,0 0 0,-5 24 0,2-6 0,-3 10 0,-3 6 0,-1 11 0,-2 10 0,3 6 0,-2 2 0,4 2 0,2-1 0,-1-6 0,5-7 0,-1-11 0,4-5 0,-1-12 0,-1-5 0,0-18 0,0 0 0,0 0 0,0 0 0,-5-37 0,2-2 0,3-8 0,3-17 0,2-6 0,3-5 0,-1-3 0,7 1 0,0 8 0,3 4 0,-2 11 0,-3 13 0,-5 12 0,0 2 0,-7 27 0,0 0 0,18 9 0,-13 17 0,4 10 0,0 4 0,3 6 0,6 8 0,-1 1 0,3-10 0,-3-3 0,-1-5 0,-2-10 0,1-4 0,-3-8 0,-12-15 0,23-8 0,-9-14 0,2-14 0,5-7 0,4-6 0,3-3 0,-3 2 0,-1 8 0,-2 5 0,-7 14 0,-15 23 0,18 6 0,-16 18 0,-4 15 0,0 10 0,-5 4 0,6 12 0,-5 3 0,6 1 0,2-8 0,-2-1 0,2-7 0,3-16 0,0-4 0,1-14 0,-1-3 0,-5-16 0,0 0 0,0 0 0,23-10-7,-20-10-35,6 3-1,-5-6 0,3 2 0</inkml:trace>
          <inkml:trace contextRef="#ctx0" brushRef="#br1" timeOffset="85241.8756">8470 117 110,'0'0'40,"0"-24"2,0 24-2,-23-18-30,23 18-2,-27 7-3,13 11-5,-7-1 0,2 8 0,-6 3 0,2 2 0,0 3 0,7-3 0,4-2 0,3-7 0,9-21 0,9 20 0,8-22 0,10-12 0,3-5 0,3-3 0,3-6 0,1 0 0,-5 5 0,-6 4 0,-5 12 0,-21 7 0,18 19 0,-15 1 0,1 8 0,-4 3 0,2 5 0,-1-8 0,-1 0 0,4-11 0,3 1 0,-7-18 0,21 14-17,-21-14-26,20-32 0,-13 3 1,3-17-1</inkml:trace>
          <inkml:trace contextRef="#ctx0" brushRef="#br1" timeOffset="85609.8965">8795-336 115,'0'0'41,"-4"39"-2,-3 8 2,-16 1-30,19 24-3,-4-6-8,8 8 0,0-4 0,7-3 0,-2-11 0,6-10 0,-1-12 0,3-13 0,-13-21 0,28 0 0,-9-25 0,-1-10 0,3-4 0,0 1 0,0 1 0,-3 3 0,-4 10 0,-14 24 0,0 0 0,14 31 0,-15 3 0,-3 6 0,0 4 0,1 0 0,3-2 0,-2-16 0,9 3 0,-7-29-7,18 21-34,-18-21-1,0 0 0,19-20 0</inkml:trace>
          <inkml:trace contextRef="#ctx0" brushRef="#br1" timeOffset="85873.9117">9141 305 108,'14'16'40,"-14"-16"1,33 18-1,-33-18-29,35-6-2,-17-9-3,7-1-6,-4-9 0,-3 2 0,-4-8 0,-9 1 0,-8 2 0,-6 8 0,-9 5 0,-7 9 0,-5 8 0,0 2 0,2 13 0,0-6 0,21 20-13,-11-15-27,22 2-2,-4-18 1,23 12-1</inkml:trace>
          <inkml:trace contextRef="#ctx0" brushRef="#br1" timeOffset="86293.9357">9434 105 86,'15'12'38,"-15"-12"2,0 28 0,0-28-20,2 43-8,-7-22-4,12 12-2,-7-7-1,7 1-5,0-4 0,2-4 0,-9-19 0,26 12 0,-10-20 0,4-8 0,-3-7 0,1-2 0,3-6 0,-5 1 0,0 2 0,-4 8 0,-12 20 0,0 0 0,0 0 0,16 11 0,-12 6 0,3 3 0,0-1 0,-7-19 0,26 21 0,-8-19 0,-2-4 0,3-7 0,-1-1 0,-4-6 0,2 0 0,-9-8 0,18 20-27,-13-19-14,2 7-1,-3-3 0,-11 19-1</inkml:trace>
          <inkml:trace contextRef="#ctx0" brushRef="#br1" timeOffset="86679.9577">10081 49 119,'0'0'42,"-23"19"-1,6-10 1,-1 12-34,-10-7-5,8 11-3,-2-6 0,2 6 0,2-4 0,8 0 0,5-5 0,5-16 0,19 12 0,0-16 0,6-6 0,2-2 0,1-6 0,-2 0 0,-5 1 0,-3 8 0,-18 9 0,16 12 0,-18 9 0,-1 2 0,-4 11 0,1 1 0,1 3 0,2-8 0,3-3 0,0-27 0,10 28 0,-10-28-8,21-14-33,-14-6-2,0-1 2,1-12-2</inkml:trace>
          <inkml:trace contextRef="#ctx0" brushRef="#br1" timeOffset="86924.9718">10277-433 128,'0'0'40,"14"16"3,-14 0-2,11 30-38,-18 3-3,10 18 0,-3 3 0,4 13 0,3 1 0,0 0 0,-2-6 0,6-12 0,5-6 0,-9-21 0,16 6-5,-14-27-37,-9-18-2,0 0 1,0 0-1</inkml:trace>
          <inkml:trace contextRef="#ctx0" brushRef="#br1" timeOffset="87384.9981">10583 96 112,'-18'7'40,"2"11"2,0-1-1,7 15-32,-6-11-2,13 13-3,-4-5-4,8 5 0,0-8 0,5-3 0,-7-23 0,23 21 0,-7-28 0,5-9 0,2-14 0,4-10 0,-1-18 0,0-12 0,1-13 0,-8-15 0,-3-8 0,-5-3 0,-4 6 0,-4 8 0,-1 16 0,-2 22 0,-9 24 0,9 33 0,-21 39 0,12 27 0,-1 26 0,4 19 0,5 10 0,2 5 0,10-3 0,5-8 0,2-21 0,5-20 0,1-18 0,-24-56 0,43 25-28,-29-43-17,-2-15-1,-7-27 0</inkml:trace>
          <inkml:trace contextRef="#ctx0" brushRef="#br1" timeOffset="88016.0342">11107-32 94,'0'0'39,"0"0"0,0 0 0,0 0-27,35-11-5,6 8-2,-1-4-5,6-9-7,16 11-31,-9 3-1,-5 2 0,-1 2-1</inkml:trace>
        </inkml:traceGroup>
        <inkml:traceGroup>
          <inkml:annotationXML>
            <emma:emma xmlns:emma="http://www.w3.org/2003/04/emma" version="1.0">
              <emma:interpretation id="{767DBE3E-6EE4-454B-9018-6347393EE905}" emma:medium="tactile" emma:mode="ink">
                <msink:context xmlns:msink="http://schemas.microsoft.com/ink/2010/main" type="inkWord" rotatedBoundingBox="12805,17090 16790,17488 16672,18668 12687,18270"/>
              </emma:interpretation>
              <emma:one-of disjunction-type="recognition" id="oneOf6">
                <emma:interpretation id="interp26" emma:lang="en-US" emma:confidence="1">
                  <emma:literal>Thompson</emma:literal>
                </emma:interpretation>
                <emma:interpretation id="interp27" emma:lang="en-US" emma:confidence="0">
                  <emma:literal>Thompson,</emma:literal>
                </emma:interpretation>
                <emma:interpretation id="interp28" emma:lang="en-US" emma:confidence="0">
                  <emma:literal>Thomson</emma:literal>
                </emma:interpretation>
              </emma:one-of>
            </emma:emma>
          </inkml:annotationXML>
          <inkml:trace contextRef="#ctx0" brushRef="#br1" timeOffset="88565.0656">11914-419 116,'-25'-8'37,"25"8"5,0 0-2,0 0-32,35-7-3,13 1-1,7-4-1,13 1-3,14-3 0,8-4 0,7 5-5,-5-6-3,13 19-17,-15-11-16,-8 5 0,-13 1 0,-11 3 1</inkml:trace>
          <inkml:trace contextRef="#ctx0" brushRef="#br1" timeOffset="88362.054">12394-419 118,'0'0'42,"23"0"0,-22 23 0,-11-5-33,8 33-7,-5 1-2,5 21 0,1 2 0,4 4 0,1 0 0,4-3 0,1-8 0,-3-10 0,1-8 0,-6-22 0,6-4 0,-7-24-16,-7-16-26,-3-15-1,-4-11 1,-11-20 0</inkml:trace>
          <inkml:trace contextRef="#ctx0" brushRef="#br1" timeOffset="89031.0922">13077-728 120,'-21'32'41,"0"15"2,-4-15-5,9 36-31,-3-3-1,8 11-6,-3 0 0,7 6 0,3-8 0,1 0 0,3-11 0,3-7 0,-3-10 0,4-9 0,1-11 0,-5-26 0,18 14 0,-2-30 0,1-8 0,6-13 0,2-4 0,3-2 0,2 0 0,-3 1 0,-1 12 0,-3 11 0,-5 12 0,-18 7 0,21 25 0,-18-1 0,-3 8 0,-1 8 0,-5 2 0,1 2 0,-6 0 0,3-3 0,2-6 0,-1-5 0,7 0 0,0-30-2,9 35-14,-9-35-25,27-7-3,-6-14 3,9 1-2</inkml:trace>
          <inkml:trace contextRef="#ctx0" brushRef="#br1" timeOffset="89340.11">13582 58 98,'-9'26'39,"-2"-1"1,6 3-1,-16-7-27,31 14-3,-2-14-4,9 2-1,6-11-2,5-3-1,-3-9 1,2-4-1,-6-13 0,-2-8 1,-7-8-2,-3-4 0,-9-3 0,-10-1 0,-6 4 0,-7 7 0,-4 9 0,-6 12-2,3 11 1,-4 2-3,11 15-2,0-15-14,11 20-20,12-6-1,9-1 1,7-8-1</inkml:trace>
          <inkml:trace contextRef="#ctx0" brushRef="#br1" timeOffset="89865.14">13871 124 115,'0'0'41,"-3"28"0,3-28 0,7 25-34,-7-25-1,0 0-2,23 11-4,-6-17 0,3-6 0,1-6 0,0-4 0,0-3 0,-1-1 0,-1-1 0,-5 4 0,-14 23 0,18-22 0,-18 22 0,0 0 0,11 31 0,-13-8 0,0 7 0,4 0 0,1-2 0,1-2 0,-1-1 0,3-6 0,-6-19 0,19 18 0,-19-18 0,34-12 0,-11-8 0,1-1 0,6-9 0,-1 2 0,-5 2 0,3 3 0,-8 2 0,-3 7 0,-16 14 0,16 0 0,-16 0 0,0 30 0,0-11 0,-2 7 0,-1 2 0,-1 8 0,-1-10 0,5 11-2,0-37-28,-14 40-12,14-40-1,-4 25 1,4-25-1</inkml:trace>
          <inkml:trace contextRef="#ctx0" brushRef="#br1" timeOffset="90400.1706">14544 10 102,'0'0'39,"0"0"2,7 46-4,-7-46-25,3 40-1,-8-17-4,9 16-1,-10-1-6,3 10 0,-4 1 0,1 0 0,-1 2 0,0-3 0,0-1 0,4-6 0,-3-8 0,3-7 0,3-8 0,0-18 0,0 0 0,0 0 0,0 0 0,-4-21 0,6-9 0,0-9 0,1-10 0,1-7 0,-1-13 0,6 2 0,2-6 0,1 2 0,6 5 0,0 8 0,1 7 0,2 12 0,2 13 0,-2 8 0,-1 16 0,-1 15 0,-5 11 0,-1 17 0,-10 4 0,-1 12 0,-6 1 0,-4 1 0,-8-2 0,2-12 0,-4-4 0,0-13 0,2-11 0,0-11 0,16-6 0,-26-23 0,21 5 0,-17-22-39,17-1-3,-5-10-1,4 4 0</inkml:trace>
          <inkml:trace contextRef="#ctx0" brushRef="#br1" timeOffset="90873.1976">15031-127 90,'0'0'40,"9"-23"2,-9 23-2,-11-31-14,11 31-17,-17-6-1,17 6-8,-32 16 0,16-2 0,-4 4 0,5 1 0,-3 4 0,6 0 0,5 0 0,3 0 0,8-2 0,3 1 0,7-4 0,2 3 0,5 2 0,-2-2 0,1 2 0,-3-2 0,-3 2 0,-3 0 0,-6 1 0,-6-1 0,-7-5 0,-4-1 0,-4-3 0,-7-1 0,2-8 0,-2-5 0,2 0 0,0-9 0,21 9 0,-43-21-16,28 17-26,15 4-2,-15-15 2,15 15-1</inkml:trace>
          <inkml:trace contextRef="#ctx0" brushRef="#br1" timeOffset="91204.2165">15193-6 116,'20'32'41,"-24"-16"2,10 10-2,-6-8-31,14 12-6,-4-8-4,11 3 0,1-7 0,6-6 0,2-9 0,-2-4 0,-3-10 0,-2-3 0,-11-9 0,-3-7 0,-9-3 0,-9 1 0,-7 4 0,-8 5 0,-3 9 0,-6 6 0,1 11 0,-4 2 0,13 18 0,-8-19-17,13 22-25,4-8 0,10 1 0,4-19 0</inkml:trace>
          <inkml:trace contextRef="#ctx0" brushRef="#br1" timeOffset="91633.2411">15476-7 118,'9'15'42,"-2"1"1,-7-16-1,14 37-32,-14-37-10,9 39 0,-4-22 0,4-1 0,0 2 0,-9-18 0,12 23 0,-12-23 0,0 0 0,25 3 0,-25-3 0,28-21 0,-14 3 0,4-3 0,1-5 0,1 3 0,2-1 0,-2-1 0,-6 6 0,2 8 0,-16 11 0,19-5 0,-19 5 0,14 17 0,-8 3 0,1 6 0,-4 7 0,3 3 0,-1 0 0,0 1 0,2 0 0,-1-7 0,-3 0 0,-1-14 0,8 1 0,-10-17-15,0 0-29,2-31-2,0 4 1</inkml:trace>
        </inkml:traceGroup>
        <inkml:traceGroup>
          <inkml:annotationXML>
            <emma:emma xmlns:emma="http://www.w3.org/2003/04/emma" version="1.0">
              <emma:interpretation id="{71FE74E9-0919-4838-BA6D-C7A17CCB909F}" emma:medium="tactile" emma:mode="ink">
                <msink:context xmlns:msink="http://schemas.microsoft.com/ink/2010/main" type="inkWord" rotatedBoundingBox="17687,17328 20247,17179 20302,18121 17742,18270"/>
              </emma:interpretation>
              <emma:one-of disjunction-type="recognition" id="oneOf7">
                <emma:interpretation id="interp29" emma:lang="en-US" emma:confidence="1">
                  <emma:literal>method</emma:literal>
                </emma:interpretation>
                <emma:interpretation id="interp30" emma:lang="en-US" emma:confidence="0">
                  <emma:literal>methad</emma:literal>
                </emma:interpretation>
                <emma:interpretation id="interp31" emma:lang="en-US" emma:confidence="0">
                  <emma:literal>Method</emma:literal>
                </emma:interpretation>
                <emma:interpretation id="interp32" emma:lang="en-US" emma:confidence="0">
                  <emma:literal>met-hod</emma:literal>
                </emma:interpretation>
                <emma:interpretation id="interp33" emma:lang="en-US" emma:confidence="0">
                  <emma:literal>met-had</emma:literal>
                </emma:interpretation>
              </emma:one-of>
            </emma:emma>
          </inkml:annotationXML>
          <inkml:trace contextRef="#ctx0" brushRef="#br1" timeOffset="95054.4367">16941-134 99,'0'0'38,"0"-19"2,0 19-1,-14-20-28,14 20-1,0 0-2,0 0-2,-21 22-2,17-1-4,-5 1 0,4 10 0,-4 3 0,2 6 0,0-3 0,2-1 0,3-7 0,0-7 0,2-7 0,0-16 0,0 0 0,21-7 0,-8-16 0,1-7 0,3-2 0,1-3 0,0 2 0,-4-1 0,-2 10 0,-12 24 0,20-21 0,-20 21 0,0 0 0,10 31 0,-8-10 0,0 6 0,1-3 0,1-3 0,1 2 0,-5-23 0,16 18 0,-16-18 0,27-9 0,-10-8 0,3-5 0,3-2 0,-1-6 0,-2 7 0,1 4 0,-7 3 0,-14 16 0,23-7 0,-23 7 0,5 26 0,-6-5 0,-1 6 0,0-1 0,0 4 0,2-4 0,2-1 0,-2-4 0,0-21 0,4 32 0,-4-32-3,16 1-38,-16-1 0,10-15-1,-8-5 0</inkml:trace>
          <inkml:trace contextRef="#ctx0" brushRef="#br1" timeOffset="95392.4561">17451-20 94,'23'-5'38,"-2"-6"2,2 3-1,-12-20-25,19 21-3,-16-16-3,5 5-3,-12-1-2,0 1 0,-7-1-3,0 19 0,-14-25 0,14 25 0,-30-5 0,6 16 0,-1 3 0,-2 8 0,4 8 0,8 5 0,0 4 0,8 5 0,6-4 0,11 1 0,6-8 0,7-8 0,11-4 0,-6-19 0,12 5-8,-17-27-31,16 3-4,-7-17 3,-4 5-3</inkml:trace>
          <inkml:trace contextRef="#ctx0" brushRef="#br1" timeOffset="95821.4807">17797-187 102,'0'0'37,"0"0"3,0 0-3,16-7-27,16 20-4,-4-13-2,11 1-2,0-2-2,-2-10-4,9 8-5,-18-20-20,7 9-10,-7-7 1,-6 3 2,-5-3-1</inkml:trace>
          <inkml:trace contextRef="#ctx0" brushRef="#br1" timeOffset="95664.4717">17993-426 111,'0'0'41,"-4"18"4,1 8-5,-24 1-28,27 18-6,-10-1-6,6 11 0,-1-1 0,1 6 0,3-7 0,-1-4 0,2-7 0,0-7 0,3-7 0,-3-28-4,2 23-11,-2-23-25,-19-31-3,6-5 3,-2-1-2</inkml:trace>
          <inkml:trace contextRef="#ctx0" brushRef="#br1" timeOffset="96250.5052">18258-689 108,'0'0'40,"-7"19"1,1 9-1,8 21-29,-14-6-2,12 20-3,-7-3-6,3 12 0,1-4 0,1 2 0,2-6 0,2-3 0,1-8 0,1-9 0,-1-11 0,4-10 0,-7-23 0,20 5 0,-6-22 0,2-13 0,3-10 0,4-6 0,4 0 0,-3 2 0,1 9 0,-6 10 0,-19 25 0,20-1 0,-18 22 0,-6 14 0,-3 5 0,2 6 0,-2 3 0,0-1 0,5-6 0,2-10 0,7-4 0,-7-28-2,23 33-19,-23-33-20,25-7-2,-13-11 2,6 3-1</inkml:trace>
          <inkml:trace contextRef="#ctx0" brushRef="#br1" timeOffset="96512.5202">18614 49 110,'20'23'41,"-20"-23"-1,21 7 1,-3-4-32,-6-22-2,11 3-2,-7-5-3,0-5-2,-8-2 0,1-1 0,-3 3 0,-10 3 0,-5 7 0,9 16 0,-28-12 0,5 16 0,0 4 0,0 5 0,2 1 0,3-2 0,9 6-5,9-18-5,6 15-25,-6-15-6,21 9 0,-5-11 0</inkml:trace>
          <inkml:trace contextRef="#ctx0" brushRef="#br1" timeOffset="97573.5809">19102-146 79,'-25'5'38,"25"-5"0,-18-5 1,6-13-19,12 18-8,-20 2-2,20-2-2,-24 7-2,24-7-1,-30 19-5,16-1 0,-6-1 0,1 6 0,-1-2 0,6 2 0,2 2 0,5-1 0,3-1 0,6 2 0,7-4 0,7-2 0,5-3 0,0-4 0,4-5 0,1-7 0,2-3 0,-3-9 0,0-4 0,-6-9 0,-3-5 0,2-5 0,-4-5 0,-3-9 0,-3-1 0,-1-11 0,2-2 0,2-4 0,-2-2 0,3 1 0,-3 3 0,3 5 0,-3 6 0,0 11 0,-4 12 0,2 8 0,-7 23 0,0 0 0,2 30 0,-6 8 0,3 17 0,2 12 0,-2 8 0,2 13 0,3-2 0,3-1 0,5-5 0,4-2 0,2-13 0,-2-9 0,5-12 0,-7-11 0,7-12 0,-5-19 0,7 10 0,-16-29-35,-1-4-10,-10-16-1,-3 0-1</inkml:trace>
          <inkml:trace contextRef="#ctx0" brushRef="#br1" timeOffset="96889.5417">18914-116 109,'0'0'40,"9"15"0,-9-15 1,9 18-32,-9-18-2,0 0-3,0 18-1,0-18-1,4 15-2,-4-15 0,0 0 0,1 20 0,-1-20 0,0 0 0,0 0 0,0 0 0,0 0 0,0 0 0,0 0 0,0 0 0,0 0 0,11-18 0,-11 18 0,0 0 0,0 0 0,0 0-3,0 0 1,0 0-1,0 0 0,-4-17-4,4 17-3,0 0-20,0 0-11,0 0 3,0 0-1,0 0 1</inkml:trace>
        </inkml:traceGroup>
        <inkml:traceGroup>
          <inkml:annotationXML>
            <emma:emma xmlns:emma="http://www.w3.org/2003/04/emma" version="1.0">
              <emma:interpretation id="{F003C8F4-2D98-4A0B-ABA6-FC1A22409757}" emma:medium="tactile" emma:mode="ink">
                <msink:context xmlns:msink="http://schemas.microsoft.com/ink/2010/main" type="inkWord" rotatedBoundingBox="21584,17097 23328,17417 23111,18602 21367,18283"/>
              </emma:interpretation>
              <emma:one-of disjunction-type="recognition" id="oneOf8">
                <emma:interpretation id="interp34" emma:lang="en-US" emma:confidence="0">
                  <emma:literal>vistas</emma:literal>
                </emma:interpretation>
                <emma:interpretation id="interp35" emma:lang="en-US" emma:confidence="0">
                  <emma:literal>wilted</emma:literal>
                </emma:interpretation>
                <emma:interpretation id="interp36" emma:lang="en-US" emma:confidence="0">
                  <emma:literal>wilts</emma:literal>
                </emma:interpretation>
                <emma:interpretation id="interp37" emma:lang="en-US" emma:confidence="0">
                  <emma:literal>winos</emma:literal>
                </emma:interpretation>
                <emma:interpretation id="interp38" emma:lang="en-US" emma:confidence="0">
                  <emma:literal>vita,</emma:literal>
                </emma:interpretation>
              </emma:one-of>
            </emma:emma>
          </inkml:annotationXML>
          <inkml:trace contextRef="#ctx0" brushRef="#br1" timeOffset="98581.6385">20593-197 49,'0'0'34,"0"0"1,16-21-3,-16 21-7,0 0-2,0 0-6,0-16-4,0 16-1,0 0-3,0 0-3,0 0-6,0 0 0,11 16 0,-8 1 0,2 1 0,4 8 0,-3 1 0,4 6 0,1 0 0,-1 4 0,3-7 0,-3-5 0,-1-6 0,-7-3 0,-2-16 0,0 0 0,14 19 0,-14-38-3,19 22-30,-17-18-9,-2 15-1,18-34 1,-9 13 0</inkml:trace>
          <inkml:trace contextRef="#ctx0" brushRef="#br1" timeOffset="98889.6562">20925-278 93,'0'0'39,"0"0"1,0 0 1,0 0-27,0 0-1,5 28-3,-5-28-5,-19 39-5,3-13 0,2 6 0,-9-1 0,5 5 0,-6-3 0,-1 2 0,5-9 0,1-3 0,8-7 0,-3 0 0,14-16 0,-19 21 0,19-21 0,0 0 0,-11 16 0,11-16 0,0 0-40,13-16-2,-13 16-2,14-18 2</inkml:trace>
          <inkml:trace contextRef="#ctx0" brushRef="#br1" timeOffset="99199.6739">20953 54 102,'0'0'41,"0"33"1,-2-11-1,-1 18-25,-11-17-7,12 15-5,-3-6-4,3 5 0,-2-5 0,4-1 0,-1-4 0,1-5 0,3-4 0,-3-18 0,4 21 0,-4-21 0,0 0-2,0 0-37,0 0-3,7-32-1,0 10 1</inkml:trace>
          <inkml:trace contextRef="#ctx0" brushRef="#br1" timeOffset="99671.7009">21133-563 110,'0'0'40,"-16"2"0,16-2 0,0 0-33,34-9-2,-16 2-2,1 4-2,4 3-4,-5-11-6,10 8-29,-11 1-3,-17 2 3,29-4-3</inkml:trace>
          <inkml:trace contextRef="#ctx0" brushRef="#br1" timeOffset="99950.7168">21497-691 111,'0'0'40,"0"0"1,0 0-1,26 23-31,-26-23-2,-5 19-2,0-3-3,-1 5-2,-2 4 0,-1 3 0,0 2 0,4 1 0,1 1 0,-1-4 0,8 4-2,-3-32-34,0 31-5,0-31-1,7 20 4</inkml:trace>
          <inkml:trace contextRef="#ctx0" brushRef="#br1" timeOffset="100445.7451">21758-218 77,'0'0'40,"0"0"1,21-6 0,-21 6-16,6 36-12,-21-15-3,12 17-2,-8-1-8,3 5 0,-8-1 0,0 3 0,-2-6 0,-1-1 0,1-7 0,2-5 0,2-4 0,14-21 0,-21 23-2,21-23-7,0 0-14,0 0-18,0 0-1,-5-32 1,10 11 0</inkml:trace>
          <inkml:trace contextRef="#ctx0" brushRef="#br1" timeOffset="100822.7666">22025-206 90,'0'0'38,"0"0"2,0 0 1,0 0-27,0 0-1,-18 9-4,9 12-2,-16-4-4,6 10-3,-4-1 0,2 8 0,5-5 0,5 8 0,4-3 0,6-1 0,2-3 0,5 0 0,8-7 0,5-6 0,-3-3 0,2-10 0,-18-4 0,28-7 0,-9-2 0,-8-23-2,15 25-25,-18-21-15,4 4-2,-10-8 2,1 6 0</inkml:trace>
          <inkml:trace contextRef="#ctx0" brushRef="#br1" timeOffset="101099.7825">21638-232 94,'0'0'39,"0"0"3,0 0-3,0 0-20,21-16-12,0 4-1,15 6-3,1-4 0,7 1 0,5-2-3,3 3 0,2-1-2,-3-2 0,-1 10-5,-18-17-8,5 18-26,-11 0 0,-8 7 0,-18-7 1</inkml:trace>
          <inkml:trace contextRef="#ctx0" brushRef="#br1" timeOffset="101709.8174">22261 96 107,'-5'20'41,"3"8"0,-3-7 1,17 14-33,-17-14-2,7 9-2,-8-2-2,6 2-3,0-2 0,0-7 0,2-3 0,-2-18 0,11 17 0,-11-17 0,0 0 0,19-16 0,-14 1 0,-3-5 0,-2-3 0,-7 1 0,-11-1 0,-4 3-2,-5 5 1,-8 9 1,5 1 1,2 5-1,-1 2 2,10 3-2,19-5 0,-11 18 0,11-18 0,29-2 0,-5-2 0,10 4 0,-1 0 0,1 4 0,-2-1 0,-8 4 0,-3 2 0,-21-9 0,8 30 0,-8-30 0,-39 32 0,5-15 0,1-1 0,-1-5 0,2 1 0,4-7 0,10 4-9,-8-16-29,26 7-4,5-18 1,-5 18-2</inkml:trace>
        </inkml:traceGroup>
        <inkml:traceGroup>
          <inkml:annotationXML>
            <emma:emma xmlns:emma="http://www.w3.org/2003/04/emma" version="1.0">
              <emma:interpretation id="{A395CAB0-FF3F-404E-929A-A339F05C6360}" emma:medium="tactile" emma:mode="ink">
                <msink:context xmlns:msink="http://schemas.microsoft.com/ink/2010/main" type="inkWord" rotatedBoundingBox="23737,17151 24583,17137 24602,18258 23756,18272"/>
              </emma:interpretation>
              <emma:one-of disjunction-type="recognition" id="oneOf9">
                <emma:interpretation id="interp39" emma:lang="en-US" emma:confidence="0">
                  <emma:literal>&amp;</emma:literal>
                </emma:interpretation>
                <emma:interpretation id="interp40" emma:lang="en-US" emma:confidence="0">
                  <emma:literal>%</emma:literal>
                </emma:interpretation>
                <emma:interpretation id="interp41" emma:lang="en-US" emma:confidence="0">
                  <emma:literal>3</emma:literal>
                </emma:interpretation>
                <emma:interpretation id="interp42" emma:lang="en-US" emma:confidence="0">
                  <emma:literal>g</emma:literal>
                </emma:interpretation>
                <emma:interpretation id="interp43" emma:lang="en-US" emma:confidence="0">
                  <emma:literal>K</emma:literal>
                </emma:interpretation>
              </emma:one-of>
            </emma:emma>
          </inkml:annotationXML>
          <inkml:trace contextRef="#ctx0" brushRef="#br1" timeOffset="102385.8561">23184-540 95,'-15'-5'41,"-17"3"1,-4 4-1,3-20-24,5 29-7,-11-11-1,12 12-9,-8-5 0,10 5 0,8-1 0,17-11 0,-22 23 0,22-23 0,-7 26 0,7-8 0,6-1 0,4 6 0,4 2 0,6-1 0,-1 5 0,4-1 0,2 5 0,0-1 0,1-1 0,-1 4 0,0-3 0,-4 1 0,-9 1 0,-5 3 0,-2-2 0,-10 4 0,-5-3 0,1 1 0,-12 2 0,-2 1 0,-6 1 0,3-8 0,3-5 0,5-7 0,6-5 0,-6-12 0,2-4 0,0-18 0,16 18-8,-5-33-35,0 5-2,-6-11 1,6-1 0</inkml:trace>
          <inkml:trace contextRef="#ctx0" brushRef="#br1" timeOffset="103159.9004">23553-774 48,'0'0'33,"9"-15"3,-9 15 0,0 0-11,0 0-6,0 0-5,0 0-4,0 0-2,0 0-1,0 0-1,0 0 0,0 0-2,0 0-1,-19-4-3,1 6 0,18-2 0,-37 12 0,16-1 0,21-11 0,-32 24 0,32-24 0,-18 27 0,18-27 0,-12 26 0,12-26 0,7 21 0,-7-21 0,23 9 0,-23-9 0,27-7 0,-6-2 0,-2 0 0,6-3 0,-6 1 0,-19 11 0,25-17 0,-25 17 0,0 0 0,0 0 0,9 30 0,-20-9 0,4 5 0,-7 6 0,5 3 0,-1 2 0,4 0 0,3-2 0,5-3 0,6-11 0,8-2 0,5-7 0,1-5 0,8-7 0,-9-16 0,16 9-11,-19-10-33,-18 17-5,19-25 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2:57.7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1639-4451 94,'7'-16'39,"-7"16"2,0 0-2,-12-26-25,12 26-2,0 0-2,12 18-4,-12-18-6,4 38 0,-6-6 0,4 15 0,-4 11 0,4 14 0,-6 6 0,1 13 0,-2 2 0,1 2 0,2 0 0,4-2 0,2-7 0,-3-7 0,3-10 0,-2-15 0,3-12 0,-3-17 0,3-9 0,-5-16 0,5-18 0,-14-13-42,6-8-4,-4-10 2,-6-2 0</inkml:trace>
  <inkml:trace contextRef="#ctx0" brushRef="#br0" timeOffset="182.0104">1523-3674 95,'5'30'37,"-5"-30"1,16 30 0,-7-1-26,-9-29-7,32 23-2,-13-12-3,-1-9-5,13 8-15,-2-8-18,-10-11 1,4 2-1,-11-9-1</inkml:trace>
  <inkml:trace contextRef="#ctx0" brushRef="#br0" timeOffset="307.0176">1768-3600 106,'-16'22'41,"-1"7"1,-1 0-1,-1-6-22,4 5-17,7 2-9,-3-14-32,11-16-2,16-3 0,-5-13-1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8:55.1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9EE31E-DBC0-406C-9DA7-DCFC9852B83F}" emma:medium="tactile" emma:mode="ink">
          <msink:context xmlns:msink="http://schemas.microsoft.com/ink/2010/main" type="inkDrawing" rotatedBoundingBox="559,11137 7899,10654 8021,12512 682,12995" semanticType="10" shapeName="Other">
            <msink:sourceLink direction="with" ref="{30F611EA-CDF6-4149-A244-34C850465B75}"/>
            <msink:sourceLink direction="with" ref="{A5827790-EF26-4D00-AECD-6EBD0E760BB9}"/>
          </msink:context>
        </emma:interpretation>
      </emma:emma>
    </inkml:annotationXML>
    <inkml:trace contextRef="#ctx0" brushRef="#br0">2087 6856 52,'0'0'36,"18"-12"0,-18 12 2,-4-18-11,4 18-7,0 0-5,0 0-4,0 0-2,-16-7-3,16 7-1,-28-5-5,9 5 0,3 5 0,-11-1 0,3 5 0,-5-2 0,-2 3 0,1 3 0,2 2 0,-1-1 0,1 2 0,2-2 0,5 4 0,-1-1 0,8 5 0,0-3 0,4 4 0,-8 0 0,4 1 0,3 2 0,-3 3 0,4 0 0,3 5 0,-6-1 0,3 2 0,6 1 0,1-1 0,-1-2 0,8 2 0,-1-5 0,1-2 0,3-3 0,3-2 0,3-2 0,1 0 0,3-4 0,-4 1 0,3-2 0,-1-2 0,3-4 0,-2 3 0,3-5 0,4-1 0,-5-3 0,8 0 0,-1-4 0,5 0 0,0-2 0,3-4 0,3 1 0,-5-4 0,5-1 0,-5-1 0,-1 3 0,-7-3 0,0 4 0,-7-2 0,-16 9 0,0 0 0,26-2-22,-26 2-21,0 0 0,0 0 0,-17-22 1</inkml:trace>
    <inkml:trace contextRef="#ctx0" brushRef="#br0" timeOffset="512.0293">1845 6934 74,'0'0'36,"0"0"2,0 0 0,-1 15-19,1-15-5,0 0-1,-4 21-4,8 4-1,-11-4-2,8 13-6,-8-1 0,4 7 0,-4 8 0,0 3 0,-6 0 0,8 1 0,-5-2 0,1-1 0,2-7 0,3-3 0,-5-11 0,6-5 0,5-8 0,-2-15 0,0 16 0,0-16 0,0 0 0,0 0 0,19-9 0,-21-6-14,20 16-13,-18-1-15,19-14 0,-19 14 1,20-12 0</inkml:trace>
    <inkml:trace contextRef="#ctx0" brushRef="#br0" timeOffset="940.0538">1964 7473 80,'0'0'37,"22"-3"1,-22 3 1,15-16-25,7 21-2,-22-5-4,41-9-2,-20 4-2,7 5-2,-1-4 0,1 6 0,-3-2 0,-4 5-1,-4 2 1,-1 4 1,-16-11-2,18 28 1,-14-10-2,-3 6 0,-1 1 0,0 5 0,-3-2 0,1 2 0,0 0 0,-1 1 0,-1-1 0,2-4 0,1-3 0,1-7 0,0 0 0,0-16 0,0 16 0,0-16 0,0 0 0,0-30-30,3 12-12,1-1-1,-3-2 1,1 3 0</inkml:trace>
    <inkml:trace contextRef="#ctx0" brushRef="#br0" timeOffset="1494.0854">2469 7705 88,'0'0'38,"0"0"0,0 0 1,0 0-26,16 32-2,-16-32-3,-1 22-1,1-22-2,1 25-1,-1-25 0,6 23-4,-6-23 0,0 0 0,1 21 0,-1-21 0,0 0 0,0 0 0,0 0 0,0 0 0,0 0 0,0 0 0,14-21 0,-1 5 0,-3-5 0,6 3 0,-2-4 0,-1 1 0,1 5 0,-14 16 0,23-13 0,-23 13 0,16 7 0,-16-7 0,14 25 0,-6-7 0,0 3 0,0 0 0,1 0 0,0 2 0,-4-2 0,-5-2 0,7-1 0,-7-18 0,11 30 0,-11-30-40,0 0-2,0 0-1,-16-4 1</inkml:trace>
    <inkml:trace contextRef="#ctx0" brushRef="#br0" timeOffset="-1316.0753">1461 6510 54,'20'-12'34,"-20"12"1,0 0 1,0 0-12,-9-18-6,9 18-5,0 0-2,0 0-3,-18-2-2,18 2-1,-16 4-1,16-4-1,-26 12-1,8-3 0,1 0-2,-1 3 0,-1 0 0,-3 6 0,-2 1 0,-1 2 0,2-1 0,2 4 0,0-1 0,1 9 0,1-2 0,1 3 0,4 1 0,2 4 0,1 4 0,1 2 0,-1 2 0,2 0 0,1 1 0,1 1 0,0 6 0,1-1 0,3 1 0,-1 2 0,1-1 0,1 1 0,2-1 0,2 1 0,3-7 0,2 2 0,-2-4 0,2-1 0,4-4 0,1 2 0,2-2 0,-1-5 0,1 0 0,5-5 0,-1-2 0,5-4 0,0-3 0,1-6 0,3-2 0,3-3 0,-4-7 0,1-1 0,3-3 0,-6 1 0,1-2 0,0 0 0,-1 0 0,-6-2 0,1 8 0,-19-6 0,27-16-37,-27 16-8,0 0 0,14-27 2</inkml:trace>
    <inkml:trace contextRef="#ctx0" brushRef="#br0" timeOffset="4058.2321">3307 7482 102,'-4'37'38,"-1"7"3,-7-6-2,-2-3-28,10 13-3,-14-13-3,4-2-5,0 6-11,4-14-28,-6-18-1,16-7 0,-30-9-1</inkml:trace>
    <inkml:trace contextRef="#ctx0" brushRef="#br0" timeOffset="3860.2207">3286 6897 129,'0'0'42,"0"0"-1,0 0 0,0 0-39,0 0-2,0 0 0,0 0 0,0 0 0,0 0 0,0 0-15,-20 10-26,17 6-1,-3 3 1,-1 6-2</inkml:trace>
    <inkml:trace contextRef="#ctx0" brushRef="#br0" timeOffset="8340.4769">3808 7649 81,'-14'26'39,"14"-26"-1,-4 21 2,38-12-24,-11-27-3,30 10-5,0-15-1,15 3-2,1-2-3,5-1-2,-1 2-2,-8-6-5,7 12-26,-19-1-8,-14 0 1,-5 2 0</inkml:trace>
    <inkml:trace contextRef="#ctx0" brushRef="#br0" timeOffset="7851.4491">3810 6739 102,'0'0'38,"10"-18"2,6 14 0,14 11-26,-30-7-4,55-8-2,-16 1-5,19 3-3,2-8 0,12 0 0,-3-4 0,0-2 0,0-1 0,-13 7 0,-5 3 0,-15 5 0,-13 13 0,-23-9 0,19 39-27,-28-15-13,-7 4-2,-7 2 1,-5-2 0</inkml:trace>
    <inkml:trace contextRef="#ctx0" brushRef="#br0" timeOffset="8138.4655">3917 7074 107,'-28'18'38,"28"-18"2,0 0-1,0 0-27,16 14-3,-16-14-4,46 0 0,-9-5-5,9 3 0,3-5 0,6 3 0,-6-5 0,1 2 0,-3 4 0,-6-2 0,-4 6 0,-14-2-3,3 20-18,-26-19-19,8 32-1,-23-8 0,-13 3-1</inkml:trace>
    <inkml:trace contextRef="#ctx0" brushRef="#br0" timeOffset="7542.4314">3937 6732 110,'0'0'40,"0"0"1,16-2 0,-9 19-29,-7-17-1,0 32-11,-6-6 0,8 13 0,-9 1 0,5 8 0,-3 3 0,3 2 0,2 3 0,0 3 0,0-1 0,2-1 0,-4-5 0,0-2 0,6-8 0,-4-4 0,2-8 0,-2-12 0,0-18 0,-7 19 0,7-19 0,0 0 0,0 0 0,-4-19 0,4 19 0,-10-28-26,11 12-17,1-3 1,-4-6-1,-1-5 2</inkml:trace>
    <inkml:trace contextRef="#ctx0" brushRef="#br0" timeOffset="10129.5794">4761 7457 87,'0'0'38,"0"0"0,0 0 2,16 25-25,-16-25-4,2 26-3,-6-6-2,9 9-2,-5 1-1,7 4-1,-1-1 1,4 0-3,-3-6 0,0-4 0,-1-6 0,-6-17 0,10 16-3,-10-16 0,0 0-2,-1-35-4,1 35-3,-20-48-4,17 31 1,-22-17 1,13 17 3,-20-6 5,9 9 4,-4 7 4,-3-4 7,30 11 3,-35-3 0,35 3-1,-23 2-2,23-2-2,0 0-3,0 0-1,25-9-1,-6 7-1,-1 0 0,8 1 0,3 1-1,-3 0 0,1 1 0,-1 1 0,-3 0 0,-5 1 1,-18-3-1,16 4 1,-16-4-1,0 0 1,-25 12 0,5-3 0,-6 0-1,-6 5 0,-5 0 1,-2 3-1,2 1 0,0 1 1,5-1-1,4-2 0,5 0-3,0-15-10,23-1-25,0 0-1,0 0 0,0 0 0</inkml:trace>
    <inkml:trace contextRef="#ctx0" brushRef="#br0" timeOffset="8850.5062">4745 6500 89,'0'0'35,"0"0"3,0 0 0,-5-20-24,5 20-3,16-24-2,-16 24-3,16-41-1,-2 20-1,-5-5-1,1 3 0,-3 0-3,2 7 0,-9 16 0,9-21 0,-9 21 0,0 0 0,16 18 0,-7 3 0,-2 3 0,1 6 0,1 2 0,4 3 0,-3-2 0,3-1 0,-1 0 0,-5-13 0,14 2-29,-21-21-12,13 23-2,-13-23 2</inkml:trace>
    <inkml:trace contextRef="#ctx0" brushRef="#br0" timeOffset="12591.7202">5400 7501 89,'0'0'37,"28"2"0,-8-11 1,-20 9-26,51-16-4,-25 6-3,10 5-2,1-1-2,-2-1-6,11 11-17,-7-3-16,-9-4 1,1 6 0,-2-8-2</inkml:trace>
    <inkml:trace contextRef="#ctx0" brushRef="#br0" timeOffset="12333.7054">5342 6508 104,'21'-17'37,"-5"12"2,-16 5-1,30-18-29,7 20-1,-9-8-2,13 8-3,-8-4 0,13 4-2,0 2-2,-2-8-5,13 13-21,-10-6-11,-4-3-1,-4 8 0,-11-3 0</inkml:trace>
    <inkml:trace contextRef="#ctx0" brushRef="#br0" timeOffset="12040.6887">5594 6500 87,'0'0'38,"-16"26"2,11 6 1,-4-15-10,9 41-20,-10-7-4,10 19-7,-2 2 0,5 4 0,-4 0 0,2 1 0,-1 0 0,2-7 0,0-6 0,1-6 0,-3-13 0,2-6 0,-2-9 0,2-14 0,-2-16 0,0 0 0,0 0 0,0 0-16,-2-27-26,2 27 0,-7-37 0,0 13 1</inkml:trace>
    <inkml:trace contextRef="#ctx0" brushRef="#br0" timeOffset="13247.7577">6553 6389 102,'0'0'38,"-27"-12"2,11 20-1,4 17-27,-18-7-1,7 24-4,-16-2-1,7 23-6,-1 2 0,6 13 0,-1 3 0,10 5 0,1-2 0,6 0 0,8-3 0,15-9 0,4-9 0,5-6 0,6-12 0,-1-8 0,6-9 0,1-21 0,11 0-3,-22-19-33,9-7-6,-2-8-1,-6-2 4</inkml:trace>
    <inkml:trace contextRef="#ctx0" brushRef="#br0" timeOffset="13792.7889">7013 6763 76,'6'-21'37,"-6"21"0,10-28 2,-20 7-21,10 21-2,-13-16-3,13 16-5,-23-2 0,7 8-5,-8-5-3,4 10 0,-4-1 0,4 6 0,1 0 0,3 2 0,2-3 0,8 5 0,3 1 0,5 0 0,5 0 0,5 0 0,4 2 0,3 2 0,4 1 0,6-2 0,-1 3 0,2 1 0,-2-2 0,-5 2 0,-4 1 0,-3-3 0,-3 0 0,-10-1 0,-5-4 0,-1-3 0,3-18 0,-27 22 0,10-16 0,-4-6 0,-1-4 0,-2-6 0,1 3 0,-5-11 0,28 18 0,-39-21-38,25 5-4,3 0-1,4-1 1</inkml:trace>
    <inkml:trace contextRef="#ctx0" brushRef="#br0" timeOffset="-3467.1983">546 6391 107,'0'0'38,"0"0"1,0 0-7,0 0-20,0 0-3,4 26-3,-1-7-2,8 9 0,-6 4-2,8 7 0,-3-2-2,2 1 0,3-3 0,-3-3 0,-5-7 0,2-8 0,-9-17 0,3 16-4,-3-16-6,0 0-9,-10-26-20,-3 8-3,-6-5 2,-6-3-1</inkml:trace>
    <inkml:trace contextRef="#ctx0" brushRef="#br0" timeOffset="-3150.1801">402 6507 92,'0'0'37,"0"0"-1,0 0-2,0 0-22,0 0-3,0 0-4,23-4-2,-2 6-2,4-2 0,1 3-1,0-3 1,1 4-1,-1-2 1,-1 3 0,-9 0 0,-16-5 0,0 0 0,7 21 0,-7-21 0,-21 21 0,3-10 0,-3 3-1,0 5-2,-4-5-5,9 20-10,-1-11-20,1-2-3,5 3 2,6-6-1</inkml:trace>
    <inkml:trace contextRef="#ctx0" brushRef="#br0" timeOffset="-4136.2366">303 6805 99,'2'-26'39,"-2"26"2,0 0 0,0 0-25,0 21-4,-5-2-5,8 17-7,-5 2 0,4 11 0,0 9 0,1 9 0,-1 3 0,2 10 0,-4-1 0,3 3 0,2 1 0,3-1 0,-5-4 0,2-10 0,-1-10 0,-2-10 0,1-13 0,-1-7 0,0-11 0,-2-17 0,0 0 0,0 0 0,-2-29 0,-3-3 0,12 13-2,-16-18-40,9-4-3,-5-3 2,3-3 0</inkml:trace>
    <inkml:trace contextRef="#ctx0" brushRef="#br0" timeOffset="-4799.2744">-275 6754 75,'0'0'39,"0"0"0,16 14 1,-14 13-10,-2-27-18,1 40-2,-8-13-2,14 15-6,-7 5-2,6 15 0,-8 8 0,7 13 0,-5 4 0,2 10 0,1 5 0,-1 5 0,3-1 0,2-3 0,-1-10 0,-1-10 0,4-13 0,-2-14 0,0-12 0,-4-15 0,-3-14 0,0-15 0,-8-22 0,-6-28-7,14-1-36,-9-12-1,2-4 0,-4-5 1</inkml:trace>
    <inkml:trace contextRef="#ctx0" brushRef="#br0" timeOffset="-4529.2591">-263 7450 75,'0'0'38,"0"0"0,0 0 3,0 0-16,0 0-14,21-10-3,-3-1-3,10 8-1,2-8-1,7 1-1,4-1-1,6 2 0,1-5-1,3 2 0,-2 0 0,-1-3-1,-2 7-2,-6-8-2,6 16-5,-25-16-21,4 7-8,-6 0-1,-19 9 0,16-19 2</inkml:trace>
    <inkml:trace contextRef="#ctx0" brushRef="#br0" timeOffset="-2527.1445">760 7909 67,'1'-16'38,"-1"16"-1,0 0 3,-26-28-21,26 28-4,-19-5-3,19 5-4,-29 8-1,13 6-3,-5 1 0,4 7 0,-3 3-4,-3 3 0,0 2 0,11 3 0,-4-1 0,7 0 0,4-4 0,9 0 0,6-5 0,13-2 0,5-4 0,2-6 0,7-1 0,-1-10 0,9 7-30,-9-10-12,-10-4 0,-8 0 0,-2-2 0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06.8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F611EA-CDF6-4149-A244-34C850465B75}" emma:medium="tactile" emma:mode="ink">
          <msink:context xmlns:msink="http://schemas.microsoft.com/ink/2010/main" type="inkDrawing" rotatedBoundingBox="6117,11860 6447,11326 6796,11542 6465,12076" semanticType="enclosure" shapeName="Other">
            <msink:destinationLink direction="with" ref="{249EE31E-DBC0-406C-9DA7-DCFC9852B83F}"/>
          </msink:context>
        </emma:interpretation>
      </emma:emma>
    </inkml:annotationXML>
    <inkml:trace contextRef="#ctx0" brushRef="#br0">5538 6816 78,'0'0'37,"0"-23"0,0 23 2,0 0-19,-11-28-4,11 28-4,0 0-3,0 0-2,-35 9-7,19 10 0,-7 4 0,-2 10 0,-1 6 0,-1 7 0,1 5 0,6 1 0,12 1 0,6-4 0,11 0 0,12-6 0,5-14 0,8-4 0,8-16 0,4-11 0,2-10 0,3-9 0,-3-13 0,-6-6 0,-3-6 0,-4-5 0,-8-1 0,-4 1 0,-11 0 0,-7 5 0,-15 2 0,1 11 0,-12 4 0,-4 12 0,-2 8 0,-3 7 0,-1 6 0,-1 1 0,11 7 0,-6-5 0,18 11 0,-8-21-3,17 3-39,0 0-1,0 0 1,16 0 0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09.4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827790-EF26-4D00-AECD-6EBD0E760BB9}" emma:medium="tactile" emma:mode="ink">
          <msink:context xmlns:msink="http://schemas.microsoft.com/ink/2010/main" type="inkDrawing" rotatedBoundingBox="9016,10676 9447,12624 8503,12833 8072,10884" semanticType="enclosure" shapeName="Other">
            <msink:destinationLink direction="with" ref="{249EE31E-DBC0-406C-9DA7-DCFC9852B83F}"/>
          </msink:context>
        </emma:interpretation>
      </emma:emma>
    </inkml:annotationXML>
    <inkml:trace contextRef="#ctx0" brushRef="#br0">7246 6487 111,'0'0'40,"0"0"1,16 18-2,-9 5-29,-7-23-3,-3 26-2,3-26-3,5 25-2,-5-25 0,18 8 0,-18-8 0,28-17 0,-14 1 0,2-2 0,3-1 0,-1 2 0,-18 17 0,27-23 0,-27 23 0,0 0 0,19 16 0,-14 1 0,-1 4 0,-4 2 0,3 0 0,-3-6 0,7 8-4,-7-25-9,0 0-27,4 21-1,-4-21 0,0 0 1</inkml:trace>
    <inkml:trace contextRef="#ctx0" brushRef="#br0" timeOffset="335.0192">7601 6326 102,'0'0'40,"30"21"3,-17 0-1,-1-2-20,11 29-16,-11-3-6,13 22 0,-7 5 0,-1 14 0,-4 4 0,-3 8 0,-5 4 0,-3 0 0,-7-5 0,-4-6 0,-5-8 0,-4-10 0,-1-13 0,3-12 0,0-13 0,-2-14 0,3-9 0,-7-17 0,7-2 0,-12-25 0,15 8-45,-8-5 1,-1-2 0,2-1 0</inkml:trace>
    <inkml:trace contextRef="#ctx0" brushRef="#br0" timeOffset="1159.0663">7975 6057 78,'0'0'39,"-12"-21"2,12 21 1,0 0-10,-18-9-20,18 9-1,0 0-11,0 0 0,0 0 0,0 0 0,22 19 0,-5-1 0,1 3 0,5 9 0,5 7 0,4 10 0,3 11 0,2 14 0,0 7 0,-3 13 0,-4 9 0,-2 12 0,-5 10 0,-4 5 0,-10 4 0,-7 2 0,-9-1 0,-5-6 0,-8-8 0,-1-10 0,-5-14 0,-3-18 0,8-13 0,-2-22 0,6-16 0,-6-24 0,23-2 0,-29-20-31,10-6-15,-4-6 0,-4-4 1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13.9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1D6B38-667A-44FE-8D40-A1F6112FC221}" emma:medium="tactile" emma:mode="ink">
          <msink:context xmlns:msink="http://schemas.microsoft.com/ink/2010/main" type="inkDrawing" rotatedBoundingBox="10666,11376 12898,10643 13322,11933 11090,12667" semanticType="10" shapeName="Other">
            <msink:sourceLink direction="with" ref="{72620B3A-3FA7-4FC7-902C-7071EDD18860}"/>
            <msink:sourceLink direction="with" ref="{7BB43A3E-9CC1-4B67-8C3C-307325248DF8}"/>
          </msink:context>
        </emma:interpretation>
      </emma:emma>
    </inkml:annotationXML>
    <inkml:trace contextRef="#ctx0" brushRef="#br0">10171 6811 97,'4'15'39,"-4"-15"2,-2 32-2,6 5-23,-22-18-6,14 22-1,-8-4-5,3 7-4,-5-6 0,0 3 0,-4-6 0,2 2 0,1-11 0,-1-1 0,0-4 0,-2-7 0,9 2 0,-10-22-9,19 6-22,0 0-10,0 0 0,-14-19-1,16 0 2</inkml:trace>
    <inkml:trace contextRef="#ctx0" brushRef="#br0" timeOffset="558.0319">10041 6696 117,'0'0'38,"0"0"1,0 0-2,30-3-32,-4 5-2,11 1-2,4 2 1,8-3-2,6 10-3,-9-13-11,2 9-24,1 5-2,-14-3 2,-3 10-1</inkml:trace>
    <inkml:trace contextRef="#ctx0" brushRef="#br0" timeOffset="314.0179">10367 6876 108,'0'0'39,"0"0"1,0 0-4,2 24-25,-28-4-1,11 18-4,-11-3-1,5 11-5,-4 0 0,6 5 0,3-4 0,5-3 0,8-7 0,6-7 0,9-6 0,4-8 0,7-5 0,-2-20 0,10-2-4,-9-18-9,12-5-26,-11 1-3,-9-9 2,-3 1-1</inkml:trace>
    <inkml:trace contextRef="#ctx0" brushRef="#br0" timeOffset="1088.0622">10586 7224 102,'-12'24'38,"12"-24"2,-11 28-1,15-5-29,-4-23-2,0 37-3,3-14-3,6 3 0,-2-1-1,4-2-1,1-4 0,-1-1 0,-11-18-1,19 19 1,-19-19-1,0 0 0,0 0 0,-11-28 0,-3 10 0,-2-5 0,-1 2 1,-4 4 1,3-1-1,0 4 0,18 14 0,-23-18 0,23 18 0,0 0 0,0 0 0,0 0-1,22 0 1,-7 2 0,5 2-1,-4 1 2,0 0-1,-16-5 1,17 21 0,-17-21 0,4 28 1,-13-10-1,-7 0 1,-2 1-1,-6-3 0,-4 0 0,1-4 0,1-5-1,1 0-1,4-9-3,21 2-5,-32 2-30,32-2-2,0-19 1,3 3-1</inkml:trace>
    <inkml:trace contextRef="#ctx0" brushRef="#br0" timeOffset="2611.1493">11146 7359 94,'0'0'36,"5"24"1,-5-24 1,26-8-30,3 9-2,-6-8-2,10 2-1,1-2-4,3-10-4,10 8-22,-4-4-10,-8-6 0,0 5-1,-10-5 1</inkml:trace>
    <inkml:trace contextRef="#ctx0" brushRef="#br0" timeOffset="2360.135">11077 6280 99,'0'0'39,"5"-19"0,-5 19 0,34-7-28,-34 7-3,46-18-2,-15 4-1,12 5-3,1-1 0,7-1-2,4 11-2,-6-12-6,16 14-29,-12 3-3,-12 9-1,-7 9 1</inkml:trace>
    <inkml:trace contextRef="#ctx0" brushRef="#br0" timeOffset="2106.1205">11425 6180 108,'0'0'41,"3"-21"0,-3 21 1,2 31-32,-20-11 0,16 24-7,-12 7-3,6 22 0,-8 12 0,5 17 0,-3 3 0,5 6 0,6 1 0,1-1 0,4-7 0,8-11 0,2-14 0,-1-16 0,0-14 0,1-15 0,0-13 0,-12-21 0,23-11 0,-31-31-18,-1-2-23,3-14-3,-2-12 2,-8-9 0</inkml:trace>
    <inkml:trace contextRef="#ctx0" brushRef="#br0" timeOffset="2988.171">12094 6218 112,'-16'20'41,"-5"13"1,-9 16 0,5 22-32,-11-6-2,14 19-8,-3 2 0,9 7 0,-2 0 0,8 0 0,3-5 0,7-7 0,7-4 0,0-11 0,5-9 0,0-13 0,8-5 0,-20-39-5,49 35-21,-20-42-16,-5-16-1,5-7 1,-5-15 1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15.6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620B3A-3FA7-4FC7-902C-7071EDD18860}" emma:medium="tactile" emma:mode="ink">
          <msink:context xmlns:msink="http://schemas.microsoft.com/ink/2010/main" type="inkDrawing" rotatedBoundingBox="11918,11732 12163,10983 12654,11144 12408,11893" hotPoints="12470,11091 12510,11562 12111,11817 12071,11345" semanticType="enclosure" shapeName="Ellipse">
            <msink:destinationLink direction="with" ref="{F61D6B38-667A-44FE-8D40-A1F6112FC221}"/>
          </msink:context>
        </emma:interpretation>
      </emma:emma>
    </inkml:annotationXML>
    <inkml:trace contextRef="#ctx0" brushRef="#br0">11347 6468 100,'0'0'39,"-23"-2"2,23 2-1,-48 7-28,36 20-2,-15-8-1,6 16-5,-9 2-4,9 12 0,-2 4 0,5 5 0,4-4 0,7 3 0,6-5 0,6-4 0,7-6 0,4-7 0,7-7 0,0-7 0,7-5 0,7-9 0,0-3 0,2-8 0,2-6 0,-1-5 0,3-7 0,1-6 0,-6-4 0,-4-3 0,-6-4 0,-3-3 0,-6-2 0,-3-5 0,-9-2 0,-3-4 0,-8 1 0,-6 1 0,-3 4 0,-1 5 0,-2 4 0,-3 8 0,-4 9 0,-2 11 0,-3 5 0,5 3 0,-5 8 0,0 3 0,1 5 0,1-3 0,10 16 0,-9-13-33,18 5-10,0-1-1,7-16 2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0:49:17.3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B43A3E-9CC1-4B67-8C3C-307325248DF8}" emma:medium="tactile" emma:mode="ink">
          <msink:context xmlns:msink="http://schemas.microsoft.com/ink/2010/main" type="inkDrawing" rotatedBoundingBox="12960,12062 13233,10685 14086,10854 13813,12231" semanticType="enclosure" shapeName="Other">
            <msink:destinationLink direction="with" ref="{F61D6B38-667A-44FE-8D40-A1F6112FC221}"/>
          </msink:context>
        </emma:interpretation>
      </emma:emma>
    </inkml:annotationXML>
    <inkml:trace contextRef="#ctx0" brushRef="#br0">12387 6528 67,'7'-21'39,"5"3"1,-5 2 1,-7-7-10,0 23-16,0 0-3,0 0-2,-32 4-10,15 10 0,-8 0 0,2 7 0,-2 0 0,4 7 0,3-3 0,3 1 0,0 1 0,10-3 0,-4-3 0,8 4 0,2-6 0,5-3 0,6 2 0,7-1 0,3-1 0,6 5 0,5 2 0,1 2 0,-2 4 0,-2 5 0,-7 1 0,-2 2 0,-11 3 0,-6-5 0,-8 1 0,-8-8 0,-4-4 0,-2-6 0,-6-6 0,-6-7 0,5-5 0,-3-8 0,8-1 0,-4-16 0,18 9-28,-8-10-15,7-4-1,7-1 1,4-6 0</inkml:trace>
    <inkml:trace contextRef="#ctx0" brushRef="#br0" timeOffset="469.0268">12604 6289 88,'9'-16'39,"-9"16"0,0 0 1,0 0-20,5 28-12,-5-28-1,2 23-3,-2-23 0,1 24-2,-1-24 0,11 18 0,-11-18-2,0 0 0,18-2 0,-18 2 0,23-24 0,-8 8 0,0 0 0,0-2 0,-15 18 0,25-24 0,-25 24 0,0 0 0,16 9 0,-14 6 0,0 3 0,-2 5 0,-2 0 0,2 0 0,3-2 0,-3-21 0,11 28 0,-11-28-2,9 23-8,-9-23-31,0 0-2,-7 15 2,7-15-1</inkml:trace>
    <inkml:trace contextRef="#ctx0" brushRef="#br0" timeOffset="811.0463">12950 6117 98,'17'5'39,"-17"-5"4,27 24-3,-27-24-22,30 50-9,-28-19-1,15 20-8,-8 0 0,9 18 0,-15 1 0,3 11 0,-12 7 0,-1 7 0,0 1 0,-9 6 0,-3-2 0,-2-3 0,-2-6 0,0-8 0,-2-15 0,4-10 0,5-12 0,2-20 0,7-1 0,-18-21-22,25-4-24,-18-16 1,6-4-1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07.2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08B741-67AF-4DE0-A8ED-9F05FBDF2C41}" emma:medium="tactile" emma:mode="ink">
          <msink:context xmlns:msink="http://schemas.microsoft.com/ink/2010/main" type="inkDrawing" rotatedBoundingBox="2853,6196 3023,4210 3351,4238 3181,6224" semanticType="verticalRange" shapeName="Other">
            <msink:sourceLink direction="with" ref="{0B55C08D-9271-485A-B2B6-B821B800FC2C}"/>
          </msink:context>
        </emma:interpretation>
      </emma:emma>
    </inkml:annotationXML>
    <inkml:trace contextRef="#ctx0" brushRef="#br0">413 48 45,'0'0'27,"0"0"0,0 0-3,-8-18-2,8 18-5,0 0-1,-20-10-5,1 1-3,19 9-2,-29-7-1,12 7-1,-10-4 0,6 8-1,-9-6 0,9 6 0,-5-3-1,1 6 0,0-1 0,7 3 0,-1-2-1,19-7 0,-21 24 1,14-5-1,5 4 1,4 11 0,-2 4 0,7 15 1,-5 7-1,1 14 1,-1 10 0,1 7-3,-4 4 0,2 9 0,-6 1 0,2 3 0,-1-3 0,-1 0 0,-1-3 0,3-2 0,-6-3 0,0-9 0,0-5 0,1-10 0,-3-6 0,4-12 0,0-10 0,0-8 0,3-10 0,3-6 0,1-21 0,1 22 0,-1-22 0,0 0 0,23-3 0,-23 3 0,36-14 0,-21-5-2,24 10-35,-10-7-5,-1 2-1,2 2 1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7:56.4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FC032D-613A-4197-9D3D-2600E297B22D}" emma:medium="tactile" emma:mode="ink">
          <msink:context xmlns:msink="http://schemas.microsoft.com/ink/2010/main" type="inkDrawing" rotatedBoundingBox="3321,5403 3347,4634 4005,4656 3979,5425" semanticType="enclosure" shapeName="Other">
            <msink:destinationLink direction="with" ref="{8886F070-4F31-4861-A84D-805559FBD48B}"/>
          </msink:context>
        </emma:interpretation>
      </emma:emma>
    </inkml:annotationXML>
    <inkml:trace contextRef="#ctx0" brushRef="#br0">-2143 144 32,'0'0'29,"0"0"3,0 0 1,0 0-10,-7-19-4,7 19 0,0 0-5,-16 0-2,-7-9-3,23 9-2,-32 10-1,32-10-1,-31 25-1,13-8 0,-7-1-1,4 7-1,2 0 0,1 5-2,-2 2 0,3 3 0,-1 0 0,4 6 0,-2 0 0,7-1 0,2 3 0,6-5 0,1-1 0,5-1 0,0-6 0,6 3 0,1-1 0,4 0 0,2-4 0,1 1 0,-3-4 0,5-2 0,-2-2 0,6-7 0,5-1 0,7-3 0,-3-4 0,1-4 0,-1-4 0,3-3 0,-2-3 0,4-2 0,-4-8 0,-5 1 0,-3-7 0,1-1 0,0-2 0,-7-3 0,-1-3 0,-6-2 0,-9 2 0,-3-5 0,-6 3 0,-3-2 0,-1 2 0,-5 4 0,-4 0 0,-3 3 0,-6 4 0,-1 1 0,4 4 0,0 3 0,4 3 0,-2 2 0,3 1 0,0 0 0,18 12 0,-28-14 0,28 14 0,-25-11 0,25 11 0,-30-2 0,30 2-6,-35 2-19,35-2-17,-21 12 0,21-12 3,-12 20-1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7:57.0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86F070-4F31-4861-A84D-805559FBD48B}" emma:medium="tactile" emma:mode="ink">
          <msink:context xmlns:msink="http://schemas.microsoft.com/ink/2010/main" type="inkDrawing" rotatedBoundingBox="3706,5175 3922,5707 3844,5739 3628,5207" semanticType="callout" shapeName="Other">
            <msink:sourceLink direction="with" ref="{04FC032D-613A-4197-9D3D-2600E297B22D}"/>
          </msink:context>
        </emma:interpretation>
      </emma:emma>
    </inkml:annotationXML>
    <inkml:trace contextRef="#ctx0" brushRef="#br0">-2134 688 63,'0'0'35,"0"0"2,0 0 1,0 0-12,0-18-11,0 18-2,0 0-2,17 9-2,-17-9-1,4 16-8,-4-16 0,18 37 0,-11-13 0,3 9 0,-4 6 0,2 5 0,5 2 0,1-3 0,0 1 0,4 0 0,-8-7 0,4-4 0,-1-5 0,3-5 0,-4-5 0,-12-18 0,16 16 0,-16-16 0,0 0 0,2-37 0,17 12-32,-19-1-11,-4 0-2,-3-3 2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03.7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872A40-1368-421E-9098-826F457A7C93}" emma:medium="tactile" emma:mode="ink">
          <msink:context xmlns:msink="http://schemas.microsoft.com/ink/2010/main" type="inkDrawing" rotatedBoundingBox="4480,4567 6854,4508 6879,5540 4505,5600" semanticType="callout" shapeName="Other"/>
        </emma:interpretation>
      </emma:emma>
    </inkml:annotationXML>
    <inkml:trace contextRef="#ctx0" brushRef="#br0">321 0 64,'0'0'34,"0"0"0,0 0 2,-19 28-19,-9-22-4,15 20-2,-22-7-3,12 20-1,-16-6-1,18 15-1,-13-1-2,8 9 1,-2 2-1,8 9 0,1-2-1,10 5-1,4-1 0,6-1 0,3-4 1,10-3-2,2-6 0,7-8 0,7-6-2,3-13 1,6-7-1,-2-12-2,7 1-3,-17-22-14,3 5-19,0-4 0,-12-6-1,-18 17 2</inkml:trace>
    <inkml:trace contextRef="#ctx0" brushRef="#br0" timeOffset="-79823.5656">-1289 254 78,'0'0'36,"0"0"2,-14-15 0,14 15-19,0 0-4,0 0-3,0 0-3,16-7-1,-16 7-6,0 0-2,19-14 0,-1 12 0,2-2 0,10 3 0,-2-8 0,11 5 0,1-3 0,11 0 0,6 2 0,-1-2 0,1-2 0,-1 4 0,-3 0 0,-5-2 0,-6 5 0,-6 0 0,-12 0 0,-2 4 0,-22-2 0,17 0 0,-17 0 0,0 0 0,6 30-6,-6-30-36,-29 23-1,12-11 1,-6 6-1</inkml:trace>
    <inkml:trace contextRef="#ctx0" brushRef="#br0" timeOffset="-78998.5184">-1273 919 73,'-12'20'37,"12"-20"1,0 0 1,0 0-19,26 17-6,-26-17-1,27 2-3,-27-2-2,44 0-5,-16-5-3,13 1 0,-2-3 0,8 0 0,-1-5 0,7 3 0,2-1 0,-4-1 0,-2 0 0,-8 4 0,-4 2 0,-9 0 0,-5 1 0,-7 3 0,-16 1 0,0 0 0,21 10-2,-21-10-40,0 0-2,-17 4 2,17-4-2</inkml:trace>
    <inkml:trace contextRef="#ctx0" brushRef="#br0" timeOffset="-79350.5385">-1225 567 75,'-9'17'36,"9"-17"1,0 0 2,0 0-18,0 0-7,0 0-2,0 0-3,0 0-1,16-5-4,-16 5-4,25-9 0,-4 6 0,0-4 0,7 3 0,6-1 0,5 0 0,-8 1 0,8 1 0,-2 1 0,-1 0 0,1 2 0,-6 0 0,-6 0 0,-4 2 0,-1-2 0,-20 0 0,24 3 0,-24-3 0,0 0 0,0 0-2,-10 21-37,-13-10-4,-4 6 0,-4 1 1</inkml:trace>
    <inkml:trace contextRef="#ctx0" brushRef="#br0" timeOffset="-80343.5953">-1252 205 92,'0'0'37,"0"0"2,-3-19 1,3 19-25,0 0-2,-16-14-3,16 14-1,0 0-9,9 35 0,-11-16 0,4 15 0,-2 2 0,3 10 0,-1 5 0,0 5 0,0 0 0,-1 4 0,-1 0 0,4-3 0,-4-4 0,5 0 0,-3-9 0,0-6 0,-2-6 0,1-11 0,1-5 0,-2-16 0,0 0 0,0 0 0,0 0 0,-5-28 0,5 28 0,-9-53 0,13 23-42,-11-5-1,3 3-1,1-4 0</inkml:trace>
    <inkml:trace contextRef="#ctx0" brushRef="#br0" timeOffset="1603.0917">501 517 49,'0'0'32,"0"0"3,-19-2 0,19 2-14,0 0-4,0 0-4,0 0-3,0 0-2,0 0-2,0 0-1,16 11 0,-16-11-1,24-2-1,-6 0 0,9 2 0,3-4 0,5 4 0,0-3-3,9 3 0,-1-4 0,-1 1 0,0-1 0,1-1 0,-4 0 0,1-2 0,-5 0 0,-6 0 0,-8 2 0,-5-1 0,-16 6 0,17-7 0,-17 7-6,0 0-14,-19-3-20,19 3-2,-23 1 1,23-1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05T00:27:01.1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7A3FC0-D1BE-4847-B435-EC4AFAA98235}" emma:medium="tactile" emma:mode="ink">
          <msink:context xmlns:msink="http://schemas.microsoft.com/ink/2010/main" type="inkDrawing" rotatedBoundingBox="11477,16722 11492,16722 11492,16737 11477,16737" shapeName="Other"/>
        </emma:interpretation>
      </emma:emma>
    </inkml:annotationXML>
    <inkml:trace contextRef="#ctx0" brushRef="#br0">0 0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06.9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178 27 104,'0'0'37,"0"0"4,0 0-2,-8-29-26,8 29-3,0 0-1,12 25-7,-12-25-2,3 35 0,-4-7 0,6 13 0,-5 10 0,2 5 0,-2 5 0,0 8 0,0-2 0,0 0 0,0-2 0,0-6 0,0-6 0,0-6 0,0-8 0,0-11 0,-2-8 0,2-20 0,0 0 0,-16 7 0,5-23 0,-3-5 0,-2-7 0,-3-4 0,0 2 0,-1 2 0,6 3 0,-2 6 0,16 19 0,-25-14 0,25 14 0,-14 16 0,14-16 0,-3 28 0,3-11 0,0-17 0,12 27 0,-12-27 0,32 9 0,-7-9 0,-1-6 0,6 1 0,0-4 0,2 2 0,2 2 0,-4 0 0,-2 8 0,-9-15 0,15 10-25,-18-3-18,-16 5 0,17-18 0</inkml:trace>
  <inkml:trace contextRef="#ctx0" brushRef="#br0" timeOffset="690.0395">191-476 106,'0'0'38,"0"0"3,0 0-2,-16-10-24,16 10-4,0 0-6,0 0-5,0 0 0,0 0 0,0 0 0,0 0 0,0 0 0,0 0-39,0 0-2,-14-23 0,14 23 0</inkml:trace>
  <inkml:trace contextRef="#ctx0" brushRef="#br0" timeOffset="884.0506">134-729 93,'-10'-19'31,"10"19"-1,-7-21-3,7 21-33,0 0-14,8-34-10,10 32-1,-16-15-1,14 13 1</inkml:trace>
  <inkml:trace contextRef="#ctx0" brushRef="#br0" timeOffset="1134.0647">140-1014 99,'0'0'39,"0"0"0,0 0 0,0 0-23,-11-21-5,11 21-8,0 0-11,0 0-28,0 0-3,5-19 1,-5 19-1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08.2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E63D75-1F32-48FB-9AFC-74D8C74A5F91}" emma:medium="tactile" emma:mode="ink">
          <msink:context xmlns:msink="http://schemas.microsoft.com/ink/2010/main" type="inkDrawing" rotatedBoundingBox="6919,6192 6981,4281 7829,4308 7767,6219" hotPoints="0,0 7794,4319 7648,6426" semanticType="enclosure" shapeName="RightTriangle"/>
        </emma:interpretation>
      </emma:emma>
    </inkml:annotationXML>
    <inkml:trace contextRef="#ctx0" brushRef="#br0">-3 106 82,'14'-19'34,"-14"19"1,20-25 1,-13 6-27,14 12 0,-2-9-2,6 11-1,-6-6-1,8 9-1,-8-1-1,4 8 1,-7 0-1,4 13 1,-15 3-1,4 16 1,-11 5-1,-3 19 1,-6 12-4,-3 13 0,-2 7 0,0 7 0,-3 7 0,6 2 0,3 0 0,3-2 0,3-3 0,4-2 0,-2-6 0,4 1 0,0-13 0,0-5 0,-2-3 0,0-11 0,0-9 0,0-7 0,-2-8 0,0-11 0,2-6 0,-2-6 0,2-18 0,0 18 0,0-18 0,0 0 0,0 0 0,0 0 0,-19-9 0,19 9 0,-19-7 0,19 7 0,-30-7 0,12 1 0,18 6 0,-30-15-6,30 15-35,-9-27-3,7 10 2,4-4-1</inkml:trace>
    <inkml:trace contextRef="#ctx0" brushRef="#br0" timeOffset="-2221.1271">-603 273 57,'0'0'33,"0"0"1,-11-16 1,11 16-14,0 0-7,0 0-3,0 0-2,0 0-2,0 0-1,0 0-1,20 7-1,-20-7-1,17 18 1,-17-18-1,32 28 0,-18-11 0,7 10 0,-1 4-3,8 10 0,-3 4 0,3 8 0,-5 7 0,0 3 0,-4 6 0,-1 4 0,-6-1 0,-6 2 0,-6-3 0,-7-1 0,-11-5 0,-5 0 0,-5-5 0,1-9 0,-3-6 0,2-4 0,0-11 0,5-6 0,3-6 0,3-9 0,17-9 0,-28 3 0,28-3 0,-27-23 0,27 23-43,-12-31-1,3 13 1,0-3 0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14.0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55C08D-9271-485A-B2B6-B821B800FC2C}" emma:medium="tactile" emma:mode="ink">
          <msink:context xmlns:msink="http://schemas.microsoft.com/ink/2010/main" type="writingRegion" rotatedBoundingBox="8144,4204 8548,4204 8548,4680 8144,4680">
            <msink:destinationLink direction="with" ref="{E708B741-67AF-4DE0-A8ED-9F05FBDF2C41}"/>
          </msink:context>
        </emma:interpretation>
      </emma:emma>
    </inkml:annotationXML>
    <inkml:traceGroup>
      <inkml:annotationXML>
        <emma:emma xmlns:emma="http://www.w3.org/2003/04/emma" version="1.0">
          <emma:interpretation id="{2892D79E-C39F-44CC-880D-F35A761E18E9}" emma:medium="tactile" emma:mode="ink">
            <msink:context xmlns:msink="http://schemas.microsoft.com/ink/2010/main" type="paragraph" rotatedBoundingBox="8144,4204 8548,4204 8548,4680 8144,4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7ACCE8-79FA-4ABB-A045-A1C2518A7703}" emma:medium="tactile" emma:mode="ink">
              <msink:context xmlns:msink="http://schemas.microsoft.com/ink/2010/main" type="line" rotatedBoundingBox="8144,4204 8548,4204 8548,4680 8144,4680"/>
            </emma:interpretation>
          </emma:emma>
        </inkml:annotationXML>
        <inkml:traceGroup>
          <inkml:annotationXML>
            <emma:emma xmlns:emma="http://www.w3.org/2003/04/emma" version="1.0">
              <emma:interpretation id="{D47F48BB-7DAC-4681-817E-A90D8924DC59}" emma:medium="tactile" emma:mode="ink">
                <msink:context xmlns:msink="http://schemas.microsoft.com/ink/2010/main" type="inkWord" rotatedBoundingBox="8144,4204 8548,4204 8548,4680 8144,4680"/>
              </emma:interpretation>
              <emma:one-of disjunction-type="recognition" id="oneOf0">
                <emma:interpretation id="interp0" emma:lang="en-US" emma:confidence="0">
                  <emma:literal>q</emma:literal>
                </emma:interpretation>
                <emma:interpretation id="interp1" emma:lang="en-US" emma:confidence="0">
                  <emma:literal>{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[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274 27 28,'0'0'27,"0"0"4,0 0-7,0 0-6,0 0-1,-22-21-1,22 21-2,-17-5-4,17 5-2,-21-2-3,21 2 0,-34 2-1,34-2-1,-35 5 0,35-5 0,-30 12 0,30-12-1,-32 16 0,32-16 0,-28 19 0,28-19-1,-21 21 0,21-21 0,-19 21 0,19-21-1,-11 18 1,11-18-1,-4 18 0,4-18 1,0 0-1,20 17 1,-20-17-1,28 4 1,-12-6-1,7-2 1,0-1 0,1-2-1,1-3 1,-2 1-1,-4 0 1,1 2-1,-3 2 0,-17 5 1,21-7 0,-21 7 0,0 0 0,0 0 1,0 0 0,0 0 0,0 0-1,-5 26 1,5-26-1,-25 32 1,8-11-2,-1 5 0,2 2 0,1 4 0,-1-2 0,2 1 0,-1-3 0,8 2 0,4-5 0,3-2 0,3-6 0,6-1 0,-9-16 0,37 18 0,-9-15 0,8-1 0,4-2 0,-6-7 0,15 10-28,-14-8-12,-10 0-2,-25 5 0,0 0 0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03.0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1ABAD5-8E81-4A35-BDFB-1A88E90E9AB9}" emma:medium="tactile" emma:mode="ink">
          <msink:context xmlns:msink="http://schemas.microsoft.com/ink/2010/main" type="inkDrawing" rotatedBoundingBox="5374,4533 5644,4551 5630,4751 5361,4733" semanticType="callout" shapeName="Other"/>
        </emma:interpretation>
      </emma:emma>
    </inkml:annotationXML>
    <inkml:trace contextRef="#ctx0" brushRef="#br0">-396 23 61,'0'0'33,"-19"11"-1,19-11 2,0 22-18,0-22-6,0 0-2,27 13-2,-8-3-2,-1-6-1,6 4 0,1-2-2,2-1-1,-1-3 1,0 1-1,-4-3-1,-3-1 0,-1-1-1,-18 2-1,16-11 0,-16 11-2,0 0 0,-20-24 1,20 24 0,-35-9 0,15 7 2,-8-1 1,2 3 2,3 1 1,-4-1 1,10 2 1,-3-5-1,20 3 1,-17-2-1,17 2 0,0 0-1,31-11 0,-11 4-2,3 2 1,3 0 0,2 3 0,-1-2 0,1 10 1,-12-5 0,-16-1 1,19 20 0,-15-3 1,-4-17-1,-19 36 0,-3-21 0,-2 8-1,-5-5-1,5-1 0,3-1-3,-4-11-2,21 15-12,4-20-21,0 0-1,22-7 0,-22 7-1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02.5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016BC7-4880-4689-A300-E54F29724E4A}" emma:medium="tactile" emma:mode="ink">
          <msink:context xmlns:msink="http://schemas.microsoft.com/ink/2010/main" type="inkDrawing" rotatedBoundingBox="5514,4491 5536,4777 5496,4780 5473,4494" shapeName="Other"/>
        </emma:interpretation>
      </emma:emma>
    </inkml:annotationXML>
    <inkml:trace contextRef="#ctx0" brushRef="#br0">-305-17 3,'15'5'21,"-27"-23"3,12 18 1,0 0-8,0 0-3,0 0 0,0 0 1,0 0-2,0 0-1,0 0-3,0 0 1,0 0-1,0 0-2,0 0 0,0 0-1,19-5-1,-19 5 0,0 0-1,0 0 0,8 16 0,-8-16-1,5 30 0,-7-15 0,4 8-1,-2 2 0,-2 1-1,6 2 0,-1-1-1,1-4 1,-3-4-1,1-3 0,-2-16 0,4 23 0,-4-23 0,0 0-1,-6 15-1,6-15-3,0 0-5,0 0-10,0 0-18,-24-5-1,24 5 1,-11-32 0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24.9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83015D-2C51-4909-ABBC-9FEF6D000F43}" emma:medium="tactile" emma:mode="ink">
          <msink:context xmlns:msink="http://schemas.microsoft.com/ink/2010/main" type="inkDrawing" rotatedBoundingBox="12023,7099 14579,7053 14580,7118 12024,7164" semanticType="strikethrough" shapeName="Other"/>
        </emma:interpretation>
      </emma:emma>
    </inkml:annotationXML>
    <inkml:trace contextRef="#ctx0" brushRef="#br0">0 60 72,'0'0'38,"25"-2"1,-2 4 1,-4 8-16,4-13-13,23 15-1,-5-12-4,15 11-1,6-8-2,18 3 0,8-5-2,14 1 0,8-5 1,11-1-2,15-5 0,4 2 0,3 0 0,5 0 0,-1 4 0,-1-1 0,-5 2 0,-8 2 0,-12 0 0,-9 0 0,-10-1 0,-17-1-3,-15 2 0,-20-11-3,-4 15-4,-32-20-15,-14 16-17,26-12 1,-26 12 2,-14-16-2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26.6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D251B4-6626-4698-9A10-C623158C1C50}" emma:medium="tactile" emma:mode="ink">
          <msink:context xmlns:msink="http://schemas.microsoft.com/ink/2010/main" type="writingRegion" rotatedBoundingBox="9001,4763 12106,4763 12106,5980 9001,5980"/>
        </emma:interpretation>
      </emma:emma>
    </inkml:annotationXML>
    <inkml:traceGroup>
      <inkml:annotationXML>
        <emma:emma xmlns:emma="http://www.w3.org/2003/04/emma" version="1.0">
          <emma:interpretation id="{58983765-01A5-4571-9D69-BABFE30771A8}" emma:medium="tactile" emma:mode="ink">
            <msink:context xmlns:msink="http://schemas.microsoft.com/ink/2010/main" type="paragraph" rotatedBoundingBox="9001,4763 12106,4763 12106,5980 9001,5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90F486-489B-49CD-8836-097E7868D815}" emma:medium="tactile" emma:mode="ink">
              <msink:context xmlns:msink="http://schemas.microsoft.com/ink/2010/main" type="line" rotatedBoundingBox="9001,4763 12106,4763 12106,5980 9001,5980"/>
            </emma:interpretation>
          </emma:emma>
        </inkml:annotationXML>
        <inkml:traceGroup>
          <inkml:annotationXML>
            <emma:emma xmlns:emma="http://www.w3.org/2003/04/emma" version="1.0">
              <emma:interpretation id="{D172CFF2-0927-4960-AE84-0BF9A7D4AB92}" emma:medium="tactile" emma:mode="ink">
                <msink:context xmlns:msink="http://schemas.microsoft.com/ink/2010/main" type="inkWord" rotatedBoundingBox="9001,4873 9170,4873 9170,5559 9001,5559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991 691 80,'0'0'35,"0"0"-1,0 0 0,-20-16-20,20 16-3,0 0-2,-16 20-3,16-20-1,-14 15-2,14-15-1,-10 27 0,10-27-1,-4 26 0,4-26 0,7 18-1,-7-18 1,18 9 0,-18-9 0,26-9 0,-26 9 0,27-23-1,-17 7 2,-3 0-1,-3-1 0,-4 17 0,-4-27 0,4 27 1,-19-14-1,19 14 0,-30 0 1,30 0-2,-26 13 0,26-13 0,-22 14 0,22-14 0,0 0 0,-10 15-6,19 3-7,-9-18-26,-4 23 0,6-7-1,-2-16 1</inkml:trace>
          <inkml:trace contextRef="#ctx0" brushRef="#br0" timeOffset="460.0262">880 1218 87,'0'0'34,"-9"37"2,2-21 0,7-16-24,3 33-5,-3-33-1,4 27-1,-4-27-1,10 19-1,-10-19-1,0 0 1,20 4-1,-20-4 1,0 0-1,17-23 0,-17 23 0,4-27 0,-4 27 0,-5-26 0,5 26-1,-11-16 1,11 16-2,-16-5 0,16 5 0,0 0 0,-17 7 0,17-7 0,0 0-3,-16 11-15,16-11-22,0 0-1,0 0 1,23 17-1</inkml:trace>
        </inkml:traceGroup>
        <inkml:traceGroup>
          <inkml:annotationXML>
            <emma:emma xmlns:emma="http://www.w3.org/2003/04/emma" version="1.0">
              <emma:interpretation id="{49C3F4C9-F4E4-4895-A9B2-B2D20356FC22}" emma:medium="tactile" emma:mode="ink">
                <msink:context xmlns:msink="http://schemas.microsoft.com/ink/2010/main" type="inkWord" rotatedBoundingBox="10323,4763 12106,4763 12106,5980 10323,5980"/>
              </emma:interpretation>
              <emma:one-of disjunction-type="recognition" id="oneOf1">
                <emma:interpretation id="interp5" emma:lang="en-US" emma:confidence="0">
                  <emma:literal>Topp</emma:literal>
                </emma:interpretation>
                <emma:interpretation id="interp6" emma:lang="en-US" emma:confidence="0">
                  <emma:literal>Top,</emma:literal>
                </emma:interpretation>
                <emma:interpretation id="interp7" emma:lang="en-US" emma:confidence="0">
                  <emma:literal>top,</emma:literal>
                </emma:interpretation>
                <emma:interpretation id="interp8" emma:lang="en-US" emma:confidence="0">
                  <emma:literal>top.</emma:literal>
                </emma:interpretation>
                <emma:interpretation id="interp9" emma:lang="en-US" emma:confidence="0">
                  <emma:literal>Top.</emma:literal>
                </emma:interpretation>
              </emma:one-of>
            </emma:emma>
          </inkml:annotationXML>
          <inkml:trace contextRef="#ctx0" brushRef="#br0" timeOffset="2301.1316">2179 663 96,'0'0'37,"0"0"2,0 0-1,16-12-26,-16 12-1,0 0-2,19-21-2,0 21-1,-3-7-6,11 8 0,1-6 0,13 5 0,-1-2 0,11 2 0,2-1 0,6 2 0,2-2 0,1 1 0,-2 0 0,0 0 0,0 0 0,-7 1 0,-2-1 0,-1 0 0,-6 0 0,-2 2 0,-6-2 0,-6 0 0,-6-2 0,-4 1 0,1 1 0,-21 0 0,25-2 0,-25 2 0,0 0 0,0 0-42,8 19 0,-8-19-2,-17 19 2</inkml:trace>
          <inkml:trace contextRef="#ctx0" brushRef="#br0" timeOffset="1693.0968">2634 579 87,'0'0'35,"2"-21"1,-2 21 3,0 0-25,0 0-2,12 15-1,-12-15-2,2 27-1,-9-8-4,9 16-4,-9-1 0,5 11 0,-5 1 0,0 5 0,-2 5 0,2 0 0,-4-1 0,4-1 0,0-3 0,-2 0 0,2-5 0,4-4 0,-3-7 0,1-5 0,2-7 0,1-7 0,2-16 0,-2 17 0,2-17 0,0 0 0,0 0 0,-5-26-4,14 10-38,-13 0-1,-3-1 1,-2-3 0</inkml:trace>
          <inkml:trace contextRef="#ctx0" brushRef="#br0" timeOffset="3008.1721">3151 1013 86,'-23'-18'36,"23"18"0,-28-5 3,5-6-26,23 11-1,-26 20-2,15-1-5,-10-3 1,10 10-3,-6-3 1,8 7-3,2-2 3,7 2-4,-2-6 0,9-1 0,7-5 0,-14-18 0,34 21 0,-10-19 0,-2-8 0,1-2 0,-4-6 0,0-4 0,-1-5 0,-4 0 0,-5-3 0,-5 1 0,-8 3 0,-1 0 0,-4 5 0,9 17 0,-28-25 0,12 18 0,0 7 0,-2 2 0,18-2 0,-28 9 0,28-9 0,-19 17 0,19-17-3,0 0-8,1 32-16,-1-32-14,11 19 0,-11-19 2,16 7-1</inkml:trace>
          <inkml:trace contextRef="#ctx0" brushRef="#br0" timeOffset="3679.2104">3354 1032 100,'0'0'38,"-21"21"1,18-5-1,10 12-25,-27-14-3,20 23-3,-14-9-1,12 16-2,-6-7-4,8 10 0,-4-1 0,4 2 0,-2-3 0,6 1 0,3-6 0,-2-1 0,2-4 0,2-9 0,-5-3 0,-1-5 0,-3-18 0,0 0 0,0 0 0,0 0 0,14-18 0,-12-5 0,1-6 0,5-12 0,-1-1 0,-6-5 0,3-1 0,3-3 0,-4 2 0,1 0 0,3-2 0,-5 10 0,3-1 0,4 5 0,0 6 0,-2 4 0,5 4 0,-1 4 0,-11 19 0,32-21 0,-15 21 0,4 2 0,1 3 0,4 9 0,-1 4 0,-1 5 0,-1-1 0,-5 5 0,-6-1 0,-6 2 0,-6-3 0,-9-2 0,-5-4 0,-9 0 0,-7-3 0,-2-4 0,-3-3 0,-1-3 0,5-5 0,1-2 0,5-1 0,0-9 0,25 11 0,-32-7-34,32 7-9,2-19-1,-2 19 1</inkml:trace>
          <inkml:trace contextRef="#ctx0" brushRef="#br0" timeOffset="4813.2752">3866 1424 79,'0'0'37,"0"0"0,0 0 2,2-28-22,-2 28-5,0 0-3,11 19-2,-11-19-1,3 28-1,1-12-1,3 10-1,-6 1-3,6 8 0,-1-2 0,1 4 0,2-3 0,0-3 0,-2-3 0,1-1 0,1-5 0,-3-6 0,-6-16 0,0 0 0,0 0 0,0 0 0,0 0 0,-8-24 0,-4-1 0,-7-3 0,-1-2 0,-3 0 0,-1 4 0,1 1 0,1 4 0,3 4 0,19 17 0,-25-25 0,25 25 0,-3-19 0,3 19 0,17-13-2,1 12 2,2 1 0,2 3 0,3 2 0,-4 6 0,2-2 0,-5 0 0,-2 3 0,-16-12 2,18 19-2,-18-19 0,-9 21 0,-7-12 0,-4 5 0,-6-5 0,-4 3 0,-4-3 0,3-2 0,-1 0 0,5-3 0,6-1 0,2-6 0,19 3-3,0 0-38,0 0 0,0 0-2,16-7 1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56.9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29403D-B3C5-45E1-A89C-0CAF6CE31774}" emma:medium="tactile" emma:mode="ink">
          <msink:context xmlns:msink="http://schemas.microsoft.com/ink/2010/main" type="writingRegion" rotatedBoundingBox="14428,4848 19842,4883 19822,7961 14408,7926"/>
        </emma:interpretation>
      </emma:emma>
    </inkml:annotationXML>
    <inkml:traceGroup>
      <inkml:annotationXML>
        <emma:emma xmlns:emma="http://www.w3.org/2003/04/emma" version="1.0">
          <emma:interpretation id="{A2CF641A-E265-45D8-8617-E06A90B87BBF}" emma:medium="tactile" emma:mode="ink">
            <msink:context xmlns:msink="http://schemas.microsoft.com/ink/2010/main" type="paragraph" rotatedBoundingBox="14592,4553 16929,5092 16730,5955 14393,5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66D4EB-5702-45BF-BE02-E9B62B55B047}" emma:medium="tactile" emma:mode="ink">
              <msink:context xmlns:msink="http://schemas.microsoft.com/ink/2010/main" type="line" rotatedBoundingBox="14592,4553 16929,5092 16730,5955 14393,5416"/>
            </emma:interpretation>
          </emma:emma>
        </inkml:annotationXML>
        <inkml:traceGroup>
          <inkml:annotationXML>
            <emma:emma xmlns:emma="http://www.w3.org/2003/04/emma" version="1.0">
              <emma:interpretation id="{68A956F0-DF5D-4357-B239-E218AF15DDA6}" emma:medium="tactile" emma:mode="ink">
                <msink:context xmlns:msink="http://schemas.microsoft.com/ink/2010/main" type="inkWord" rotatedBoundingBox="14592,4553 16929,5092 16730,5955 14393,5416">
                  <msink:destinationLink direction="with" ref="{1A69CFBB-6CD6-4FA0-87E3-15953C11B1E2}"/>
                </msink:context>
              </emma:interpretation>
              <emma:one-of disjunction-type="recognition" id="oneOf0">
                <emma:interpretation id="interp0" emma:lang="en-US" emma:confidence="0">
                  <emma:literal>&gt;Ab</emma:literal>
                </emma:interpretation>
                <emma:interpretation id="interp1" emma:lang="en-US" emma:confidence="0">
                  <emma:literal>&gt; Ab</emma:literal>
                </emma:interpretation>
                <emma:interpretation id="interp2" emma:lang="en-US" emma:confidence="0">
                  <emma:literal>&gt; Hb</emma:literal>
                </emma:interpretation>
                <emma:interpretation id="interp3" emma:lang="en-US" emma:confidence="0">
                  <emma:literal>'At</emma:literal>
                </emma:interpretation>
                <emma:interpretation id="interp4" emma:lang="en-US" emma:confidence="0">
                  <emma:literal>&gt; Alb</emma:literal>
                </emma:interpretation>
              </emma:one-of>
            </emma:emma>
          </inkml:annotationXML>
          <inkml:trace contextRef="#ctx0" brushRef="#br0">7697 1169 79,'0'0'38,"-16"-2"-1,16 2 2,0 0-24,0 0-3,0 0-3,0 0-3,17 16-1,-17-16-1,27 2-1,-11-2 0,9 2 0,-1-6-1,4 4-2,2-3 0,4 1 0,-4 0 0,-2 0 0,-3 2 0,-6-7-2,13 11-8,-32-4-19,28-11-12,-28 11 0,22 2 0,-22-2 0</inkml:trace>
          <inkml:trace contextRef="#ctx0" brushRef="#br0" timeOffset="-7303.4176">7919 707 95,'0'0'39,"0"0"1,0 0-1,-25-25-28,25 25-2,0 0-1,-5 21-1,5-21-2,-16 37-3,-1-9-2,-1 11 0,-5 3 0,-5 13 0,-9 1 0,7 4 0,-4-2 0,2 3 0,2-5 0,4 2 0,-2-7 0,10-3 0,6-10 0,1-2 0,-1-8 0,6-5 0,6-23 0,-14 22 0,14-22 0,0 0 0,0 0 0,0-26 0,0 26 0,0-33 0,18 27-6,-27-16-34,16 2-4,-2-1 1,1-2 0</inkml:trace>
          <inkml:trace contextRef="#ctx0" brushRef="#br0" timeOffset="-378.0216">7889 721 30,'21'4'26,"-21"-4"-2,0 0-1,20-20-2,-20 20-3,16-3-1,-16 3-2,0 0-3,0 0-1,0 0-2,0 0-1,0 0 0,0 0-2,0 0-1,0 0 0,14 21 0,-14-21-1,-4 21 0,4-21 0,2 33-4,-6-13 0,10 6 0,-6 0 0,5 6 0,0-2 0,1 5 0,2 0 0,1 2 0,-2 0 0,4 2 0,-4-4 0,2 2 0,3-4 0,0 0 0,-6-1 0,1 0 0,-2-3 0,-1 1 0,-3-2 0,1 2 0,-2-3 0,4-1 0,-3-3 0,-4-2 0,3-5 0,0-16 0,9 21 0,-9-21 0,0 0 0,0 0 0,0 0 0,0 0 0,0 0 0,-7-28 0,7 28 0,-9-30-12,9 30-22,9-18-9,-9 18 1,-9-26 0,-2 8 2</inkml:trace>
          <inkml:trace contextRef="#ctx0" brushRef="#br0" timeOffset="1247.0712">8366 1378 73,'-7'-16'36,"7"16"1,0 0 2,1-17-23,-1 17-4,0 0-1,0 0-3,0 0-3,0 0 0,0 0-1,16 16-1,-16-16 0,0 0 0,0 0-3,0 0 0,0 0 0,0 0 0,0 0 0,0 0 0,0 0 0,0 0 0,0 0 0,0 0 0,0 0 0,9-18 0,-9 18 0,0-30 0,4 11 0,-1-6 0,1-3 0,-1-4 0,-3-3 0,0-2 0,4-1 0,-1 1 0,-3-2 0,2 2 0,-4 2 0,2 4 0,4 1 0,-2 5 0,-1 6 0,1 1 0,-2 18 0,0-17 0,0 17 0,0 0 0,0 0 0,0 0 0,0 0 0,-12 22 0,6-6 0,3 5 0,-1 6 0,3 6 0,-3 2 0,4 7 0,-2 1 0,1 2 0,2 1 0,1 1 0,2-1 0,-3-4 0,-1-1 0,0-3 0,4-4 0,-1-3 0,3-6 0,-4-4 0,1-5 0,-3-16 0,5 21 0,-5-21 0,0 0 0,0 0 0,0 0 0,0 0 0,0 0 0,13-21 0,-13 21 0,1-25 0,-1 25 0,4-30 0,-4 30 0,4-29 0,-3 9 0,1-1 0,2 0 0,-1 0 0,4 0 0,2 2 0,-4-1 0,2 4 0,-7 16 0,22-26 0,-22 26 0,17-14 0,-17 14 0,16-2 0,-16 2 0,27 9 0,-27-9 0,28 19 0,-11-3 0,1 3 0,0 3 0,-6 0 0,-1 1 0,-6 0 0,0-2 0,-5 0 0,-9-1 0,2-3 0,-10-5 0,1-1 0,-4-4 0,-3-2 0,-1-3 0,-4-2 0,3-2 0,-3-3 0,8 1 0,-1-3 0,5 4 0,-2-4 0,18 7 0,-21-18-2,21 18-41,7-15-2,-7 15 2,20-20-1</inkml:trace>
          <inkml:trace contextRef="#ctx0" brushRef="#br0" timeOffset="-17183.9828">6433 672 76,'0'0'38,"-21"-11"-1,21 11 2,-32-17-21,32 17-4,0 0-2,0 0-4,0 0-1,0 0-1,0 0-6,0 0 0,0 0 0,0 0 0,23 0 0,1 7 0,5 0 0,10 3 0,-1-1 0,8 3 0,4-1 0,-1 1 0,2-1 0,-8 1 0,-6-1 0,-5 1 0,-11 0 0,-14 4 0,-11 3 0,-15 4 0,-15 4 0,-6 2 0,-11 0 0,-6 6 0,-5-5 0,8-1 0,4-6 0,9-2 0,6-1 0,14-10 0,21-10 0,-16-2 0,16 2-44,37-8-2,-14 1 2,4 1-2</inkml:trace>
        </inkml:traceGroup>
      </inkml:traceGroup>
    </inkml:traceGroup>
    <inkml:traceGroup>
      <inkml:annotationXML>
        <emma:emma xmlns:emma="http://www.w3.org/2003/04/emma" version="1.0">
          <emma:interpretation id="{C985C4E3-88A5-435C-8DE6-B165E2B95761}" emma:medium="tactile" emma:mode="ink">
            <msink:context xmlns:msink="http://schemas.microsoft.com/ink/2010/main" type="paragraph" rotatedBoundingBox="14418,6337 19832,6372 19822,7961 14408,7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0B8617-F03F-4D9F-8880-01C0CC9500D8}" emma:medium="tactile" emma:mode="ink">
              <msink:context xmlns:msink="http://schemas.microsoft.com/ink/2010/main" type="line" rotatedBoundingBox="14418,6337 19832,6372 19822,7961 14408,7926"/>
            </emma:interpretation>
          </emma:emma>
        </inkml:annotationXML>
        <inkml:traceGroup>
          <inkml:annotationXML>
            <emma:emma xmlns:emma="http://www.w3.org/2003/04/emma" version="1.0">
              <emma:interpretation id="{DA9A21EA-268E-443C-995A-F27B4EDB0820}" emma:medium="tactile" emma:mode="ink">
                <msink:context xmlns:msink="http://schemas.microsoft.com/ink/2010/main" type="inkWord" rotatedBoundingBox="15581,6344 19832,6372 19822,7961 15570,7934">
                  <msink:destinationLink direction="from" ref="{1D6D8214-083A-4A4A-A649-5D47951E802F}"/>
                  <msink:destinationLink direction="to" ref="{1D6D8214-083A-4A4A-A649-5D47951E802F}"/>
                </msink:context>
              </emma:interpretation>
              <emma:one-of disjunction-type="recognition" id="oneOf1">
                <emma:interpretation id="interp5" emma:lang="en-US" emma:confidence="0">
                  <emma:literal>&gt;QE'</emma:literal>
                </emma:interpretation>
                <emma:interpretation id="interp6" emma:lang="en-US" emma:confidence="0">
                  <emma:literal>'[QED'</emma:literal>
                </emma:interpretation>
                <emma:interpretation id="interp7" emma:lang="en-US" emma:confidence="0">
                  <emma:literal>&gt;QE"</emma:literal>
                </emma:interpretation>
                <emma:interpretation id="interp8" emma:lang="en-US" emma:confidence="0">
                  <emma:literal>'[QED</emma:literal>
                </emma:interpretation>
                <emma:interpretation id="interp9" emma:lang="en-US" emma:confidence="0">
                  <emma:literal>'[QED.</emma:literal>
                </emma:interpretation>
              </emma:one-of>
            </emma:emma>
          </inkml:annotationXML>
          <inkml:trace contextRef="#ctx0" brushRef="#br1" timeOffset="31750.8161">8034 2596 60,'0'0'35,"0"0"1,0 0 0,0 0-20,-30-19-2,30 19-4,-18-2-2,18 2-1,-25 3-2,25-3-1,-31 14 0,11-1 0,-1-3-1,3 6 0,-1-2-1,1 7 0,-3 2 0,7 5-1,2 2 2,3 5-3,4 2 0,-1 5 0,3 4 0,1 0 0,6-2 0,4-2 0,1-4 0,7-2 0,2-5 0,8-3 0,-1-5 0,5-4 0,3-6 0,10-4 0,1-8 0,4-4 0,-1-10 0,3-2 0,3-8 0,0-5 0,-4-4 0,-8-5 0,-8-5 0,-8-4 0,-6-6 0,-8-3 0,-9-3 0,-8 2 0,-6 0 0,-4 5 0,-9 7 0,-5 7 0,-5 11 0,-6 10 0,3 7 0,-1 7 0,-2 7 0,2 2 0,11 9 0,0-7 0,24 14-12,-15-14-17,12 10-13,9 2-1,5 2 1,3 2 1</inkml:trace>
          <inkml:trace contextRef="#ctx0" brushRef="#br1" timeOffset="32084.8352">8182 2932 101,'5'28'40,"2"-7"1,-1 0 1,-10 2-33,17 17-1,-12-10-1,13 12-2,1-5-3,2 2-2,-4-1 0,1 1 0,0-6 0,2-5 0,1-3 0,-3-7 0,-3-3 0,-11-15-5,25 13-6,-25-13-30,9-27-2,-9 3 2,-6-8-1</inkml:trace>
          <inkml:trace contextRef="#ctx0" brushRef="#br1" timeOffset="34549.9762">8788 3190 65,'0'0'37,"0"0"-2,15 19-7,3-29-10,26 11-4,-7-13-4,18 9-4,-6-8-2,4 4-1,-3 0-2,-3-2-3,1 7-2,-18-8-7,7 5-19,-12 6-8,-25-1 1,32-5-1</inkml:trace>
          <inkml:trace contextRef="#ctx0" brushRef="#br1" timeOffset="34338.9641">8837 2809 76,'0'0'37,"0"0"0,0 0 1,21 12-24,-21-12-5,46-7-2,-16-2-1,12 7-3,4-3-1,4 0-1,1 1-1,-3-1-2,-3 8-1,-13-4-2,2 15-3,-34-14-9,19 16-14,-24 6-7,-20-2 1,-5 11 0</inkml:trace>
          <inkml:trace contextRef="#ctx0" brushRef="#br1" timeOffset="34087.9497">8839 2661 63,'10'-18'37,"-10"18"-1,18-17 3,-9-1-12,7 18-18,-16 0-2,28-14 0,-10 4-2,13 6-2,1-3 0,7 5-1,2-3-1,-1 5 0,6-2-1,-2 4 1,0 0-1,-10 1-1,-4 3 0,-7-5-2,0 10-3,-23-11-9,19-5-23,-19 5-2,0 0 1,-26 17-1</inkml:trace>
          <inkml:trace contextRef="#ctx0" brushRef="#br1" timeOffset="33775.9318">8885 2631 43,'0'0'33,"0"0"2,0 0 0,0 0-10,0 0-11,0 0-2,0 0-1,8 32-3,-8-32 0,-3 37-1,1-11-2,4 13 0,-7 1-2,5 7 1,-4 3-2,4 2 0,2-2 1,1-3-3,-4-3 0,1-5 0,0-8 0,1-3 0,1-5 0,0-7 0,-2-16 0,-2 18 0,2-18-4,0 0-3,0 0-8,2-30-27,-6 2 0,-1-6 1,-2-8 0</inkml:trace>
          <inkml:trace contextRef="#ctx0" brushRef="#br1" timeOffset="35331.0208">9774 2195 79,'0'0'37,"0"0"1,-1 18-2,1-18-22,1 19-3,-1-19-1,9 32-4,-5-15-1,8 8-2,-1-6-1,-3 2 0,3-5-1,-11-16-1,16 25 0,-16-25-2,0 0 0,0 0-2,-2 16-1,2-16 0,-25-11-1,2-1 1,6 5 0,-8-7 1,4 1 2,-2 1 1,0 0 2,7 5 1,-3-2 1,19 9 0,0 0 0,-16-11 0,16 11-1,0 0 0,25-5-1,-6 5 0,4 2-1,2 0 0,-1 1 1,1 2-1,-4 1 0,-3 3 1,-18-9 1,14 17 0,-14-17-1,-23 19 1,2-12 0,-2 6 0,-4-4 0,-1-2-1,0 0 0,3-2-1,8-2-1,17-3-1,-22 6-3,22-6-8,0 0-25,0 0-2,20-16 1,3 14-1</inkml:trace>
          <inkml:trace contextRef="#ctx0" brushRef="#br1" timeOffset="38940.2272">7804 2234 64,'-3'-21'34,"3"21"1,0 0-1,-28-18-21,28 18-4,-30-9-1,30 9-1,-39-3-2,23 5-1,-11-4-1,10 7 0,-4-5-1,21 0 0,-30 7 1,30-7-1,0 0 1,-16 23-1,16-23 1,-4 33 0,4-10 0,5 11 0,-3 3 0,-2 15 0,0 3-1,-2 13 0,-5 4-2,2 9 0,-6 4 0,-1 2 0,-6 1 0,6-3 0,-6-3 0,1-1 0,3-7 0,1-6 0,4-6 0,2-4 0,4-7 0,-1-2 0,13-7 0,2-7 0,1-7 0,0-3 0,3-4 0,-1-5 0,-14-16 0,28 16 0,-28-16 0,26-2-3,-3 6-7,-14-20-22,18 2-11,-1-4 0,6-8-1,3-4 2</inkml:trace>
          <inkml:trace contextRef="#ctx0" brushRef="#br1" timeOffset="28329.6204">6288 2693 82,'0'0'40,"0"0"0,0 0 1,-11-25-25,11 25-4,16 5-2,6 2-3,-22-7-2,38 13-3,-15-6-2,6 5 0,-5-2 0,4 8 0,-3-4 0,-5 9 0,-10 0 0,-4 1 0,-8 1 0,-4 0 0,-8-3 0,-7 3 0,-5-2 0,-1-2 0,-3 0 0,-2-9 0,9 15 0,-3-15-43,3-3-1,4-6 0,19-3 0</inkml:trace>
        </inkml:traceGroup>
        <inkml:traceGroup>
          <inkml:annotationXML>
            <emma:emma xmlns:emma="http://www.w3.org/2003/04/emma" version="1.0">
              <emma:interpretation id="{D9A777AD-AE6F-4A6A-B4FF-BEBBB2E409C1}" emma:medium="tactile" emma:mode="ink">
                <msink:context xmlns:msink="http://schemas.microsoft.com/ink/2010/main" type="inkWord" rotatedBoundingBox="18391,5984 20093,6459 19674,7960 17972,7486">
                  <msink:destinationLink direction="to" ref="{1D6D8214-083A-4A4A-A649-5D47951E802F}"/>
                  <msink:destinationLink direction="from" ref="{1D6D8214-083A-4A4A-A649-5D47951E802F}"/>
                </msink:context>
              </emma:interpretation>
              <emma:one-of disjunction-type="recognition" id="oneOf2">
                <emma:interpretation id="interp10" emma:lang="en-US" emma:confidence="0">
                  <emma:literal>(xll</emma:literal>
                </emma:interpretation>
                <emma:interpretation id="interp11" emma:lang="en-US" emma:confidence="0">
                  <emma:literal>(xll)</emma:literal>
                </emma:interpretation>
                <emma:interpretation id="interp12" emma:lang="en-US" emma:confidence="0">
                  <emma:literal>(4))</emma:literal>
                </emma:interpretation>
                <emma:interpretation id="interp13" emma:lang="en-US" emma:confidence="0">
                  <emma:literal>(Al}</emma:literal>
                </emma:interpretation>
                <emma:interpretation id="interp14" emma:lang="en-US" emma:confidence="0">
                  <emma:literal>(xll]</emma:literal>
                </emma:interpretation>
              </emma:one-of>
            </emma:emma>
          </inkml:annotationXML>
          <inkml:trace contextRef="#ctx0" brushRef="#br1" timeOffset="36180.0693">10302 2327 54,'-14'-16'34,"14"16"2,0 0 0,-18-3-14,13 19-9,-23-13 0,12 22-3,-14-11-2,7 17-1,-11 1-2,8 12 0,-6 0-1,2 12 0,0 0-2,9 9 0,0 0-2,5 2 0,5-2 0,2-2 0,2-3 0,7-4 0,6-3 0,-1-6 0,6-6 0,1-2 0,4-10 0,1-9 0,8-6-3,-2-14-3,12 7-5,-13-16-24,8-5-7,0-7 1,-4-4 0</inkml:trace>
          <inkml:trace contextRef="#ctx0" brushRef="#br1" timeOffset="36549.0905">10410 2726 74,'7'-21'38,"-7"21"0,0 0 1,19-2-17,1 16-13,-20-14-2,33 23-1,-15-7-2,10 12 0,-3-3-2,5 8 0,-2-1-1,2 1 0,0 2 0,0-2 0,-3 1-1,-3-6 0,-1-3 0,-3-6 0,-4-2-1,-16-17-2,21 23-4,-21-23-12,0 0-20,-4-21-3,4 21 3,-14-31-3</inkml:trace>
          <inkml:trace contextRef="#ctx0" brushRef="#br1" timeOffset="36858.1082">10715 2661 80,'0'0'39,"-25"16"0,4-4 2,-7-1-25,14 25-3,-27-9-3,11 15-2,-16-5-3,4 7-1,-2-4-4,7-1 0,0-4 0,1-3 0,8-8 0,9-1 0,5-5 0,14-18 0,-13 26 0,13-26-3,0 0-9,0 0-30,27 2 0,-8-16 0,6-9 0</inkml:trace>
          <inkml:trace contextRef="#ctx0" brushRef="#br1" timeOffset="37270.1316">10862 2320 92,'17'0'38,"-17"0"2,23 18 0,4 6-28,-18-4-3,17 23 0,-12-2-3,11 22-1,-4 6-1,4 11-4,-4 5 0,0 4 0,-3 1 0,-1 3 0,-6-1 0,-2-10 0,-13-6 0,-5-8 0,-5-10 0,-3-10 0,-3-10 0,-6-15 0,3-3 0,-9-28-13,9 7-30,4-12-1,1-4 0,2-8 0</inkml:trace>
          <inkml:trace contextRef="#ctx0" brushRef="#br1" timeOffset="39857.2796">11509 2216 102,'0'0'38,"27"-15"3,-27 15-3,19-23-30,4 21-1,-23 2-2,41-9 0,-41 9-2,32 4 0,-32-4 0,26 28-1,-19-4-2,-3 15 0,-8 7 0,-5 15 0,-3 11 0,-2 14 0,-4 6 0,1 8 0,-3 5 0,10-1 0,-5 1 0,7-1 0,1-7 0,1-8 0,3-6 0,1-7 0,-2-11 0,-1-7 0,2-11 0,3-8 0,0-13 0,-2-7 0,2-19 0,2 20 0,-2-20 0,0 0 0,0 0 0,0 0 0,-27-20 0,8 12 0,-2 0 0,-6-2 0,2 1 0,-1-1 0,3 4 0,-2-4 0,25 10 0,-28-21-8,28 21-33,9-27-3,-6 10 0,6-3 0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39.2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69CFBB-6CD6-4FA0-87E3-15953C11B1E2}" emma:medium="tactile" emma:mode="ink">
          <msink:context xmlns:msink="http://schemas.microsoft.com/ink/2010/main" type="inkDrawing" rotatedBoundingBox="12948,5093 14745,5045 14746,5100 12950,5147" semanticType="underline" shapeName="Other">
            <msink:sourceLink direction="with" ref="{68A956F0-DF5D-4357-B239-E218AF15DDA6}"/>
          </msink:context>
        </emma:interpretation>
      </emma:emma>
    </inkml:annotationXML>
    <inkml:trace contextRef="#ctx0" brushRef="#br0">4826 893 44,'0'0'33,"0"0"3,0 0 0,0 0-8,-21 2-8,21-2-3,0 0-5,0 0-2,0 0-2,0 0-2,0 0-1,0 0-5,0 0 0,0 0 0,0 0 0,25 7 0,-25-7 0,42 3 0,-6-3 0,10 4 0,8-2 0,12 1 0,6 1 0,13-2 0,5-1 0,3 1 0,4-4 0,9 2 0,7-5 0,-2 0 0,-3-1 0,-2-1 0,-7 0 0,-7 2 0,-11-2 0,-11 4 0,-13-1 0,-9 1 0,-11 1 0,-14 2 0,-6-2 0,-17 2 0,23 0 0,-23 0 0,0 0 0,0 0 0,0 0 0,0 0 0,0 0 0,0 0 0,0 0 0,-17-10-20,17 10-22,0 0-3,-22-13 3,22 13 0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23.7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FE91C1-8E08-46D8-8FCD-16BB47AF0D59}" emma:medium="tactile" emma:mode="ink">
          <msink:context xmlns:msink="http://schemas.microsoft.com/ink/2010/main" type="writingRegion" rotatedBoundingBox="10750,6657 12083,6695 12061,7469 10728,7431"/>
        </emma:interpretation>
      </emma:emma>
    </inkml:annotationXML>
    <inkml:traceGroup>
      <inkml:annotationXML>
        <emma:emma xmlns:emma="http://www.w3.org/2003/04/emma" version="1.0">
          <emma:interpretation id="{6A0FB270-8BE3-4C68-BD25-BDF0D1BCC99F}" emma:medium="tactile" emma:mode="ink">
            <msink:context xmlns:msink="http://schemas.microsoft.com/ink/2010/main" type="paragraph" rotatedBoundingBox="10750,6657 12083,6695 12061,7469 10728,7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AEBBA2-EF85-454F-9E43-4BBA247129A9}" emma:medium="tactile" emma:mode="ink">
              <msink:context xmlns:msink="http://schemas.microsoft.com/ink/2010/main" type="line" rotatedBoundingBox="10750,6657 12083,6695 12061,7469 10728,7431"/>
            </emma:interpretation>
          </emma:emma>
        </inkml:annotationXML>
        <inkml:traceGroup>
          <inkml:annotationXML>
            <emma:emma xmlns:emma="http://www.w3.org/2003/04/emma" version="1.0">
              <emma:interpretation id="{7C07E307-7659-454A-9B84-726EB6342B5F}" emma:medium="tactile" emma:mode="ink">
                <msink:context xmlns:msink="http://schemas.microsoft.com/ink/2010/main" type="inkWord" rotatedBoundingBox="10750,6657 12083,6695 12061,7469 10728,7431"/>
              </emma:interpretation>
              <emma:one-of disjunction-type="recognition" id="oneOf0">
                <emma:interpretation id="interp0" emma:lang="en-US" emma:confidence="0">
                  <emma:literal>XI</emma:literal>
                </emma:interpretation>
                <emma:interpretation id="interp1" emma:lang="en-US" emma:confidence="0">
                  <emma:literal>X,</emma:literal>
                </emma:interpretation>
                <emma:interpretation id="interp2" emma:lang="en-US" emma:confidence="0">
                  <emma:literal>X.</emma:literal>
                </emma:interpretation>
                <emma:interpretation id="interp3" emma:lang="en-US" emma:confidence="0">
                  <emma:literal>X!</emma:literal>
                </emma:interpretation>
                <emma:interpretation id="interp4" emma:lang="en-US" emma:confidence="0">
                  <emma:literal>x,</emma:literal>
                </emma:interpretation>
              </emma:one-of>
            </emma:emma>
          </inkml:annotationXML>
          <inkml:trace contextRef="#ctx0" brushRef="#br0">2691 2533 83,'-9'-16'38,"9"16"1,0 0 2,0-16-25,11 32-4,-11-16-2,10 17-2,-10-17 0,19 41-8,-6-15 0,6 13 0,1 1 0,2 9 0,0 2 0,6 2 0,0 0 0,0 1 0,-1-3 0,3-7 0,0-3 0,-1-8 0,1-3 0,-5-7 0,-4-4 0,-1-5 0,-3-5 0,-17-9 0,21 9 0,-21-9 0,0 0 0,6-16 0,-6 16 0,-11-28-21,11 28-23,-12-32-1,3 11 3,-2 0-2</inkml:trace>
          <inkml:trace contextRef="#ctx0" brushRef="#br0" timeOffset="403.0229">3175 2489 87,'-1'-20'38,"1"20"1,-18 7 1,-7-8-26,22 25-2,-17-11-3,10 16-1,-17 1 0,1 16-8,-6 1 0,-3 10 0,-6-1 0,-1 4 0,-4 1 0,2-1 0,0-4 0,9-8 0,0-5 0,5-7 0,3-7 0,8-7 0,3-5 0,16-17 0,-14 18 0,14-18-22,0-23-20,18 5-3,3-5 1,3-1 0</inkml:trace>
          <inkml:trace contextRef="#ctx0" brushRef="#br0" timeOffset="840.048">3919 2678 90,'0'0'38,"-2"36"1,-1-12 2,1-1-27,6 25-5,-11-10-2,10 11-1,-6-3-3,6 2 0,-1-8-2,0-5 0,-2-9-1,1-6-2,3-1-3,-4-19-7,0 0-28,0 0-1,-5-28 1,-1 9-3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37.8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6D8214-083A-4A4A-A649-5D47951E802F}" emma:medium="tactile" emma:mode="ink">
          <msink:context xmlns:msink="http://schemas.microsoft.com/ink/2010/main" type="inkDrawing" rotatedBoundingBox="20354,6149 20453,6733 20174,6780 20076,6196" semanticType="callout" shapeName="Other">
            <msink:sourceLink direction="from" ref="{DA9A21EA-268E-443C-995A-F27B4EDB0820}"/>
            <msink:sourceLink direction="to" ref="{DA9A21EA-268E-443C-995A-F27B4EDB0820}"/>
            <msink:sourceLink direction="to" ref="{D9A777AD-AE6F-4A6A-B4FF-BEBBB2E409C1}"/>
            <msink:sourceLink direction="from" ref="{D9A777AD-AE6F-4A6A-B4FF-BEBBB2E409C1}"/>
          </msink:context>
        </emma:interpretation>
      </emma:emma>
    </inkml:annotationXML>
    <inkml:trace contextRef="#ctx0" brushRef="#br0">224 37 51,'0'0'31,"7"-25"3,-7 25-1,0 0-17,0 0-2,0 0-3,-25-16-2,25 16-1,-28 2-2,12 5-1,-9-7 0,6 11-1,-6-4 0,6 5 0,-4-2-1,7 6-1,-2-3 0,11 6-1,0-1-1,4-3 1,3-15-1,2 28 1,-2-28-1,21 16 0,-5-18 0,5-6 0,4-8 2,5-2-2,0 1 1,0-4 0,-4 1 0,-10 5 0,0 6 3,-16 9-4,0 0 0,3 21 0,-17 2 0,0 10 0,-7 0 0,5 10 0,-7 1 0,9 3 0,-4 0 0,8-4 0,1-3 0,9-3 0,7-2 0,7-5 0,4-5 0,3-8 0,7-3 0,-3-12 0,15 7 0,-10-16-43,0-4-1,-8-3 1,-1-2-1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11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-1 131 85,'14'-21'39,"-14"21"-1,28-21 2,-14-5-13,13 22-19,-8-13 0,13 8-2,-6-1-2,4 2-4,-9 1 0,4 4 0,-5 1 0,-5 2 0,-15 0 0,27 2 0,-27-2 0,21 10 0,-21-10 0,20 23 0,-20-23 0,19 43 0,-10-10 0,0 11 0,-6 7 0,2 12 0,-3 9 0,-4 9 0,-3 10 0,0 11 0,-6 7 0,1 16 0,-3 5 0,1 2 0,3 3 0,2 7 0,4-1 0,3 1 0,1-3 0,5-9 0,-1-7 0,0-5 0,0-11 0,-1-12 0,-4-9 0,2-17 0,-2-13 0,0-14 0,0-10 0,0-10 0,0-6 0,0-16 0,0 0 0,0 16 0,0-16 0,0 0 0,0 0 0,0 0 0,0 0 0,0 0 0,0 0 0,0 0 0,0 0 0,0 0 0,0 0 0,0 0 0,-23 18 0,5-11 0,-1-2 0,-4-2 0,-7 3 0,2-3 0,-2 2 0,3-3 0,8 9 0,-6-27 0,25 16-21,0 0-25,0 0-2,-18-18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07.2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FDE848-81B2-42D2-B68E-B22E44C3FBA1}" emma:medium="tactile" emma:mode="ink">
          <msink:context xmlns:msink="http://schemas.microsoft.com/ink/2010/main" type="inkDrawing" rotatedBoundingBox="2853,6196 3023,4210 3351,4238 3181,6224" semanticType="verticalRange" shapeName="Other"/>
        </emma:interpretation>
      </emma:emma>
    </inkml:annotationXML>
    <inkml:trace contextRef="#ctx0" brushRef="#br0">413 48 45,'0'0'27,"0"0"0,0 0-3,-8-18-2,8 18-5,0 0-1,-20-10-5,1 1-3,19 9-2,-29-7-1,12 7-1,-10-4 0,6 8-1,-9-6 0,9 6 0,-5-3-1,1 6 0,0-1 0,7 3 0,-1-2-1,19-7 0,-21 24 1,14-5-1,5 4 1,4 11 0,-2 4 0,7 15 1,-5 7-1,1 14 1,-1 10 0,1 7-3,-4 4 0,2 9 0,-6 1 0,2 3 0,-1-3 0,-1 0 0,-1-3 0,3-2 0,-6-3 0,0-9 0,0-5 0,1-10 0,-3-6 0,4-12 0,0-10 0,0-8 0,3-10 0,3-6 0,1-21 0,1 22 0,-1-22 0,0 0 0,23-3 0,-23 3 0,36-14 0,-21-5-2,24 10-35,-10-7-5,-1 2-1,2 2 1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24.9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85AF6B-5CA0-4685-B4FF-18EE5FD8DFA5}" emma:medium="tactile" emma:mode="ink">
          <msink:context xmlns:msink="http://schemas.microsoft.com/ink/2010/main" type="inkDrawing" rotatedBoundingBox="12023,7099 14579,7053 14580,7118 12024,7164" semanticType="underline" shapeName="Other">
            <msink:sourceLink direction="with" ref="{2146D1F9-8833-49BD-80D1-A8CCFDBFCF65}"/>
            <msink:sourceLink direction="with" ref="{D35BD6C1-4E6F-4F15-B8C8-9ADB9717F96E}"/>
          </msink:context>
        </emma:interpretation>
      </emma:emma>
    </inkml:annotationXML>
    <inkml:trace contextRef="#ctx0" brushRef="#br0">0 60 72,'0'0'38,"25"-2"1,-2 4 1,-4 8-16,4-13-13,23 15-1,-5-12-4,15 11-1,6-8-2,18 3 0,8-5-2,14 1 0,8-5 1,11-1-2,15-5 0,4 2 0,3 0 0,5 0 0,-1 4 0,-1-1 0,-5 2 0,-8 2 0,-12 0 0,-9 0 0,-10-1 0,-17-1-3,-15 2 0,-20-11-3,-4 15-4,-32-20-15,-14 16-17,26-12 1,-26 12 2,-14-16-2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34.2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AB7996-2544-4968-BE79-23564B716DDE}" emma:medium="tactile" emma:mode="ink">
          <msink:context xmlns:msink="http://schemas.microsoft.com/ink/2010/main" type="inkDrawing" rotatedBoundingBox="15607,6271 19834,6373 19794,8031 15567,7929" semanticType="callout" shapeName="Other">
            <msink:sourceLink direction="to" ref="{D728F5DB-902B-4B8F-8F8D-4E2D54A4F5D7}"/>
            <msink:sourceLink direction="from" ref="{F42F6A60-B9EE-46CB-A891-01D00B3195A0}"/>
          </msink:context>
        </emma:interpretation>
      </emma:emma>
    </inkml:annotationXML>
    <inkml:trace contextRef="#ctx0" brushRef="#br0">10862 2320 92,'17'0'38,"-17"0"2,23 18 0,4 6-28,-18-4-3,17 23 0,-12-2-3,11 22-1,-4 6-1,4 11-4,-4 5 0,0 4 0,-3 1 0,-1 3 0,-6-1 0,-2-10 0,-13-6 0,-5-8 0,-5-10 0,-3-10 0,-3-10 0,-6-15 0,3-3 0,-9-28-13,9 7-30,4-12-1,1-4 0,2-8 0</inkml:trace>
    <inkml:trace contextRef="#ctx0" brushRef="#br0" timeOffset="1670.0956">7804 2234 64,'-3'-21'34,"3"21"1,0 0-1,-28-18-21,28 18-4,-30-9-1,30 9-1,-39-3-2,23 5-1,-11-4-1,10 7 0,-4-5-1,21 0 0,-30 7 1,30-7-1,0 0 1,-16 23-1,16-23 1,-4 33 0,4-10 0,5 11 0,-3 3 0,-2 15 0,0 3-1,-2 13 0,-5 4-2,2 9 0,-6 4 0,-1 2 0,-6 1 0,6-3 0,-6-3 0,1-1 0,3-7 0,1-6 0,4-6 0,2-4 0,4-7 0,-1-2 0,13-7 0,2-7 0,1-7 0,0-3 0,3-4 0,-1-5 0,-14-16 0,28 16 0,-28-16 0,26-2-3,-3 6-7,-14-20-22,18 2-11,-1-4 0,6-8-1,3-4 2</inkml:trace>
    <inkml:trace contextRef="#ctx0" brushRef="#br0" timeOffset="2587.1479">11509 2216 102,'0'0'38,"27"-15"3,-27 15-3,19-23-30,4 21-1,-23 2-2,41-9 0,-41 9-2,32 4 0,-32-4 0,26 28-1,-19-4-2,-3 15 0,-8 7 0,-5 15 0,-3 11 0,-2 14 0,-4 6 0,1 8 0,-3 5 0,10-1 0,-5 1 0,7-1 0,1-7 0,1-8 0,3-6 0,1-7 0,-2-11 0,-1-7 0,2-11 0,3-8 0,0-13 0,-2-7 0,2-19 0,2 20 0,-2-20 0,0 0 0,0 0 0,0 0 0,-27-20 0,8 12 0,-2 0 0,-6-2 0,2 1 0,-1-1 0,3 4 0,-2-4 0,25 10 0,-28-21-8,28 21-33,9-27-3,-6 10 0,6-3 0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23.7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3E5E88-882E-44DF-B58D-1AB68F615C4C}" emma:medium="tactile" emma:mode="ink">
          <msink:context xmlns:msink="http://schemas.microsoft.com/ink/2010/main" type="writingRegion" rotatedBoundingBox="10750,6657 12083,6695 12061,7469 10728,7431"/>
        </emma:interpretation>
      </emma:emma>
    </inkml:annotationXML>
    <inkml:traceGroup>
      <inkml:annotationXML>
        <emma:emma xmlns:emma="http://www.w3.org/2003/04/emma" version="1.0">
          <emma:interpretation id="{05C678C7-21E6-4BF6-95E2-E08A7F80733D}" emma:medium="tactile" emma:mode="ink">
            <msink:context xmlns:msink="http://schemas.microsoft.com/ink/2010/main" type="paragraph" rotatedBoundingBox="10750,6657 12083,6695 12061,7469 10728,7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DB4E37-AA2F-417F-9411-C442B91A7B4C}" emma:medium="tactile" emma:mode="ink">
              <msink:context xmlns:msink="http://schemas.microsoft.com/ink/2010/main" type="line" rotatedBoundingBox="10750,6657 12083,6695 12061,7469 10728,7431"/>
            </emma:interpretation>
          </emma:emma>
        </inkml:annotationXML>
        <inkml:traceGroup>
          <inkml:annotationXML>
            <emma:emma xmlns:emma="http://www.w3.org/2003/04/emma" version="1.0">
              <emma:interpretation id="{BDDA8D1E-F484-4FB5-856D-40F785BEE24C}" emma:medium="tactile" emma:mode="ink">
                <msink:context xmlns:msink="http://schemas.microsoft.com/ink/2010/main" type="inkWord" rotatedBoundingBox="10750,6657 12083,6695 12061,7469 10728,7431"/>
              </emma:interpretation>
              <emma:one-of disjunction-type="recognition" id="oneOf0">
                <emma:interpretation id="interp0" emma:lang="en-US" emma:confidence="0">
                  <emma:literal>XI</emma:literal>
                </emma:interpretation>
                <emma:interpretation id="interp1" emma:lang="en-US" emma:confidence="0">
                  <emma:literal>X,</emma:literal>
                </emma:interpretation>
                <emma:interpretation id="interp2" emma:lang="en-US" emma:confidence="0">
                  <emma:literal>X.</emma:literal>
                </emma:interpretation>
                <emma:interpretation id="interp3" emma:lang="en-US" emma:confidence="0">
                  <emma:literal>X!</emma:literal>
                </emma:interpretation>
                <emma:interpretation id="interp4" emma:lang="en-US" emma:confidence="0">
                  <emma:literal>x,</emma:literal>
                </emma:interpretation>
              </emma:one-of>
            </emma:emma>
          </inkml:annotationXML>
          <inkml:trace contextRef="#ctx0" brushRef="#br0">2691 2533 83,'-9'-16'38,"9"16"1,0 0 2,0-16-25,11 32-4,-11-16-2,10 17-2,-10-17 0,19 41-8,-6-15 0,6 13 0,1 1 0,2 9 0,0 2 0,6 2 0,0 0 0,0 1 0,-1-3 0,3-7 0,0-3 0,-1-8 0,1-3 0,-5-7 0,-4-4 0,-1-5 0,-3-5 0,-17-9 0,21 9 0,-21-9 0,0 0 0,6-16 0,-6 16 0,-11-28-21,11 28-23,-12-32-1,3 11 3,-2 0-2</inkml:trace>
          <inkml:trace contextRef="#ctx0" brushRef="#br0" timeOffset="403.0229">3175 2489 87,'-1'-20'38,"1"20"1,-18 7 1,-7-8-26,22 25-2,-17-11-3,10 16-1,-17 1 0,1 16-8,-6 1 0,-3 10 0,-6-1 0,-1 4 0,-4 1 0,2-1 0,0-4 0,9-8 0,0-5 0,5-7 0,3-7 0,8-7 0,3-5 0,16-17 0,-14 18 0,14-18-22,0-23-20,18 5-3,3-5 1,3-1 0</inkml:trace>
          <inkml:trace contextRef="#ctx0" brushRef="#br0" timeOffset="840.048">3919 2678 90,'0'0'38,"-2"36"1,-1-12 2,1-1-27,6 25-5,-11-10-2,10 11-1,-6-3-3,6 2 0,-1-8-2,0-5 0,-2-9-1,1-6-2,3-1-3,-4-19-7,0 0-28,0 0-1,-5-28 1,-1 9-3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02.5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CFAE89-F5AD-4EB2-A495-2F5DE78B2ED4}" emma:medium="tactile" emma:mode="ink">
          <msink:context xmlns:msink="http://schemas.microsoft.com/ink/2010/main" type="writingRegion" rotatedBoundingBox="3167,4175 25167,4297 25123,12192 3123,12070"/>
        </emma:interpretation>
      </emma:emma>
    </inkml:annotationXML>
    <inkml:traceGroup>
      <inkml:annotationXML>
        <emma:emma xmlns:emma="http://www.w3.org/2003/04/emma" version="1.0">
          <emma:interpretation id="{169313C0-DB27-4F29-BCF3-90912DD01F67}" emma:medium="tactile" emma:mode="ink">
            <msink:context xmlns:msink="http://schemas.microsoft.com/ink/2010/main" type="paragraph" rotatedBoundingBox="3392,3938 20546,4856 20387,7833 3233,6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B9B390-1116-4F33-BA19-0F18738CA333}" emma:medium="tactile" emma:mode="ink">
              <msink:context xmlns:msink="http://schemas.microsoft.com/ink/2010/main" type="line" rotatedBoundingBox="3392,3938 20546,4856 20437,6899 3283,5981"/>
            </emma:interpretation>
          </emma:emma>
        </inkml:annotationXML>
        <inkml:traceGroup>
          <inkml:annotationXML>
            <emma:emma xmlns:emma="http://www.w3.org/2003/04/emma" version="1.0">
              <emma:interpretation id="{E23C6D5C-8E04-4F3F-84F5-04A32879956D}" emma:medium="tactile" emma:mode="ink">
                <msink:context xmlns:msink="http://schemas.microsoft.com/ink/2010/main" type="inkWord" rotatedBoundingBox="3392,3938 9205,4249 9096,6292 3283,5981"/>
              </emma:interpretation>
              <emma:one-of disjunction-type="recognition" id="oneOf0">
                <emma:interpretation id="interp0" emma:lang="en-US" emma:confidence="0">
                  <emma:literal>QE2'}:</emma:literal>
                </emma:interpretation>
                <emma:interpretation id="interp1" emma:lang="en-US" emma:confidence="0">
                  <emma:literal>Eita):</emma:literal>
                </emma:interpretation>
                <emma:interpretation id="interp2" emma:lang="en-US" emma:confidence="0">
                  <emma:literal>Enta):</emma:literal>
                </emma:interpretation>
                <emma:interpretation id="interp3" emma:lang="en-US" emma:confidence="0">
                  <emma:literal>QED-Cts}:</emma:literal>
                </emma:interpretation>
                <emma:interpretation id="interp4" emma:lang="en-US" emma:confidence="0">
                  <emma:literal>QEW-Cts}:</emma:literal>
                </emma:interpretation>
              </emma:one-of>
            </emma:emma>
          </inkml:annotationXML>
          <inkml:trace contextRef="#ctx0" brushRef="#br0">-2661 305 3,'15'5'21,"-27"-23"3,12 18 1,0 0-8,0 0-3,0 0 0,0 0 1,0 0-2,0 0-1,0 0-3,0 0 1,0 0-1,0 0-2,0 0 0,0 0-1,19-5-1,-19 5 0,0 0-1,0 0 0,8 16 0,-8-16-1,5 30 0,-7-15 0,4 8-1,-2 2 0,-2 1-1,6 2 0,-1-1-1,1-4 1,-3-4-1,1-3 0,-2-16 0,4 23 0,-4-23 0,0 0-1,-6 15-1,6-15-3,0 0-5,0 0-10,0 0-18,-24-5-1,24 5 1,-11-32 0</inkml:trace>
          <inkml:trace contextRef="#ctx0" brushRef="#br0" timeOffset="2790.1595">-1855 839 49,'0'0'32,"0"0"3,-19-2 0,19 2-14,0 0-4,0 0-4,0 0-3,0 0-2,0 0-2,0 0-1,16 11 0,-16-11-1,24-2-1,-6 0 0,9 2 0,3-4 0,5 4 0,0-3-3,9 3 0,-1-4 0,-1 1 0,0-1 0,1-1 0,-4 0 0,1-2 0,-5 0 0,-6 0 0,-8 2 0,-5-1 0,-16 6 0,17-7 0,-17 7-6,0 0-14,-19-3-20,19 3-2,-23 1 1,23-1 0</inkml:trace>
          <inkml:trace contextRef="#ctx0" brushRef="#br0" timeOffset="5679.3248">-561 208 82,'14'-19'34,"-14"19"1,20-25 1,-13 6-27,14 12 0,-2-9-2,6 11-1,-6-6-1,8 9-1,-8-1-1,4 8 1,-7 0-1,4 13 1,-15 3-1,4 16 1,-11 5-1,-3 19 1,-6 12-4,-3 13 0,-2 7 0,0 7 0,-3 7 0,6 2 0,3 0 0,3-2 0,3-3 0,4-2 0,-2-6 0,4 1 0,0-13 0,0-5 0,-2-3 0,0-11 0,0-9 0,0-7 0,-2-8 0,0-11 0,2-6 0,-2-6 0,2-18 0,0 18 0,0-18 0,0 0 0,0 0 0,0 0 0,-19-9 0,19 9 0,-19-7 0,19 7 0,-30-7 0,12 1 0,18 6 0,-30-15-6,30 15-35,-9-27-3,7 10 2,4-4-1</inkml:trace>
          <inkml:trace contextRef="#ctx0" brushRef="#br0" timeOffset="3458.1977">-1161 375 57,'0'0'33,"0"0"1,-11-16 1,11 16-14,0 0-7,0 0-3,0 0-2,0 0-2,0 0-1,0 0-1,20 7-1,-20-7-1,17 18 1,-17-18-1,32 28 0,-18-11 0,7 10 0,-1 4-3,8 10 0,-3 4 0,3 8 0,-5 7 0,0 3 0,-4 6 0,-1 4 0,-6-1 0,-6 2 0,-6-3 0,-7-1 0,-11-5 0,-5 0 0,-5-5 0,1-9 0,-3-6 0,2-4 0,0-11 0,5-6 0,3-6 0,3-9 0,17-9 0,-28 3 0,28-3 0,-27-23 0,27 23-43,-12-31-1,3 13 1,0-3 0</inkml:trace>
          <inkml:trace contextRef="#ctx0" brushRef="#br0" timeOffset="-66030.7767">-4499 466 32,'0'0'29,"0"0"3,0 0 1,0 0-10,-7-19-4,7 19 0,0 0-5,-16 0-2,-7-9-3,23 9-2,-32 10-1,32-10-1,-31 25-1,13-8 0,-7-1-1,4 7-1,2 0 0,1 5-2,-2 2 0,3 3 0,-1 0 0,4 6 0,-2 0 0,7-1 0,2 3 0,6-5 0,1-1 0,5-1 0,0-6 0,6 3 0,1-1 0,4 0 0,2-4 0,1 1 0,-3-4 0,5-2 0,-2-2 0,6-7 0,5-1 0,7-3 0,-3-4 0,1-4 0,-1-4 0,3-3 0,-2-3 0,4-2 0,-4-8 0,-5 1 0,-3-7 0,1-1 0,0-2 0,-7-3 0,-1-3 0,-6-2 0,-9 2 0,-3-5 0,-6 3 0,-3-2 0,-1 2 0,-5 4 0,-4 0 0,-3 3 0,-6 4 0,-1 1 0,4 4 0,0 3 0,4 3 0,-2 2 0,3 1 0,0 0 0,18 12 0,-28-14 0,28 14 0,-25-11 0,25 11 0,-30-2 0,30 2-6,-35 2-19,35-2-17,-21 12 0,21-12 3,-12 20-1</inkml:trace>
          <inkml:trace contextRef="#ctx0" brushRef="#br0" timeOffset="1187.0678">-2035 322 64,'0'0'34,"0"0"0,0 0 2,-19 28-19,-9-22-4,15 20-2,-22-7-3,12 20-1,-16-6-1,18 15-1,-13-1-2,8 9 1,-2 2-1,8 9 0,1-2-1,10 5-1,4-1 0,6-1 0,3-4 1,10-3-2,2-6 0,7-8 0,7-6-2,3-13 1,6-7-1,-2-12-2,7 1-3,-17-22-14,3 5-19,0-4 0,-12-6-1,-18 17 2</inkml:trace>
          <inkml:trace contextRef="#ctx0" brushRef="#br0" timeOffset="-65512.7472">-4490 1010 63,'0'0'35,"0"0"2,0 0 1,0 0-12,0-18-11,0 18-2,0 0-2,17 9-2,-17-9-1,4 16-8,-4-16 0,18 37 0,-11-13 0,3 9 0,-4 6 0,2 5 0,5 2 0,1-3 0,0 1 0,4 0 0,-8-7 0,4-4 0,-1-5 0,3-5 0,-4-5 0,-12-18 0,16 16 0,-16-16 0,0 0 0,2-37 0,17 12-32,-19-1-11,-4 0-2,-3-3 2</inkml:trace>
          <inkml:trace contextRef="#ctx0" brushRef="#br0" timeOffset="-78636.4977">-3645 576 78,'0'0'36,"0"0"2,-14-15 0,14 15-19,0 0-4,0 0-3,0 0-3,16-7-1,-16 7-6,0 0-2,19-14 0,-1 12 0,2-2 0,10 3 0,-2-8 0,11 5 0,1-3 0,11 0 0,6 2 0,-1-2 0,1-2 0,-1 4 0,-3 0 0,-5-2 0,-6 5 0,-6 0 0,-12 0 0,-2 4 0,-22-2 0,17 0 0,-17 0 0,0 0 0,6 30-6,-6-30-36,-29 23-1,12-11 1,-6 6-1</inkml:trace>
          <inkml:trace contextRef="#ctx0" brushRef="#br0" timeOffset="-77811.4506">-3629 1241 73,'-12'20'37,"12"-20"1,0 0 1,0 0-19,26 17-6,-26-17-1,27 2-3,-27-2-2,44 0-5,-16-5-3,13 1 0,-2-3 0,8 0 0,-1-5 0,7 3 0,2-1 0,-4-1 0,-2 0 0,-8 4 0,-4 2 0,-9 0 0,-5 1 0,-7 3 0,-16 1 0,0 0 0,21 10-2,-21-10-40,0 0-2,-17 4 2,17-4-2</inkml:trace>
          <inkml:trace contextRef="#ctx0" brushRef="#br0" timeOffset="-78163.4707">-3581 889 75,'-9'17'36,"9"-17"1,0 0 2,0 0-18,0 0-7,0 0-2,0 0-3,0 0-1,16-5-4,-16 5-4,25-9 0,-4 6 0,0-4 0,7 3 0,6-1 0,5 0 0,-8 1 0,8 1 0,-2 1 0,-1 0 0,1 2 0,-6 0 0,-6 0 0,-4 2 0,-1-2 0,-20 0 0,24 3 0,-24-3 0,0 0 0,0 0-2,-10 21-37,-13-10-4,-4 6 0,-4 1 1</inkml:trace>
          <inkml:trace contextRef="#ctx0" brushRef="#br0" timeOffset="11508.6582">274 27 28,'0'0'27,"0"0"4,0 0-7,0 0-6,0 0-1,-22-21-1,22 21-2,-17-5-4,17 5-2,-21-2-3,21 2 0,-34 2-1,34-2-1,-35 5 0,35-5 0,-30 12 0,30-12-1,-32 16 0,32-16 0,-28 19 0,28-19-1,-21 21 0,21-21 0,-19 21 0,19-21-1,-11 18 1,11-18-1,-4 18 0,4-18 1,0 0-1,20 17 1,-20-17-1,28 4 1,-12-6-1,7-2 1,0-1 0,1-2-1,1-3 1,-2 1-1,-4 0 1,1 2-1,-3 2 0,-17 5 1,21-7 0,-21 7 0,0 0 0,0 0 1,0 0 0,0 0 0,0 0-1,-5 26 1,5-26-1,-25 32 1,8-11-2,-1 5 0,2 2 0,1 4 0,-1-2 0,2 1 0,-1-3 0,8 2 0,4-5 0,3-2 0,3-6 0,6-1 0,-9-16 0,37 18 0,-9-15 0,8-1 0,4-2 0,-6-7 0,15 10-28,-14-8-12,-10 0-2,-25 5 0,0 0 0</inkml:trace>
          <inkml:trace contextRef="#ctx0" brushRef="#br0" timeOffset="-79156.5275">-3608 527 92,'0'0'37,"0"0"2,-3-19 1,3 19-25,0 0-2,-16-14-3,16 14-1,0 0-9,9 35 0,-11-16 0,4 15 0,-2 2 0,3 10 0,-1 5 0,0 5 0,0 0 0,-1 4 0,-1 0 0,4-3 0,-4-4 0,5 0 0,-3-9 0,0-6 0,-2-6 0,1-11 0,1-5 0,-2-16 0,0 0 0,0 0 0,0 0 0,-5-28 0,5 28 0,-9-53 0,13 23-42,-11-5-1,3 3-1,1-4 0</inkml:trace>
          <inkml:trace contextRef="#ctx0" brushRef="#br0" timeOffset="548.0313">-2752 345 61,'0'0'33,"-19"11"-1,19-11 2,0 22-18,0-22-6,0 0-2,27 13-2,-8-3-2,-1-6-1,6 4 0,1-2-2,2-1-1,-1-3 1,0 1-1,-4-3-1,-3-1 0,-1-1-1,-18 2-1,16-11 0,-16 11-2,0 0 0,-20-24 1,20 24 0,-35-9 0,15 7 2,-8-1 1,2 3 2,3 1 1,-4-1 1,10 2 1,-3-5-1,20 3 1,-17-2-1,17 2 0,0 0-1,31-11 0,-11 4-2,3 2 1,3 0 0,2 3 0,-1-2 0,1 10 1,-12-5 0,-16-1 1,19 20 0,-15-3 1,-4-17-1,-19 36 0,-3-21 0,-2 8-1,-5-5-1,5-1 0,3-1-3,-4-11-2,21 15-12,4-20-21,0 0-1,22-7 0,-22 7-1</inkml:trace>
          <inkml:trace contextRef="#ctx0" brushRef="#br0" timeOffset="24607.4074">880 1218 87,'0'0'34,"-9"37"2,2-21 0,7-16-24,3 33-5,-3-33-1,4 27-1,-4-27-1,10 19-1,-10-19-1,0 0 1,20 4-1,-20-4 1,0 0-1,17-23 0,-17 23 0,4-27 0,-4 27 0,-5-26 0,5 26-1,-11-16 1,11 16-2,-16-5 0,16 5 0,0 0 0,-17 7 0,17-7 0,0 0-3,-16 11-15,16-11-22,0 0-1,0 0 1,23 17-1</inkml:trace>
          <inkml:trace contextRef="#ctx0" brushRef="#br0" timeOffset="24147.3811">991 691 80,'0'0'35,"0"0"-1,0 0 0,-20-16-20,20 16-3,0 0-2,-16 20-3,16-20-1,-14 15-2,14-15-1,-10 27 0,10-27-1,-4 26 0,4-26 0,7 18-1,-7-18 1,18 9 0,-18-9 0,26-9 0,-26 9 0,27-23-1,-17 7 2,-3 0-1,-3-1 0,-4 17 0,-4-27 0,4 27 1,-19-14-1,19 14 0,-30 0 1,30 0-2,-26 13 0,26-13 0,-22 14 0,22-14 0,0 0 0,-10 15-6,19 3-7,-9-18-26,-4 23 0,6-7-1,-2-16 1</inkml:trace>
        </inkml:traceGroup>
        <inkml:traceGroup>
          <inkml:annotationXML>
            <emma:emma xmlns:emma="http://www.w3.org/2003/04/emma" version="1.0">
              <emma:interpretation id="{2146D1F9-8833-49BD-80D1-A8CCFDBFCF65}" emma:medium="tactile" emma:mode="ink">
                <msink:context xmlns:msink="http://schemas.microsoft.com/ink/2010/main" type="inkWord" rotatedBoundingBox="10329,4738 12167,4837 12105,5980 10268,5881">
                  <msink:destinationLink direction="with" ref="{A685AF6B-5CA0-4685-B4FF-18EE5FD8DFA5}"/>
                </msink:context>
              </emma:interpretation>
              <emma:one-of disjunction-type="recognition" id="oneOf1">
                <emma:interpretation id="interp5" emma:lang="en-US" emma:confidence="0">
                  <emma:literal>Top,</emma:literal>
                </emma:interpretation>
                <emma:interpretation id="interp6" emma:lang="en-US" emma:confidence="0">
                  <emma:literal>top.</emma:literal>
                </emma:interpretation>
                <emma:interpretation id="interp7" emma:lang="en-US" emma:confidence="0">
                  <emma:literal>Topp</emma:literal>
                </emma:interpretation>
                <emma:interpretation id="interp8" emma:lang="en-US" emma:confidence="0">
                  <emma:literal>top,</emma:literal>
                </emma:interpretation>
                <emma:interpretation id="interp9" emma:lang="en-US" emma:confidence="0">
                  <emma:literal>Top.</emma:literal>
                </emma:interpretation>
              </emma:one-of>
            </emma:emma>
          </inkml:annotationXML>
          <inkml:trace contextRef="#ctx0" brushRef="#br0" timeOffset="26448.5127">2179 663 96,'0'0'37,"0"0"2,0 0-1,16-12-26,-16 12-1,0 0-2,19-21-2,0 21-1,-3-7-6,11 8 0,1-6 0,13 5 0,-1-2 0,11 2 0,2-1 0,6 2 0,2-2 0,1 1 0,-2 0 0,0 0 0,0 0 0,-7 1 0,-2-1 0,-1 0 0,-6 0 0,-2 2 0,-6-2 0,-6 0 0,-6-2 0,-4 1 0,1 1 0,-21 0 0,25-2 0,-25 2 0,0 0 0,0 0-42,8 19 0,-8-19-2,-17 19 2</inkml:trace>
          <inkml:trace contextRef="#ctx0" brushRef="#br0" timeOffset="25840.4779">2634 579 87,'0'0'35,"2"-21"1,-2 21 3,0 0-25,0 0-2,12 15-1,-12-15-2,2 27-1,-9-8-4,9 16-4,-9-1 0,5 11 0,-5 1 0,0 5 0,-2 5 0,2 0 0,-4-1 0,4-1 0,0-3 0,-2 0 0,2-5 0,4-4 0,-3-7 0,1-5 0,2-7 0,1-7 0,2-16 0,-2 17 0,2-17 0,0 0 0,0 0 0,-5-26-4,14 10-38,-13 0-1,-3-1 1,-2-3 0</inkml:trace>
          <inkml:trace contextRef="#ctx0" brushRef="#br0" timeOffset="27155.5532">3151 1013 86,'-23'-18'36,"23"18"0,-28-5 3,5-6-26,23 11-1,-26 20-2,15-1-5,-10-3 1,10 10-3,-6-3 1,8 7-3,2-2 3,7 2-4,-2-6 0,9-1 0,7-5 0,-14-18 0,34 21 0,-10-19 0,-2-8 0,1-2 0,-4-6 0,0-4 0,-1-5 0,-4 0 0,-5-3 0,-5 1 0,-8 3 0,-1 0 0,-4 5 0,9 17 0,-28-25 0,12 18 0,0 7 0,-2 2 0,18-2 0,-28 9 0,28-9 0,-19 17 0,19-17-3,0 0-8,1 32-16,-1-32-14,11 19 0,-11-19 2,16 7-1</inkml:trace>
          <inkml:trace contextRef="#ctx0" brushRef="#br0" timeOffset="27826.5915">3354 1032 100,'0'0'38,"-21"21"1,18-5-1,10 12-25,-27-14-3,20 23-3,-14-9-1,12 16-2,-6-7-4,8 10 0,-4-1 0,4 2 0,-2-3 0,6 1 0,3-6 0,-2-1 0,2-4 0,2-9 0,-5-3 0,-1-5 0,-3-18 0,0 0 0,0 0 0,0 0 0,14-18 0,-12-5 0,1-6 0,5-12 0,-1-1 0,-6-5 0,3-1 0,3-3 0,-4 2 0,1 0 0,3-2 0,-5 10 0,3-1 0,4 5 0,0 6 0,-2 4 0,5 4 0,-1 4 0,-11 19 0,32-21 0,-15 21 0,4 2 0,1 3 0,4 9 0,-1 4 0,-1 5 0,-1-1 0,-5 5 0,-6-1 0,-6 2 0,-6-3 0,-9-2 0,-5-4 0,-9 0 0,-7-3 0,-2-4 0,-3-3 0,-1-3 0,5-5 0,1-2 0,5-1 0,0-9 0,25 11 0,-32-7-34,32 7-9,2-19-1,-2 19 1</inkml:trace>
          <inkml:trace contextRef="#ctx0" brushRef="#br0" timeOffset="28960.6564">3866 1424 79,'0'0'37,"0"0"0,0 0 2,2-28-22,-2 28-5,0 0-3,11 19-2,-11-19-1,3 28-1,1-12-1,3 10-1,-6 1-3,6 8 0,-1-2 0,1 4 0,2-3 0,0-3 0,-2-3 0,1-1 0,1-5 0,-3-6 0,-6-16 0,0 0 0,0 0 0,0 0 0,0 0 0,-8-24 0,-4-1 0,-7-3 0,-1-2 0,-3 0 0,-1 4 0,1 1 0,1 4 0,3 4 0,19 17 0,-25-25 0,25 25 0,-3-19 0,3 19 0,17-13-2,1 12 2,2 1 0,2 3 0,3 2 0,-4 6 0,2-2 0,-5 0 0,-2 3 0,-16-12 2,18 19-2,-18-19 0,-9 21 0,-7-12 0,-4 5 0,-6-5 0,-4 3 0,-4-3 0,3-2 0,-1 0 0,5-3 0,6-1 0,2-6 0,19 3-3,0 0-38,0 0 0,0 0-2,16-7 1</inkml:trace>
        </inkml:traceGroup>
        <inkml:traceGroup>
          <inkml:annotationXML>
            <emma:emma xmlns:emma="http://www.w3.org/2003/04/emma" version="1.0">
              <emma:interpretation id="{D35BD6C1-4E6F-4F15-B8C8-9ADB9717F96E}" emma:medium="tactile" emma:mode="ink">
                <msink:context xmlns:msink="http://schemas.microsoft.com/ink/2010/main" type="inkWord" rotatedBoundingBox="12966,4764 15019,4874 14995,5310 12943,5200">
                  <msink:destinationLink direction="with" ref="{A685AF6B-5CA0-4685-B4FF-18EE5FD8DFA5}"/>
                </msink:context>
              </emma:interpretation>
              <emma:one-of disjunction-type="recognition" id="oneOf2">
                <emma:interpretation id="interp10" emma:lang="en-US" emma:confidence="0">
                  <emma:literal>--</emma:literal>
                </emma:interpretation>
                <emma:interpretation id="interp11" emma:lang="en-US" emma:confidence="0">
                  <emma:literal>+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37245.1303">6433 672 76,'0'0'38,"-21"-11"-1,21 11 2,-32-17-21,32 17-4,0 0-2,0 0-4,0 0-1,0 0-1,0 0-6,0 0 0,0 0 0,0 0 0,23 0 0,1 7 0,5 0 0,10 3 0,-1-1 0,8 3 0,4-1 0,-1 1 0,2-1 0,-8 1 0,-6-1 0,-5 1 0,-11 0 0,-14 4 0,-11 3 0,-15 4 0,-15 4 0,-6 2 0,-11 0 0,-6 6 0,-5-5 0,8-1 0,4-6 0,9-2 0,6-1 0,14-10 0,21-10 0,-16-2 0,16 2-44,37-8-2,-14 1 2,4 1-2</inkml:trace>
          <inkml:trace contextRef="#ctx0" brushRef="#br0" timeOffset="36767.1029">4826 893 44,'0'0'33,"0"0"3,0 0 0,0 0-8,-21 2-8,21-2-3,0 0-5,0 0-2,0 0-2,0 0-2,0 0-1,0 0-5,0 0 0,0 0 0,0 0 0,25 7 0,-25-7 0,42 3 0,-6-3 0,10 4 0,8-2 0,12 1 0,6 1 0,13-2 0,5-1 0,3 1 0,4-4 0,9 2 0,7-5 0,-2 0 0,-3-1 0,-2-1 0,-7 0 0,-7 2 0,-11-2 0,-11 4 0,-13-1 0,-9 1 0,-11 1 0,-14 2 0,-6-2 0,-17 2 0,23 0 0,-23 0 0,0 0 0,0 0 0,0 0 0,0 0 0,0 0 0,0 0 0,0 0 0,-17-10-20,17 10-22,0 0-3,-22-13 3,22 13 0</inkml:trace>
        </inkml:traceGroup>
        <inkml:traceGroup>
          <inkml:annotationXML>
            <emma:emma xmlns:emma="http://www.w3.org/2003/04/emma" version="1.0">
              <emma:interpretation id="{E4985EDA-1582-45A8-A074-C9856E50665C}" emma:medium="tactile" emma:mode="ink">
                <msink:context xmlns:msink="http://schemas.microsoft.com/ink/2010/main" type="inkWord" rotatedBoundingBox="15682,4867 16848,4930 16803,5782 15636,5720"/>
              </emma:interpretation>
              <emma:one-of disjunction-type="recognition" id="oneOf3">
                <emma:interpretation id="interp15" emma:lang="en-US" emma:confidence="0">
                  <emma:literal>Ab</emma:literal>
                </emma:interpretation>
                <emma:interpretation id="interp16" emma:lang="en-US" emma:confidence="0">
                  <emma:literal>Abs</emma:literal>
                </emma:interpretation>
                <emma:interpretation id="interp17" emma:lang="en-US" emma:confidence="0">
                  <emma:literal>fhb</emma:literal>
                </emma:interpretation>
                <emma:interpretation id="interp18" emma:lang="en-US" emma:confidence="0">
                  <emma:literal>11b</emma:literal>
                </emma:interpretation>
                <emma:interpretation id="interp19" emma:lang="en-US" emma:confidence="0">
                  <emma:literal>Ads</emma:literal>
                </emma:interpretation>
              </emma:one-of>
            </emma:emma>
          </inkml:annotationXML>
          <inkml:trace contextRef="#ctx0" brushRef="#br0" timeOffset="47125.6953">7919 707 95,'0'0'39,"0"0"1,0 0-1,-25-25-28,25 25-2,0 0-1,-5 21-1,5-21-2,-16 37-3,-1-9-2,-1 11 0,-5 3 0,-5 13 0,-9 1 0,7 4 0,-4-2 0,2 3 0,2-5 0,4 2 0,-2-7 0,10-3 0,6-10 0,1-2 0,-1-8 0,6-5 0,6-23 0,-14 22 0,14-22 0,0 0 0,0 0 0,0-26 0,0 26 0,0-33 0,18 27-6,-27-16-34,16 2-4,-2-1 1,1-2 0</inkml:trace>
          <inkml:trace contextRef="#ctx0" brushRef="#br0" timeOffset="54429.1131">7697 1169 79,'0'0'38,"-16"-2"-1,16 2 2,0 0-24,0 0-3,0 0-3,0 0-3,17 16-1,-17-16-1,27 2-1,-11-2 0,9 2 0,-1-6-1,4 4-2,2-3 0,4 1 0,-4 0 0,-2 0 0,-3 2 0,-6-7-2,13 11-8,-32-4-19,28-11-12,-28 11 0,22 2 0,-22-2 0</inkml:trace>
          <inkml:trace contextRef="#ctx0" brushRef="#br0" timeOffset="54051.0915">7889 721 30,'21'4'26,"-21"-4"-2,0 0-1,20-20-2,-20 20-3,16-3-1,-16 3-2,0 0-3,0 0-1,0 0-2,0 0-1,0 0 0,0 0-2,0 0-1,0 0 0,14 21 0,-14-21-1,-4 21 0,4-21 0,2 33-4,-6-13 0,10 6 0,-6 0 0,5 6 0,0-2 0,1 5 0,2 0 0,1 2 0,-2 0 0,4 2 0,-4-4 0,2 2 0,3-4 0,0 0 0,-6-1 0,1 0 0,-2-3 0,-1 1 0,-3-2 0,1 2 0,-2-3 0,4-1 0,-3-3 0,-4-2 0,3-5 0,0-16 0,9 21 0,-9-21 0,0 0 0,0 0 0,0 0 0,0 0 0,0 0 0,-7-28 0,7 28 0,-9-30-12,9 30-22,9-18-9,-9 18 1,-9-26 0,-2 8 2</inkml:trace>
          <inkml:trace contextRef="#ctx0" brushRef="#br0" timeOffset="55676.1844">8366 1378 73,'-7'-16'36,"7"16"1,0 0 2,1-17-23,-1 17-4,0 0-1,0 0-3,0 0-3,0 0 0,0 0-1,16 16-1,-16-16 0,0 0 0,0 0-3,0 0 0,0 0 0,0 0 0,0 0 0,0 0 0,0 0 0,0 0 0,0 0 0,0 0 0,0 0 0,9-18 0,-9 18 0,0-30 0,4 11 0,-1-6 0,1-3 0,-1-4 0,-3-3 0,0-2 0,4-1 0,-1 1 0,-3-2 0,2 2 0,-4 2 0,2 4 0,4 1 0,-2 5 0,-1 6 0,1 1 0,-2 18 0,0-17 0,0 17 0,0 0 0,0 0 0,0 0 0,0 0 0,-12 22 0,6-6 0,3 5 0,-1 6 0,3 6 0,-3 2 0,4 7 0,-2 1 0,1 2 0,2 1 0,1 1 0,2-1 0,-3-4 0,-1-1 0,0-3 0,4-4 0,-1-3 0,3-6 0,-4-4 0,1-5 0,-3-16 0,5 21 0,-5-21 0,0 0 0,0 0 0,0 0 0,0 0 0,0 0 0,13-21 0,-13 21 0,1-25 0,-1 25 0,4-30 0,-4 30 0,4-29 0,-3 9 0,1-1 0,2 0 0,-1 0 0,4 0 0,2 2 0,-4-1 0,2 4 0,-7 16 0,22-26 0,-22 26 0,17-14 0,-17 14 0,16-2 0,-16 2 0,27 9 0,-27-9 0,28 19 0,-11-3 0,1 3 0,0 3 0,-6 0 0,-1 1 0,-6 0 0,0-2 0,-5 0 0,-9-1 0,2-3 0,-10-5 0,1-1 0,-4-4 0,-3-2 0,-1-3 0,-4-2 0,3-2 0,-3-3 0,8 1 0,-1-3 0,5 4 0,-2-4 0,18 7 0,-21-18-2,21 18-41,7-15-2,-7 15 2,20-20-1</inkml:trace>
        </inkml:traceGroup>
        <inkml:traceGroup>
          <inkml:annotationXML>
            <emma:emma xmlns:emma="http://www.w3.org/2003/04/emma" version="1.0">
              <emma:interpretation id="{D728F5DB-902B-4B8F-8F8D-4E2D54A4F5D7}" emma:medium="tactile" emma:mode="ink">
                <msink:context xmlns:msink="http://schemas.microsoft.com/ink/2010/main" type="inkWord" rotatedBoundingBox="20102,6150 20476,6170 20445,6757 20071,6737">
                  <msink:destinationLink direction="to" ref="{69AB7996-2544-4968-BE79-23564B716DDE}"/>
                </msink:context>
              </emma:interpretation>
              <emma:one-of disjunction-type="recognition" id="oneOf4">
                <emma:interpretation id="interp20" emma:lang="en-US" emma:confidence="0">
                  <emma:literal>q</emma:literal>
                </emma:interpretation>
                <emma:interpretation id="interp21" emma:lang="en-US" emma:confidence="0">
                  <emma:literal>{</emma:literal>
                </emma:interpretation>
                <emma:interpretation id="interp22" emma:lang="en-US" emma:confidence="0">
                  <emma:literal>a</emma:literal>
                </emma:interpretation>
                <emma:interpretation id="interp23" emma:lang="en-US" emma:confidence="0">
                  <emma:literal>2</emma:literal>
                </emma:interpretation>
                <emma:interpretation id="interp24" emma:lang="en-US" emma:confidence="0">
                  <emma:literal>g</emma:literal>
                </emma:interpretation>
              </emma:one-of>
            </emma:emma>
          </inkml:annotationXML>
          <inkml:trace contextRef="#ctx0" brushRef="#br1" timeOffset="95277.4494">12175 1997 51,'0'0'31,"7"-25"3,-7 25-1,0 0-17,0 0-2,0 0-3,-25-16-2,25 16-1,-28 2-2,12 5-1,-9-7 0,6 11-1,-6-4 0,6 5 0,-4-2-1,7 6-1,-2-3 0,11 6-1,0-1-1,4-3 1,3-15-1,2 28 1,-2-28-1,21 16 0,-5-18 0,5-6 0,4-8 2,5-2-2,0 1 1,0-4 0,-4 1 0,-10 5 0,0 6 3,-16 9-4,0 0 0,3 21 0,-17 2 0,0 10 0,-7 0 0,5 10 0,-7 1 0,9 3 0,-4 0 0,8-4 0,1-3 0,9-3 0,7-2 0,7-5 0,4-5 0,3-8 0,7-3 0,-3-12 0,15 7 0,-10-16-43,0-4-1,-8-3 1,-1-2-1</inkml:trace>
        </inkml:traceGroup>
      </inkml:traceGroup>
      <inkml:traceGroup>
        <inkml:annotationXML>
          <emma:emma xmlns:emma="http://www.w3.org/2003/04/emma" version="1.0">
            <emma:interpretation id="{2851413E-1300-4B7D-9AC4-B72210F6A23D}" emma:medium="tactile" emma:mode="ink">
              <msink:context xmlns:msink="http://schemas.microsoft.com/ink/2010/main" type="line" rotatedBoundingBox="14380,6569 18936,6351 18991,7508 14435,7727"/>
            </emma:interpretation>
          </emma:emma>
        </inkml:annotationXML>
        <inkml:traceGroup>
          <inkml:annotationXML>
            <emma:emma xmlns:emma="http://www.w3.org/2003/04/emma" version="1.0">
              <emma:interpretation id="{F42F6A60-B9EE-46CB-A891-01D00B3195A0}" emma:medium="tactile" emma:mode="ink">
                <msink:context xmlns:msink="http://schemas.microsoft.com/ink/2010/main" type="inkWord" rotatedBoundingBox="14392,6834 17523,6684 17565,7577 14435,7727">
                  <msink:destinationLink direction="from" ref="{69AB7996-2544-4968-BE79-23564B716DDE}"/>
                </msink:context>
              </emma:interpretation>
              <emma:one-of disjunction-type="recognition" id="oneOf5">
                <emma:interpretation id="interp25" emma:lang="en-US" emma:confidence="0">
                  <emma:literal>&gt;QE</emma:literal>
                </emma:interpretation>
                <emma:interpretation id="interp26" emma:lang="en-US" emma:confidence="0">
                  <emma:literal>*QE</emma:literal>
                </emma:interpretation>
                <emma:interpretation id="interp27" emma:lang="en-US" emma:confidence="0">
                  <emma:literal>&gt;01E</emma:literal>
                </emma:interpretation>
                <emma:interpretation id="interp28" emma:lang="en-US" emma:confidence="0">
                  <emma:literal>'QE</emma:literal>
                </emma:interpretation>
                <emma:interpretation id="interp29" emma:lang="en-US" emma:confidence="0">
                  <emma:literal>DQE</emma:literal>
                </emma:interpretation>
              </emma:one-of>
            </emma:emma>
          </inkml:annotationXML>
          <inkml:trace contextRef="#ctx0" brushRef="#br1" timeOffset="86179.9292">8034 2596 60,'0'0'35,"0"0"1,0 0 0,0 0-20,-30-19-2,30 19-4,-18-2-2,18 2-1,-25 3-2,25-3-1,-31 14 0,11-1 0,-1-3-1,3 6 0,-1-2-1,1 7 0,-3 2 0,7 5-1,2 2 2,3 5-3,4 2 0,-1 5 0,3 4 0,1 0 0,6-2 0,4-2 0,1-4 0,7-2 0,2-5 0,8-3 0,-1-5 0,5-4 0,3-6 0,10-4 0,1-8 0,4-4 0,-1-10 0,3-2 0,3-8 0,0-5 0,-4-4 0,-8-5 0,-8-5 0,-8-4 0,-6-6 0,-8-3 0,-9-3 0,-8 2 0,-6 0 0,-4 5 0,-9 7 0,-5 7 0,-5 11 0,-6 10 0,3 7 0,-1 7 0,-2 7 0,2 2 0,11 9 0,0-7 0,24 14-12,-15-14-17,12 10-13,9 2-1,5 2 1,3 2 1</inkml:trace>
          <inkml:trace contextRef="#ctx0" brushRef="#br1" timeOffset="86513.9482">8182 2932 101,'5'28'40,"2"-7"1,-1 0 1,-10 2-33,17 17-1,-12-10-1,13 12-2,1-5-3,2 2-2,-4-1 0,1 1 0,0-6 0,2-5 0,1-3 0,-3-7 0,-3-3 0,-11-15-5,25 13-6,-25-13-30,9-27-2,-9 3 2,-6-8-1</inkml:trace>
          <inkml:trace contextRef="#ctx0" brushRef="#br1" timeOffset="88979.0893">8788 3190 65,'0'0'37,"0"0"-2,15 19-7,3-29-10,26 11-4,-7-13-4,18 9-4,-6-8-2,4 4-1,-3 0-2,-3-2-3,1 7-2,-18-8-7,7 5-19,-12 6-8,-25-1 1,32-5-1</inkml:trace>
          <inkml:trace contextRef="#ctx0" brushRef="#br1" timeOffset="88768.0772">8837 2809 76,'0'0'37,"0"0"0,0 0 1,21 12-24,-21-12-5,46-7-2,-16-2-1,12 7-3,4-3-1,4 0-1,1 1-1,-3-1-2,-3 8-1,-13-4-2,2 15-3,-34-14-9,19 16-14,-24 6-7,-20-2 1,-5 11 0</inkml:trace>
          <inkml:trace contextRef="#ctx0" brushRef="#br1" timeOffset="88517.0627">8839 2661 63,'10'-18'37,"-10"18"-1,18-17 3,-9-1-12,7 18-18,-16 0-2,28-14 0,-10 4-2,13 6-2,1-3 0,7 5-1,2-3-1,-1 5 0,6-2-1,-2 4 1,0 0-1,-10 1-1,-4 3 0,-7-5-2,0 10-3,-23-11-9,19-5-23,-19 5-2,0 0 1,-26 17-1</inkml:trace>
          <inkml:trace contextRef="#ctx0" brushRef="#br1" timeOffset="88205.045">8885 2631 43,'0'0'33,"0"0"2,0 0 0,0 0-10,0 0-11,0 0-2,0 0-1,8 32-3,-8-32 0,-3 37-1,1-11-2,4 13 0,-7 1-2,5 7 1,-4 3-2,4 2 0,2-2 1,1-3-3,-4-3 0,1-5 0,0-8 0,1-3 0,1-5 0,0-7 0,-2-16 0,-2 18 0,2-18-4,0 0-3,0 0-8,2-30-27,-6 2 0,-1-6 1,-2-8 0</inkml:trace>
          <inkml:trace contextRef="#ctx0" brushRef="#br1" timeOffset="82758.7334">6288 2693 82,'0'0'40,"0"0"0,0 0 1,-11-25-25,11 25-4,16 5-2,6 2-3,-22-7-2,38 13-3,-15-6-2,6 5 0,-5-2 0,4 8 0,-3-4 0,-5 9 0,-10 0 0,-4 1 0,-8 1 0,-4 0 0,-8-3 0,-7 3 0,-5-2 0,-1-2 0,-3 0 0,-2-9 0,9 15 0,-3-15-43,3-3-1,4-6 0,19-3 0</inkml:trace>
        </inkml:traceGroup>
        <inkml:traceGroup>
          <inkml:annotationXML>
            <emma:emma xmlns:emma="http://www.w3.org/2003/04/emma" version="1.0">
              <emma:interpretation id="{9621E191-18A2-4575-BA4E-17C7A9974E24}" emma:medium="tactile" emma:mode="ink">
                <msink:context xmlns:msink="http://schemas.microsoft.com/ink/2010/main" type="inkWord" rotatedBoundingBox="17749,6408 18936,6351 18990,7488 17803,7545"/>
              </emma:interpretation>
              <emma:one-of disjunction-type="recognition" id="oneOf6">
                <emma:interpretation id="interp30" emma:lang="en-US" emma:confidence="0">
                  <emma:literal>"(x</emma:literal>
                </emma:interpretation>
                <emma:interpretation id="interp31" emma:lang="en-US" emma:confidence="0">
                  <emma:literal>*Ex</emma:literal>
                </emma:interpretation>
                <emma:interpretation id="interp32" emma:lang="en-US" emma:confidence="0">
                  <emma:literal>"(X</emma:literal>
                </emma:interpretation>
                <emma:interpretation id="interp33" emma:lang="en-US" emma:confidence="0">
                  <emma:literal>"[X</emma:literal>
                </emma:interpretation>
                <emma:interpretation id="interp34" emma:lang="en-US" emma:confidence="0">
                  <emma:literal>Pyx</emma:literal>
                </emma:interpretation>
              </emma:one-of>
            </emma:emma>
          </inkml:annotationXML>
          <inkml:trace contextRef="#ctx0" brushRef="#br1" timeOffset="89760.1339">9774 2195 79,'0'0'37,"0"0"1,-1 18-2,1-18-22,1 19-3,-1-19-1,9 32-4,-5-15-1,8 8-2,-1-6-1,-3 2 0,3-5-1,-11-16-1,16 25 0,-16-25-2,0 0 0,0 0-2,-2 16-1,2-16 0,-25-11-1,2-1 1,6 5 0,-8-7 1,4 1 2,-2 1 1,0 0 2,7 5 1,-3-2 1,19 9 0,0 0 0,-16-11 0,16 11-1,0 0 0,25-5-1,-6 5 0,4 2-1,2 0 0,-1 1 1,1 2-1,-4 1 0,-3 3 1,-18-9 1,14 17 0,-14-17-1,-23 19 1,2-12 0,-2 6 0,-4-4 0,-1-2-1,0 0 0,3-2-1,8-2-1,17-3-1,-22 6-3,22-6-8,0 0-25,0 0-2,20-16 1,3 14-1</inkml:trace>
          <inkml:trace contextRef="#ctx0" brushRef="#br1" timeOffset="90609.1825">10302 2327 54,'-14'-16'34,"14"16"2,0 0 0,-18-3-14,13 19-9,-23-13 0,12 22-3,-14-11-2,7 17-1,-11 1-2,8 12 0,-6 0-1,2 12 0,0 0-2,9 9 0,0 0-2,5 2 0,5-2 0,2-2 0,2-3 0,7-4 0,6-3 0,-1-6 0,6-6 0,1-2 0,4-10 0,1-9 0,8-6-3,-2-14-3,12 7-5,-13-16-24,8-5-7,0-7 1,-4-4 0</inkml:trace>
          <inkml:trace contextRef="#ctx0" brushRef="#br1" timeOffset="91287.2213">10715 2661 80,'0'0'39,"-25"16"0,4-4 2,-7-1-25,14 25-3,-27-9-3,11 15-2,-16-5-3,4 7-1,-2-4-4,7-1 0,0-4 0,1-3 0,8-8 0,9-1 0,5-5 0,14-18 0,-13 26 0,13-26-3,0 0-9,0 0-30,27 2 0,-8-16 0,6-9 0</inkml:trace>
          <inkml:trace contextRef="#ctx0" brushRef="#br1" timeOffset="90978.2035">10410 2726 74,'7'-21'38,"-7"21"0,0 0 1,19-2-17,1 16-13,-20-14-2,33 23-1,-15-7-2,10 12 0,-3-3-2,5 8 0,-2-1-1,2 1 0,0 2 0,0-2 0,-3 1-1,-3-6 0,-1-3 0,-3-6 0,-4-2-1,-16-17-2,21 23-4,-21-23-12,0 0-20,-4-21-3,4 21 3,-14-31-3</inkml:trace>
        </inkml:traceGroup>
      </inkml:traceGroup>
    </inkml:traceGroup>
    <inkml:traceGroup>
      <inkml:annotationXML>
        <emma:emma xmlns:emma="http://www.w3.org/2003/04/emma" version="1.0">
          <emma:interpretation id="{54EC3CF3-2CEB-4D69-981E-E00E6BC6A8FC}" emma:medium="tactile" emma:mode="ink">
            <msink:context xmlns:msink="http://schemas.microsoft.com/ink/2010/main" type="paragraph" rotatedBoundingBox="3119,9187 25125,8951 25142,10506 3136,10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FE5A86-8D4A-4524-9E5C-95605EB5817F}" emma:medium="tactile" emma:mode="ink">
              <msink:context xmlns:msink="http://schemas.microsoft.com/ink/2010/main" type="inkBullet" rotatedBoundingBox="3122,9419 3854,9411 3866,10483 3133,10491"/>
            </emma:interpretation>
            <emma:one-of disjunction-type="recognition" id="oneOf7">
              <emma:interpretation id="interp35" emma:lang="en-US" emma:confidence="0">
                <emma:literal>X</emma:literal>
              </emma:interpretation>
              <emma:interpretation id="interp36" emma:lang="en-US" emma:confidence="0">
                <emma:literal>x</emma:literal>
              </emma:interpretation>
              <emma:interpretation id="interp37" emma:lang="en-US" emma:confidence="0">
                <emma:literal>b</emma:literal>
              </emma:interpretation>
              <emma:interpretation id="interp38" emma:lang="en-US" emma:confidence="0">
                <emma:literal>*</emma:literal>
              </emma:interpretation>
              <emma:interpretation id="interp39" emma:lang="en-US" emma:confidence="0">
                <emma:literal>4</emma:literal>
              </emma:interpretation>
            </emma:one-of>
          </emma:emma>
        </inkml:annotationXML>
        <inkml:trace contextRef="#ctx0" brushRef="#br0" timeOffset="114395.543">-4686 5211 95,'0'0'40,"16"36"1,-6-7 0,-1-12-27,9 36-4,-8-7 1,17 19-8,-4-6-3,3 10 0,-3-1 0,7 8 0,-7-2 0,7-4 0,-2-1 0,-1-4 0,-2-6 0,-6-8 0,0-9 0,-4-8 0,-3-10 0,-1-4 0,-11-20 0,7 19 0,-7-19 0,-20-10 0,3-1 0,-12 0 0,-10 1 0,-15 3 0,-5-2 0,-11 6 0,-4 4 0,-4 3 0,9 5 0,2-1 0,12 3 0,11-7 0,13 6 0,4-17 0,27 7-19,18-7-25,-18 7 0,33-25 0</inkml:trace>
        <inkml:trace contextRef="#ctx0" brushRef="#br0" timeOffset="113949.5174">-4654 5232 80,'19'-2'38,"-19"2"1,0 0 0,-2 21-24,2-21-3,-12 35-2,-2-10 1,3 22-4,-14 2-3,4 18-4,-14 2 0,3 15 0,-3-1 0,1 6 0,3-4 0,2-3 0,5-10 0,6-5 0,9-7 0,2-16 0,2-9 0,0-11 0,3-6 0,2-18 0,0 0 0,3-23 0,13-3 0,-14-23-32,17-13-11,4-12-1,-2-7 1</inkml:trace>
      </inkml:traceGroup>
      <inkml:traceGroup>
        <inkml:annotationXML>
          <emma:emma xmlns:emma="http://www.w3.org/2003/04/emma" version="1.0">
            <emma:interpretation id="{4899F6E3-D788-445A-AE58-870C881FA065}" emma:medium="tactile" emma:mode="ink">
              <msink:context xmlns:msink="http://schemas.microsoft.com/ink/2010/main" type="line" rotatedBoundingBox="3737,9181 25125,8951 25142,10506 3754,10735"/>
            </emma:interpretation>
          </emma:emma>
        </inkml:annotationXML>
        <inkml:traceGroup>
          <inkml:annotationXML>
            <emma:emma xmlns:emma="http://www.w3.org/2003/04/emma" version="1.0">
              <emma:interpretation id="{4A923AF4-CCA2-40FE-98B2-B4954F98C4EC}" emma:medium="tactile" emma:mode="ink">
                <msink:context xmlns:msink="http://schemas.microsoft.com/ink/2010/main" type="inkWord" rotatedBoundingBox="3738,9259 4200,9254 4207,9864 3745,9868"/>
              </emma:interpretation>
              <emma:one-of disjunction-type="recognition" id="oneOf8">
                <emma:interpretation id="interp40" emma:lang="en-US" emma:confidence="0">
                  <emma:literal>q</emma:literal>
                </emma:interpretation>
                <emma:interpretation id="interp41" emma:lang="en-US" emma:confidence="0">
                  <emma:literal>{</emma:literal>
                </emma:interpretation>
                <emma:interpretation id="interp42" emma:lang="en-US" emma:confidence="0">
                  <emma:literal>a</emma:literal>
                </emma:interpretation>
                <emma:interpretation id="interp43" emma:lang="en-US" emma:confidence="0">
                  <emma:literal>g</emma:literal>
                </emma:interpretation>
                <emma:interpretation id="interp44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123799.0809">-4093 5116 42,'0'0'33,"0"0"2,7-23 1,-7 23-17,0 0-1,-2-18-3,2 18-4,0 0-2,0 0-3,-16-12 0,16 12-2,-21-7 0,21 7 0,-30-4-2,11 4 0,-4 2 0,-2 3 0,4 2-1,3 2 0,-8 0 0,3 3 1,2-3-2,3 3 0,18-12 0,-23 23 0,23-23 0,-21 18 0,21-18 0,-11 17 0,11-17 0,0 16 0,0-16 0,18 14 0,-18-14 0,25 2 0,-8-5 0,6-4 0,2-2 0,0 0 0,-4-3 0,-5 3 0,-16 9 0,26-16 0,-26 16 0,18-2 0,-18 2 0,0 0 0,5 20 0,-5-20 0,4 24 0,-8-6 0,2 5 0,2 1 0,-5 1 0,0 6 0,-4 1 0,0 5 0,0 0 0,0 2 0,2-4 0,0 0 0,-1-2 0,4-3 0,6-4 0,0-4 0,6-7 0,-8-15 0,32 16 0,-12-18 0,10-5 0,-2-8 0,11 2 0,-8-17 0,15 16-23,-16-7-19,0 2-3,-7 7 3</inkml:trace>
        </inkml:traceGroup>
        <inkml:traceGroup>
          <inkml:annotationXML>
            <emma:emma xmlns:emma="http://www.w3.org/2003/04/emma" version="1.0">
              <emma:interpretation id="{B08643B3-E1D7-4C1A-90B2-FDF7C05F9EA9}" emma:medium="tactile" emma:mode="ink">
                <msink:context xmlns:msink="http://schemas.microsoft.com/ink/2010/main" type="inkWord" rotatedBoundingBox="5356,9819 5681,9815 5684,10075 5359,10078"/>
              </emma:interpretation>
              <emma:one-of disjunction-type="recognition" id="oneOf9">
                <emma:interpretation id="interp45" emma:lang="en-US" emma:confidence="1">
                  <emma:literal>=</emma:literal>
                </emma:interpretation>
                <emma:interpretation id="interp46" emma:lang="en-US" emma:confidence="0">
                  <emma:literal>I</emma:literal>
                </emma:interpretation>
                <emma:interpretation id="interp47" emma:lang="en-US" emma:confidence="0">
                  <emma:literal>x</emma:literal>
                </emma:interpretation>
                <emma:interpretation id="interp48" emma:lang="en-US" emma:confidence="0">
                  <emma:literal>€</emma:literal>
                </emma:interpretation>
                <emma:interpretation id="interp4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30147.444">-2787 5667 94,'16'0'37,"-16"0"-1,18-1 3,1 4-30,-19-3-2,35-7 0,-19 2-3,11 3-1,-4-1-1,1-3-4,5 6-3,-10-12-11,4 3-21,-2 6-1,-21 3 0,25-11-1</inkml:trace>
          <inkml:trace contextRef="#ctx0" brushRef="#br0" timeOffset="130357.456">-2769 5873 103,'0'0'37,"0"0"2,32 0-3,-4 0-28,-5-11-1,10 6-3,1 0-4,-2-7-7,12 1-29,-9 6-2,-12 0 1,2 5-2</inkml:trace>
        </inkml:traceGroup>
        <inkml:traceGroup>
          <inkml:annotationXML>
            <emma:emma xmlns:emma="http://www.w3.org/2003/04/emma" version="1.0">
              <emma:interpretation id="{3ABDBB62-2159-4466-B9E1-2B454BF5E9E0}" emma:medium="tactile" emma:mode="ink">
                <msink:context xmlns:msink="http://schemas.microsoft.com/ink/2010/main" type="inkWord" rotatedBoundingBox="6811,9240 9510,9211 9525,10673 6826,10702"/>
              </emma:interpretation>
              <emma:one-of disjunction-type="recognition" id="oneOf10">
                <emma:interpretation id="interp50" emma:lang="en-US" emma:confidence="1">
                  <emma:literal>algebra</emma:literal>
                </emma:interpretation>
                <emma:interpretation id="interp51" emma:lang="en-US" emma:confidence="0">
                  <emma:literal>algebras</emma:literal>
                </emma:interpretation>
                <emma:interpretation id="interp52" emma:lang="en-US" emma:confidence="0">
                  <emma:literal>outyear</emma:literal>
                </emma:interpretation>
                <emma:interpretation id="interp53" emma:lang="en-US" emma:confidence="0">
                  <emma:literal>slyer</emma:literal>
                </emma:interpretation>
                <emma:interpretation id="interp54" emma:lang="en-US" emma:confidence="0">
                  <emma:literal>alder</emma:literal>
                </emma:interpretation>
              </emma:one-of>
            </emma:emma>
          </inkml:annotationXML>
          <inkml:trace contextRef="#ctx0" brushRef="#br0" timeOffset="145248.3077">-1082 5787 52,'-1'-16'36,"1"16"1,0 0 1,-4-23-8,4 23-7,-18-9-5,18 9-6,-23 4-3,23-4-9,-40 12 0,19 2 0,-6 4 0,2 5 0,3 1 0,-1 6 0,5 0 0,6 2 0,5-4 0,8-2 0,6-6 0,-7-20 0,32 14 0,-5-21 0,-1-9 0,6-9 0,1-1 0,1-6 0,-8 4 0,-1 3 0,-9 6 0,-16 19 0,19-5 0,-17 24 0,-4 9 0,-3 7 0,-2 4 0,2 3 0,7 6 0,-4-6 0,9-3 0,-2-11 0,6-5 0,-11-23 0,30 17 0,-21-36-3,-9 19-40,26-41-1,-14 4 0,-1-12 1</inkml:trace>
          <inkml:trace contextRef="#ctx0" brushRef="#br0" timeOffset="145533.3239">-654 5045 115,'7'-17'41,"-7"17"2,-2 16 0,-11 8-34,17 29-5,-9 7-4,3 19 0,-5 5 0,2 9 0,3 0 0,0 1 0,4-5 0,1-5 0,-1-15 0,3-15 0,2-6 0,2-16 0,2-10 0,-11-22 0,23 2-6,-13-26-36,1-6-2,-2-5 1,1-4-1</inkml:trace>
          <inkml:trace contextRef="#ctx0" brushRef="#br0" timeOffset="145986.3499">-400 5713 107,'0'0'40,"3"18"2,-3-18-1,-7 42-28,-12-26-3,17 15-8,-14-4-2,9 6 0,0-5 0,5 0 0,2-8 0,0-20 0,14 17 0,2-24 0,2-5 0,5-9 0,0-6 0,2-6 0,-3-2 0,1 0 0,-3 5 0,-3 5 0,-6 6 0,-11 19 0,0 0 0,0 0 0,0 0 0,7 49 0,-14-5 0,0 12 0,-2 9 0,-1 9 0,-6 2 0,2-3 0,-1 1 0,3-9 0,-2-7 0,2-12 0,-4-9 0,2-13 0,5-6 0,9-18 0,-16-2 0,-2-26 0,18 4-28,-9-5-17,4 0 0,2-7 1</inkml:trace>
          <inkml:trace contextRef="#ctx0" brushRef="#br0" timeOffset="146327.3693">-107 6051 87,'30'-22'37,"5"0"1,-7-10 1,-3-12-18,7 12-10,-18-15-1,7 14-4,-16-6 0,1 14-6,-19 4 0,13 21 0,-31-2 0,9 20 0,-4 7 0,-1 8 0,4 6 0,6 5 0,4 0 0,10-1 0,6 0 0,6-6 0,9-4 0,5-12 0,7-3 0,-5-20 0,19 9-10,-5-26-32,-1-10-1,1-11 1,-3-7-1</inkml:trace>
          <inkml:trace contextRef="#ctx0" brushRef="#br0" timeOffset="146820.3976">475 5126 92,'0'0'40,"-3"-16"2,3 16-1,-6 22-21,6-22-11,-7 47-1,0-14-5,6 22-3,-7 3 0,3 14 0,-2 5 0,0 6 0,-4 1 0,6 2 0,-2-5 0,4-11 0,3-6 0,3-12 0,2-11 0,1-11 0,3-15 0,-9-15 0,30-14 0,-11-9 0,4-6 0,0-7 0,0 1 0,-2 2 0,-3 3 0,-2 9 0,-16 21 0,22-4 0,-16 20 0,-3 11 0,-1 3 0,-2 6 0,-2 3 0,1 1 0,-5-1 0,1-5 0,-4-10 0,0-6 0,9-18 0,-16 14 0,16-14 0,-17-20 0,11 5 0,-11-28 0,12 12-40,-4-4-3,3 0-2,5 3 1</inkml:trace>
          <inkml:trace contextRef="#ctx0" brushRef="#br0" timeOffset="147113.4143">835 5998 107,'4'19'38,"1"2"3,-3-5-1,-2-16-28,9 16-4,-9-16-2,0 0-3,0 0-3,0 0 0,16-23 0,-8 4 0,0-8 0,4-4 0,2-3 0,0 1 0,2 0 0,0 6 0,3 10 0,-5 1 0,13 23 0,-27-7-42,32 17 0,-11-3 0,2 2 0</inkml:trace>
          <inkml:trace contextRef="#ctx0" brushRef="#br0" timeOffset="147436.4328">1248 5971 109,'-19'14'42,"-6"1"1,-1-3-1,1-5-23,7 12-19,-1-10 0,19-9 0,-19 21 0,19-21 0,0 0 0,17 14 0,-1-14 0,4-3 0,3-3 0,3 3 0,0-2 0,-1-2 0,-4 5 0,-1 7 0,-4 4 0,-4 7 0,-5 1 0,0 3 0,-5 4 0,3 1 0,1-4 0,-3-5 0,6-1 0,-9-15 0,0 0-36,0 0-8,21-15-1,-21 15 1</inkml:trace>
        </inkml:traceGroup>
        <inkml:traceGroup>
          <inkml:annotationXML>
            <emma:emma xmlns:emma="http://www.w3.org/2003/04/emma" version="1.0">
              <emma:interpretation id="{6C2B74AB-F509-4CE1-B7FE-7F42FAFCA956}" emma:medium="tactile" emma:mode="ink">
                <msink:context xmlns:msink="http://schemas.microsoft.com/ink/2010/main" type="inkWord" rotatedBoundingBox="10975,9290 11636,9283 11649,10542 10988,10549"/>
              </emma:interpretation>
              <emma:one-of disjunction-type="recognition" id="oneOf11">
                <emma:interpretation id="interp55" emma:lang="en-US" emma:confidence="1">
                  <emma:literal>of</emma:literal>
                </emma:interpretation>
                <emma:interpretation id="interp56" emma:lang="en-US" emma:confidence="0">
                  <emma:literal>oft</emma:literal>
                </emma:interpretation>
                <emma:interpretation id="interp57" emma:lang="en-US" emma:confidence="0">
                  <emma:literal>off</emma:literal>
                </emma:interpretation>
                <emma:interpretation id="interp58" emma:lang="en-US" emma:confidence="0">
                  <emma:literal>oof</emma:literal>
                </emma:interpretation>
                <emma:interpretation id="interp59" emma:lang="en-US" emma:confidence="0">
                  <emma:literal>oaf</emma:literal>
                </emma:interpretation>
              </emma:one-of>
            </emma:emma>
          </inkml:annotationXML>
          <inkml:trace contextRef="#ctx0" brushRef="#br0" timeOffset="148116.4717">3008 5840 111,'-26'7'40,"-4"5"1,-2 6-2,0-6-29,15 14-3,-6-5 0,17 6-7,5-3 0,9-3 0,7-1 0,6-10 0,3-3 0,5-5 0,-3-9 0,1-5 0,-4-11 0,-4-2 0,-5-5 0,-7 0 0,-7 1 0,-7 4 0,-7 6 0,-5 6 0,-1 8 0,-5 7 0,4 7 0,-3-1 0,13 15 0,-7-19-15,18-4-27,18 16-1,-18-16 2,37 0-1</inkml:trace>
          <inkml:trace contextRef="#ctx0" brushRef="#br0" timeOffset="148555.4968">3157 5792 110,'17'-14'37,"1"-2"0,14 11-1,8-7-37,17-1-31,1 12-4,-3-10 0,10 13-1</inkml:trace>
          <inkml:trace contextRef="#ctx0" brushRef="#br0" timeOffset="148407.4883">3443 5079 108,'0'0'40,"-34"17"3,9 24-2,2 26-33,-7 1 0,11 25-3,0 6-3,4 13-2,3 4 0,7 2 0,1-4 0,4-10 0,7-6 0,-1-22 0,9-6-9,-15-31-18,6-10-14,-6-29-1,0 0 2,-18-14-1</inkml:trace>
        </inkml:traceGroup>
        <inkml:traceGroup>
          <inkml:annotationXML>
            <emma:emma xmlns:emma="http://www.w3.org/2003/04/emma" version="1.0">
              <emma:interpretation id="{A41FCA27-9EC3-4201-813A-C9A16676DAAF}" emma:medium="tactile" emma:mode="ink">
                <msink:context xmlns:msink="http://schemas.microsoft.com/ink/2010/main" type="inkWord" rotatedBoundingBox="12799,9280 15990,9246 16000,10197 12810,10231"/>
              </emma:interpretation>
              <emma:one-of disjunction-type="recognition" id="oneOf12">
                <emma:interpretation id="interp60" emma:lang="en-US" emma:confidence="1">
                  <emma:literal>additive</emma:literal>
                </emma:interpretation>
                <emma:interpretation id="interp61" emma:lang="en-US" emma:confidence="0">
                  <emma:literal>addictive</emma:literal>
                </emma:interpretation>
                <emma:interpretation id="interp62" emma:lang="en-US" emma:confidence="0">
                  <emma:literal>additives</emma:literal>
                </emma:interpretation>
                <emma:interpretation id="interp63" emma:lang="en-US" emma:confidence="0">
                  <emma:literal>additive/</emma:literal>
                </emma:interpretation>
                <emma:interpretation id="interp64" emma:lang="en-US" emma:confidence="0">
                  <emma:literal>additive'</emma:literal>
                </emma:interpretation>
              </emma:one-of>
            </emma:emma>
          </inkml:annotationXML>
          <inkml:trace contextRef="#ctx0" brushRef="#br0" timeOffset="150820.6263">4924 5706 106,'0'-23'39,"0"23"3,-11-19-2,-12 5-29,23 14-2,-18-5-1,18 5-8,-30 8 0,7 8 0,-5-2 0,0 9 0,0 0 0,5 3 0,0 1 0,9-1 0,3-3 0,15-7 0,11-8 0,12-9 0,8-10 0,4-5 0,-4-3 0,4-4 0,2-1 0,-11 2 0,-5 7 0,-8 6 0,-17 9 0,0 0 0,4 26 0,-8-1 0,1 1 0,-3 4 0,1 2 0,2-1 0,-1-4 0,6-6 0,1-4 0,-3-17 0,0 0 0,20 7 0,-20-7 0,19-26-5,-3 12-39,0-4 0,-2-3 0,0 0 1</inkml:trace>
          <inkml:trace contextRef="#ctx0" brushRef="#br0" timeOffset="151519.6663">5448 5699 80,'0'0'38,"0"0"1,2-19 0,-20 3-24,18 16-2,-21-12-3,21 12-2,-48 3-1,20 9-1,-7-1-6,5 8 0,-2 2 0,4 9 0,1 0 0,9 4 0,10-3 0,8-3 0,7-5 0,5-5 0,9-11 0,11-9 0,1-10 0,3-11 0,-1-9 0,4-10 0,0-5 0,-2-11 0,-7-9 0,-7-5 0,-4-6 0,1-1 0,1-1 0,-4 6 0,-8 7 0,-2 11 0,-1 15 0,-1 18 0,-5 23 0,0 0 0,-7 41 0,0 3 0,-2 9 0,-2 13 0,1 6 0,4 2 0,5-2 0,-1-3 0,-2-6 0,-1-3 0,7-11 0,1-10 0,4-6 0,-7-14 0,8 4 0,-8-23-31,0 0-12,0 0-2,0 0 2</inkml:trace>
          <inkml:trace contextRef="#ctx0" brushRef="#br0" timeOffset="152056.6971">5827 5641 111,'-24'14'40,"-5"2"2,3 3-1,3 6-33,-11-8-1,20 10-1,-5-3-6,8 6 0,1-2 0,8-1 0,5-4 0,12-4 0,4-9 0,2-6 0,6-11 0,4-11 0,8-8 0,0-11 0,-4-7 0,-1-9 0,-2-10 0,-6-9 0,1-7 0,-8-3 0,-5 1 0,0 3 0,-8 8 0,-3 10 0,-6 16 0,-1 13 0,1 13 0,3 18 0,-18 2 0,11 14 0,-7 7 0,1 12 0,1 5 0,0 16 0,1 6 0,4 6 0,-5 6 0,-1 4 0,8-3 0,1-5 0,10-6 0,-1-13 0,0-6 0,1-13 0,6-4 0,-12-28 0,37 12-17,-19-27-26,-2-8-2,-1-12 2,8-9-1</inkml:trace>
          <inkml:trace contextRef="#ctx0" brushRef="#br0" timeOffset="152203.7055">6163 5699 102,'-14'37'35,"8"9"3,-1-13-4,0-1-33,5-13-9,2-19-28,18 18 1,-18-18-2,14-20 0</inkml:trace>
          <inkml:trace contextRef="#ctx0" brushRef="#br0" timeOffset="152363.7147">6209 5425 112,'0'0'38,"-16"26"2,9 2-2,14 1-38,-6 4-7,-4 0-29,6-8-4,8 0 3,-11-25-2</inkml:trace>
          <inkml:trace contextRef="#ctx0" brushRef="#br0" timeOffset="152950.7482">6320 5713 95,'0'0'39,"0"0"0,0 0 0,37 9-28,-19-14-4,12 6-3,1-2-5,3-6-6,19 12-14,-9-3-18,-9-4 0,1 5 0,-6 3-1,0-3 20,0 17 11,-18 1 9,-10-6 17,-4 7 18,9 6 3,-11-6-1,8 7 1,-11 0-18,7-29-9,-5 30-5,5-30-5,0 0-4,16 2-7,-18-23-12,9-7-16,3-2 1,-6-16-1,5-3 1</inkml:trace>
          <inkml:trace contextRef="#ctx0" brushRef="#br0" timeOffset="152659.7316">6549 5430 105,'-3'16'42,"-4"7"0,-2 7 0,-7 0-31,14 21-2,-10-7-5,8 12-4,-6-5 0,6 5 0,-3-5 0,7-4 0,0-6 0,-2-10 0,4-3 0,-2-28 0,4 22-13,-20-42-14,12 4-15,-8-10-1,-4-9 1,-2-2 1</inkml:trace>
          <inkml:trace contextRef="#ctx0" brushRef="#br0" timeOffset="153070.7551">6812 5432 99,'0'0'37,"0"0"2,0 0-1,-14 28-34,9-5-14,-4 7-25,14 10-3,-8-5 2,10 8-2</inkml:trace>
          <inkml:trace contextRef="#ctx0" brushRef="#br0" timeOffset="153373.7724">7017 5704 111,'0'0'42,"0"0"0,0 0 0,0 0-32,0 0-2,4 34-8,-1-13 0,2 7 0,2-2 0,4 2 0,0 1 0,3-5 0,3-6 0,3-8 0,5-10 0,1-9 0,-1-6 0,-4-13 0,7 3 0,-19-23-22,7 12-21,-6 2 0,-4 6 0,-4 5 1</inkml:trace>
          <inkml:trace contextRef="#ctx0" brushRef="#br0" timeOffset="153813.7976">7402 5789 70,'0'0'39,"28"-7"0,-12 0 1,0-14-17,16 19-9,-18-19-3,14 10-4,-10-8-1,6 5-2,-9-7-2,-1 5-2,-4-3 0,-10 19 0,-2-27 0,2 27 0,0 0 0,-26-12 0,7 14 0,1 8 0,-7 2 0,6 6 0,-6 3 0,6 7 0,6-1 0,3 4 0,15 1 0,6 0 0,10-3 0,7-2 0,13-6 0,1-11 0,7-3 0,-1-28 0,5 7-30,-7-10-15,-4-4-2,-15-4 2</inkml:trace>
        </inkml:traceGroup>
        <inkml:traceGroup>
          <inkml:annotationXML>
            <emma:emma xmlns:emma="http://www.w3.org/2003/04/emma" version="1.0">
              <emma:interpretation id="{1F5CB170-E1DA-4425-90CE-7B5F517AA3F7}" emma:medium="tactile" emma:mode="ink">
                <msink:context xmlns:msink="http://schemas.microsoft.com/ink/2010/main" type="inkWord" rotatedBoundingBox="17184,9152 19921,9122 19931,10103 17195,10132"/>
              </emma:interpretation>
              <emma:one-of disjunction-type="recognition" id="oneOf13">
                <emma:interpretation id="interp65" emma:lang="en-US" emma:confidence="1">
                  <emma:literal>natural</emma:literal>
                </emma:interpretation>
                <emma:interpretation id="interp66" emma:lang="en-US" emma:confidence="0">
                  <emma:literal>naturals</emma:literal>
                </emma:interpretation>
                <emma:interpretation id="interp67" emma:lang="en-US" emma:confidence="0">
                  <emma:literal>natural/</emma:literal>
                </emma:interpretation>
                <emma:interpretation id="interp68" emma:lang="en-US" emma:confidence="0">
                  <emma:literal>naturally</emma:literal>
                </emma:interpretation>
                <emma:interpretation id="interp69" emma:lang="en-US" emma:confidence="0">
                  <emma:literal>Natural</emma:literal>
                </emma:interpretation>
              </emma:one-of>
            </emma:emma>
          </inkml:annotationXML>
          <inkml:trace contextRef="#ctx0" brushRef="#br0" timeOffset="154650.8455">9130 5430 107,'0'0'41,"0"0"1,-16 11 1,-14 1-32,25 20-2,-11-6-7,11 13-2,-1-1 0,6 5 0,-3-7 0,5 0 0,-4-8 0,7-5 0,-5-23 0,11 24 0,-11-24 0,0 0 0,23-17 0,-13-3 0,8-8 0,5-5 0,-2-6 0,11-5 0,-2 4 0,-2 1 0,0 6 0,-1 6 0,-1 8 0,-5 14 0,-5 14 0,-10 8 0,-1 8 0,0 8 0,4 4 0,-4 3 0,-1 1 0,-1-3 0,-1-2 0,3-7 0,-1-4 0,-6-6 0,2-19 0,4 22 0,-4-22 0,0 0 0,0 0-19,0 0-24,17-27-2,-11 10 2,-5-5-1</inkml:trace>
          <inkml:trace contextRef="#ctx0" brushRef="#br0" timeOffset="155120.8724">9753 5573 102,'0'0'40,"0"0"2,0 0-1,-32-25-28,32 25-2,-37 7-5,18 4-6,-11-1 0,9 9 0,-2 1 0,5 4 0,4-1 0,5 2 0,7-2 0,11-6 0,-9-17 0,34 18 0,-10-20 0,8-7 0,2-7 0,3-6 0,-4-1 0,-1 0 0,-7 4 0,-6 3 0,-19 16 0,16-14 0,-16 14 0,0 17 0,-9 3 0,0 4 0,-3 4 0,5 4 0,-4 0 0,6 1 0,2-3 0,1-4 0,2-3 0,-2-7 0,2-16 0,0 0 0,32 12-32,-32-12-12,14-32-1,-3 4 2</inkml:trace>
          <inkml:trace contextRef="#ctx0" brushRef="#br0" timeOffset="155520.8952">10030 5511 106,'0'0'38,"21"0"2,-1 0-1,-20 0-33,46 5-2,-9 2-5,-2-10-13,11 5-25,3 5 0,-8-4 0,-4 6-1</inkml:trace>
          <inkml:trace contextRef="#ctx0" brushRef="#br0" timeOffset="155370.8866">10223 5235 93,'19'-2'41,"-19"2"1,16 32 0,-14-14-26,-1 34-4,-16-6-3,11 16-9,-7-1 0,6 2 0,-2-3 0,5-4 0,1-7 0,4-12 0,-1-1 0,-2-36 0,3 40-20,-3-40-22,0 0-2,-24-25 2,4-3-2</inkml:trace>
          <inkml:trace contextRef="#ctx0" brushRef="#br0" timeOffset="155775.9098">10445 5648 110,'-5'16'40,"7"3"2,1 9-7,-3-28-24,12 36-3,-12-36-2,30 31-3,-8-20-3,1-4 0,-2-6 0,2-4 0,-2-9 0,2-6 0,0-5 0,-4-7 0,1 2 0,-6-3 0,3 8-6,-11-7-3,-6 30-8,0 0-23,5-19-2,-5 19 1,0 0 1</inkml:trace>
          <inkml:trace contextRef="#ctx0" brushRef="#br0" timeOffset="156032.9244">10810 5741 81,'18'-12'41,"-18"12"0,20-32 1,-20 32-11,15-44-22,5 22-2,-6-10-4,2 7-3,-2-3 0,-2 9 0,-12 19 0,18-23 0,-18 23 0,0 0-6,25 23-7,-25-23-28,9 32-1,3-17 0,-3 1 0</inkml:trace>
          <inkml:trace contextRef="#ctx0" brushRef="#br0" timeOffset="156459.9489">11216 5616 80,'6'-21'39,"-6"21"1,0 0 2,-37-15-22,37 15-5,-27 10-5,27-10-3,-33 21-5,33-21-2,-32 28 0,23-10 0,9-18 0,-12 30 0,12-30 0,-2 24 0,2-24 0,0 0 0,33 0 0,-11-10 0,1-4 0,1-2 0,3-2 0,3-1 0,-7 3 0,1 6 0,-24 10 0,22-6 0,-22 6 0,5 23 0,-7-7 0,-1 7 0,3 0 0,-6 1 0,6-1 0,4-5 0,1-2 0,-5-16 0,18 12 0,-18-12-33,3-25-11,6 4 0,2-10 0,-2-8 1</inkml:trace>
          <inkml:trace contextRef="#ctx0" brushRef="#br0" timeOffset="156693.9623">11633 4945 120,'21'-24'44,"-3"22"1,-18 2 1,19 51-46,-17-9 0,7 23 0,-13 14 0,6 11 0,-5 3 0,-1 5 0,1-3 0,4-5 0,-1-8 0,6-11 0,1-15 0,-2-25 0,20 3-6,-9-31-39,-16-3-1,22-38 1,-7-8-1</inkml:trace>
        </inkml:traceGroup>
        <inkml:traceGroup>
          <inkml:annotationXML>
            <emma:emma xmlns:emma="http://www.w3.org/2003/04/emma" version="1.0">
              <emma:interpretation id="{0124FB00-5EEF-4B8E-AE81-C924F4E9D27A}" emma:medium="tactile" emma:mode="ink">
                <msink:context xmlns:msink="http://schemas.microsoft.com/ink/2010/main" type="inkWord" rotatedBoundingBox="20769,8998 25125,8951 25141,10419 20784,10466"/>
              </emma:interpretation>
              <emma:one-of disjunction-type="recognition" id="oneOf14">
                <emma:interpretation id="interp70" emma:lang="en-US" emma:confidence="0">
                  <emma:literal>endomorphism,</emma:literal>
                </emma:interpretation>
                <emma:interpretation id="interp71" emma:lang="en-US" emma:confidence="0">
                  <emma:literal>endomorph-is ms</emma:literal>
                </emma:interpretation>
                <emma:interpretation id="interp72" emma:lang="en-US" emma:confidence="0">
                  <emma:literal>endomorphism S</emma:literal>
                </emma:interpretation>
                <emma:interpretation id="interp73" emma:lang="en-US" emma:confidence="0">
                  <emma:literal>endomorph's ms</emma:literal>
                </emma:interpretation>
                <emma:interpretation id="interp74" emma:lang="en-US" emma:confidence="0">
                  <emma:literal>endomorphism s</emma:literal>
                </emma:interpretation>
              </emma:one-of>
            </emma:emma>
          </inkml:annotationXML>
          <inkml:trace contextRef="#ctx0" brushRef="#br0" timeOffset="169630.7023">12659 5580 18,'0'0'30,"0"0"3,-9 19 3,9-19-9,0 0-3,0 0-3,-16-2-4,16 2-3,0 0-4,16 12-1,-16-12-2,0 0-2,23 6-1,0-3-4,0-3 0,0-2 0,3-3 0,4-5 0,-5-4 0,-1-4 0,-6-5 0,-11 4 0,-3-6 0,-11 8 0,-7-1 0,-8 11 0,-6 5 0,-5 8 0,-3 9 0,3 5 0,3 4 0,10 3 0,4 3 0,13 1 0,8-3 0,6-1 0,10-3 0,7-3 0,2-3 0,6-6 0,-1-3 0,0-9 0,4-3 0,-4-10 0,1 1 0,-10-11 0,6 13-8,-25-17-26,9 10-8,-16 17-1,9-27 1,-9 27 0</inkml:trace>
          <inkml:trace contextRef="#ctx0" brushRef="#br0" timeOffset="170040.7257">13112 5562 91,'0'0'39,"0"0"1,18 19 1,-9 2-27,-9-21-3,2 29-2,-2-29-3,-4 29-2,4-29-4,9 22 0,-9-22 0,0 0 0,21 5 0,-21-5 0,21-23 0,-5 4 0,3-1 0,1-3 0,-2 4 0,-1 5 0,-17 14 0,30-16 0,-30 16 0,20 16 0,-19 2 0,-1 4 0,-1 5 0,1-1 0,0 1 0,-2-3 0,5-5 0,-3-19 0,9 25 0,-9-25-5,18 4-19,-18-4-18,21-20-1,-21 20 1,14-31-1</inkml:trace>
          <inkml:trace contextRef="#ctx0" brushRef="#br0" timeOffset="170549.7548">13624 5492 92,'0'0'40,"0"0"1,-32 14 0,9 24-25,-1-20-8,17 15-1,-13-8-3,15 7 0,-2-6-2,5-1-2,9-6 0,7-2 0,-14-17 0,32 16 0,-12-14 0,-1-7 0,4-8 0,2-6 0,-1-5 0,-4-8 0,3-10 0,-4-6 0,1-8 0,1-9 0,-2-9 0,1-5 0,-6-2 0,2 6 0,-6 8 0,-5 9 0,1 11 0,-5 13 0,-2 15 0,1 19 0,0 0 0,-29 28 0,10 4 0,0 12 0,1 7 0,-1 15 0,-1 5 0,1 6 0,6 0 0,-1-5 0,14-5 0,7-9 0,-5-7 0,10-16 0,-1-1 0,-11-34 0,34 29-27,-17-30-15,-17 1-2,14-32 2,-3 6-1</inkml:trace>
          <inkml:trace contextRef="#ctx0" brushRef="#br0" timeOffset="170850.7721">13892 5615 78,'0'0'38,"11"31"1,-11-31 0,16 13-23,7 2-5,-23-15-2,37-1-3,-21-10-1,9 1-2,-6-8-1,0-1-1,-4-8 1,-3-1-1,-5-3-1,-4 3 1,-8 3-1,-7 9 0,-8 7 1,-8 6 0,-4 6-1,8 10-1,-5 6 0,-2 0-3,13 13-5,-14-13-27,20-3-6,14 0 2,-2-16-2</inkml:trace>
          <inkml:trace contextRef="#ctx0" brushRef="#br0" timeOffset="171428.8051">14263 5544 102,'0'0'39,"-17"29"3,13-12-1,-17-6-31,24 13-2,-3-24-2,-1 32-2,1-32-1,3 19-3,-3-19 0,20 2 0,-20-2 0,21-18 0,-4 3 0,8-5 0,-2-1 0,0 2 0,-4 1 0,-19 18 0,27-24 0,-27 24 0,18-2 0,-18 2 0,-4 26 0,0-6 0,4 1 0,2 0 0,0-2 0,2 0 0,-4-19 0,7 25 0,-7-25 0,17 2 0,-17-2 0,32-20 0,-13 6 0,4-1 0,0-3 0,-2 2 0,4 2 0,-4 5 0,-1 4 0,-20 5 0,0 0 0,5 26 0,-14-4 0,-3 2 0,3 1 0,-2 3 0,-3-2 0,6-3 0,4 0 0,4-23 0,-2 26-5,2-26-13,0 0-24,16-12-1,-16 12 1,27-16 0</inkml:trace>
          <inkml:trace contextRef="#ctx0" brushRef="#br0" timeOffset="171750.8234">14796 5690 99,'0'0'40,"23"16"1,-23-16 1,11 32-31,-11-32-2,16 19-2,-16-19-3,30 11-2,-30-11-2,30-9 0,-9-3 0,-2-4 0,1-4 0,-10-2 0,-4-3 0,-5 2 0,-6 4 0,-14 5 0,-3 5 0,-2 7 0,-10 6 0,10 6 0,-8 6 0,5 2 0,8 3 0,3-5 0,16 5-2,0-21-14,0 0-26,0 0-1,28 10 0,-12-12 1</inkml:trace>
          <inkml:trace contextRef="#ctx0" brushRef="#br0" timeOffset="172020.8389">15091 5729 104,'0'0'40,"0"0"1,16-9-5,-13-15-27,17 6-1,-17-12-2,17 6-3,-8-3 0,2 4-2,4 4 0,-7 3-1,-11 16-2,22-10 0,-22 10-3,20 5-5,3 9-23,-23-14-8,19 19 0,-19-19 0</inkml:trace>
          <inkml:trace contextRef="#ctx0" brushRef="#br0" timeOffset="172580.8709">15301 5732 94,'-2'-15'39,"2"15"3,0 0-2,0 0-26,0 0-4,-12 26-3,12 4-1,-9 2-3,9 11-3,-5 1 0,3 9 0,-1-2 0,-1 4 0,1-6 0,6-5 0,-6-6 0,8-10 0,-5-5 0,0-23 0,0 0 0,0 0 0,7-16 0,-4-13 0,4-10 0,-5-10 0,11-11 0,-6-10 0,7-9 0,7-2 0,-3-2 0,5 4 0,-2 5 0,-2 11 0,2 10 0,8 15 0,-12 17 0,-17 21 0,23 7 0,-18 17 0,4 10 0,-3 8 0,-6 3 0,-2 6 0,-7-3 0,0-6 0,-3-5 0,-1-11 0,1-8 0,12-18 0,-19 3 0,-3-25-2,28 4-35,-20-14-7,8-5 0,1-3 2</inkml:trace>
          <inkml:trace contextRef="#ctx0" brushRef="#br0" timeOffset="173102.9009">15628 4761 100,'0'0'40,"0"0"2,7 21 0,16 10-31,-20-2-2,10 23-2,-19 5-3,15 11-4,-12 6 0,4 8 0,-1 1 0,-7 1 0,-5-3 0,3-7 0,2-7 0,-4-11 0,10-10 0,1-13 0,-4-10 0,4-23 0,4 19 0,-4-19 0,12-21 0,6-3 0,6-6 0,1-5 0,-5-4 0,2 4 0,5 0 0,-1 8 0,4 1 0,-7 12 0,-23 14 0,23-7 0,-23 7 0,7 26 0,2-3 0,2 2 0,-11 6 0,3 1 0,-8 7 0,-4-3 0,11-2 0,3-4 0,-1-7 0,-2-4 0,-2-2 0,0-17 0,10 18 0,-10-18-13,11-23-29,-11 23-2,14-26 0,-5 8 1</inkml:trace>
          <inkml:trace contextRef="#ctx0" brushRef="#br0" timeOffset="173639.9315">16125 5156 78,'0'0'36,"-17"21"0,29 6-2,-17-1-22,15 2-30,10 4-18,-11-13 1,21 9-1,-13-14 1</inkml:trace>
          <inkml:trace contextRef="#ctx0" brushRef="#br0" timeOffset="173490.923">16155 5515 109,'0'0'42,"2"26"0,5-8 0,13 8-33,-27-7-3,8 11-1,-1-4-5,-5 3 0,3-5 0,1-8-4,-1 3-5,-14-17-27,16-2-6,-4-19 1,-4-4-2</inkml:trace>
          <inkml:trace contextRef="#ctx0" brushRef="#br0" timeOffset="173969.9504">16380 5369 79,'0'0'42,"-18"1"-2,9 15 3,4 16-24,-23-18-5,21 19-5,-13-10-2,13 7-5,7-5-2,7-4 0,2-4 0,10 1 0,-4-2 0,4 3 0,6 2 0,-9 2 0,-4 0 0,-3 1 0,-11 1 0,0 0 0,-5-4 0,-9-2 0,16-19 0,-28 19 0,10-15 0,18-4 0,-21-11 0,2-8 0,19 19-18,-7-21-25,-7 2-1,1 1 1,8 2 0</inkml:trace>
          <inkml:trace contextRef="#ctx0" brushRef="#br0" timeOffset="174511.9814">16413 5587 101,'0'29'41,"-2"-13"0,-5 0-1,18 5-28,-11-21-5,18 13-2,-18-13-1,33-11-2,-17-5 0,7-7-2,-9-1 0,7-4 0,-12-1 0,7 0 0,-5 4 0,-11 25 0,8-23 0,-8 23 0,0 0 0,2 21 0,3-5 0,-3 9 0,-4-2 0,-5-1 0,7-4 0,0-2 0,0-16 0,0 0 0,18 12 0,-18-12 0,12-16 0,4 0 0,-7 1 0,9-1 0,-1 0 0,-17 16 0,27-25 0,-27 25 0,0 0 0,18 2 0,-18-2 0,12 26 0,-17-6 0,-1 3 0,-3 1 0,2-1 0,7-2 0,0-21 0,6 30-3,-6-30-7,0 0-11,26 12-20,-26-12-2,23-17 2,-12 1-1</inkml:trace>
          <inkml:trace contextRef="#ctx0" brushRef="#br0" timeOffset="174909.0042">16953 5379 106,'0'0'40,"0"0"1,0 0-5,-19-1-23,19 1-3,0 0-1,-2 29-9,2-29 0,-30 28 0,12-10 0,4 3 0,16-3 0,-2 3 0,-3-4 0,20-4 0,-15 4 0,-2-17 0,34 27 0,-17-13 0,6 0 0,0 2 0,-18-1 0,-6 6 0,1-1 0,3 3 0,-12-1 0,9 1 0,-16 0 0,-3 0 0,-2-2 0,-2-3 0,14-3 0,-12-6 0,10 7 0,-20-19-11,9 4-33,6-8-2,16 7 0,-1-24 0</inkml:trace>
        </inkml:traceGroup>
      </inkml:traceGroup>
    </inkml:traceGroup>
    <inkml:traceGroup>
      <inkml:annotationXML>
        <emma:emma xmlns:emma="http://www.w3.org/2003/04/emma" version="1.0">
          <emma:interpretation id="{248A3B09-6ED0-4531-8CF4-89CA74972770}" emma:medium="tactile" emma:mode="ink">
            <msink:context xmlns:msink="http://schemas.microsoft.com/ink/2010/main" type="paragraph" rotatedBoundingBox="9357,10746 24582,10830 24574,12189 9349,121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6DF56A-97D6-427B-9CA8-2BDA5A80D269}" emma:medium="tactile" emma:mode="ink">
              <msink:context xmlns:msink="http://schemas.microsoft.com/ink/2010/main" type="line" rotatedBoundingBox="9357,10746 24582,10830 24574,12189 9349,12105"/>
            </emma:interpretation>
          </emma:emma>
        </inkml:annotationXML>
        <inkml:traceGroup>
          <inkml:annotationXML>
            <emma:emma xmlns:emma="http://www.w3.org/2003/04/emma" version="1.0">
              <emma:interpretation id="{508C34E9-B069-43EB-8C9C-2045885E1C12}" emma:medium="tactile" emma:mode="ink">
                <msink:context xmlns:msink="http://schemas.microsoft.com/ink/2010/main" type="inkWord" rotatedBoundingBox="9356,10954 12366,10971 12361,11879 9350,11862"/>
              </emma:interpretation>
              <emma:one-of disjunction-type="recognition" id="oneOf15">
                <emma:interpretation id="interp75" emma:lang="en-US" emma:confidence="0.5">
                  <emma:literal>"Moravia</emma:literal>
                </emma:interpretation>
                <emma:interpretation id="interp76" emma:lang="en-US" emma:confidence="0">
                  <emma:literal>"Moravia,</emma:literal>
                </emma:interpretation>
                <emma:interpretation id="interp77" emma:lang="en-US" emma:confidence="0">
                  <emma:literal>"Moravian</emma:literal>
                </emma:interpretation>
                <emma:interpretation id="interp78" emma:lang="en-US" emma:confidence="0">
                  <emma:literal>"Moran</emma:literal>
                </emma:interpretation>
                <emma:interpretation id="interp79" emma:lang="en-US" emma:confidence="0">
                  <emma:literal>"Moran,</emma:literal>
                </emma:interpretation>
              </emma:one-of>
            </emma:emma>
          </inkml:annotationXML>
          <inkml:trace contextRef="#ctx0" brushRef="#br2" timeOffset="190685.9065">1314 6750 104,'-21'14'37,"21"-14"3,-22 26-3,3-17-27,15 14-2,-10-6-2,9 10-2,-2-4-2,0-2-1,3 2-3,4-23-5,4 35-13,-4-35-18,0 0-2,28 7 1,-10-21-1</inkml:trace>
          <inkml:trace contextRef="#ctx0" brushRef="#br2" timeOffset="190853.9162">1536 6799 106,'0'0'37,"-9"16"2,9-16-2,-26 14-28,13 2-4,-4-2-3,17-14-6,-18 44-14,16-23-18,-5-5-3,9 3 2,-2-19-1</inkml:trace>
          <inkml:trace contextRef="#ctx0" brushRef="#br2" timeOffset="191763.9682">1933 6943 88,'0'0'36,"0"0"0,0 0 2,11-16-23,-8 32-4,-20-5-3,8 15-2,-10-1-1,1 12 0,-9 3-1,4 11-1,-7 0-3,6 5 0,3-3 0,-1-4 0,3-7 0,5-3 0,1-9 0,5-9 0,8-21 0,-9 21 0,9-21 0,0 0 0,2-26 0,5-3 0,3-7 0,3-14 0,2-9 0,5-6 0,-1 0 0,4 3 0,-3 8 0,-3 8 0,-3 13 0,-5 10 0,-9 23 0,14-16 0,-14 16 0,9 23 0,-7-2 0,5 3 0,2 6 0,1 0 0,3 2 0,-3-2 0,5-6 0,-5-8 0,8-5 0,-2-13 0,1-7 0,5-9 0,-1-8 0,5-4 0,1-3 0,-1 1 0,-1 1 0,-4 4 0,-5 6 0,-16 21 0,18-5 0,-18 21 0,-2 10 0,-4 9 0,-4 9 0,3 11 0,-2 4 0,2 5 0,0-3 0,3-3 0,-1-5 0,3-8 0,1-8 0,-1-10 0,2-10 0,0-17 0,0 0 0,0 0 0,24-1 0,-18-31-10,10 9-31,1-2-3,3-1 2,1 2-1</inkml:trace>
          <inkml:trace contextRef="#ctx0" brushRef="#br2" timeOffset="192106.9878">2454 7361 97,'0'0'38,"11"16"2,-11-16-1,7 28-25,-7-28-3,0 21-3,0-21-3,1 23-2,-1-23-3,11 20 0,-11-20 0,25 3 0,-25-3 0,32-16 0,-18 0 0,3-1 0,-6-8 0,-2 1 0,-6-3 0,-8 3 0,-4 3 0,9 21 0,-33-23 0,10 21 0,3 6 0,-4 3 0,11 12 0,-6-14-7,26 14-33,-4-1-3,11-2 2,6 0-2</inkml:trace>
          <inkml:trace contextRef="#ctx0" brushRef="#br2" timeOffset="192317.9999">2758 7433 95,'0'0'39,"14"-22"0,-11 4 1,6-15-24,5 15-6,-10-12-3,10 9-4,-2-2-1,2 6-1,2 3-1,2 0-2,10 17-5,-8-10-13,8 9-19,4 7-1,-2-2 0,1 3-1</inkml:trace>
          <inkml:trace contextRef="#ctx0" brushRef="#br2" timeOffset="192734.0237">3218 7342 90,'0'0'38,"-21"-12"1,21 12 1,-25 10-17,3-13-14,22 3-2,-29 19-3,15-3 1,-3 1-5,4 3 0,3-1 0,6 2 0,6-5 0,-2-16 0,14 26 0,2-20 0,1-6 0,6-6 0,2-6 0,5-5 0,-3-5 0,-1 3 0,-6 2 0,-3 1 0,-17 16 0,20-16 0,-20 16 0,0 0 0,-9 33 0,2-10 0,0 3 0,-2 3 0,5 2 0,1-3 0,5 2 0,-4-14 0,12 9-8,-10-25-29,0 0-6,25 10 1,-9-22 0</inkml:trace>
          <inkml:trace contextRef="#ctx0" brushRef="#br2" timeOffset="193035.0409">3529 7354 97,'0'0'39,"0"0"0,9 21 1,-30-14-28,28 22-1,-16-12-4,12 11-1,-3-3-2,6 1-4,-6-3 0,7-5 0,-7-18 0,19 19 0,-3-21 0,5-5 0,0-10 0,4-6 0,2-5 0,1-6 0,4 1 0,-9-1 0,0 10 0,-9-6-3,7 26-17,-21 4-21,19-5-2,-19 5 2,4 23-1</inkml:trace>
          <inkml:trace contextRef="#ctx0" brushRef="#br2" timeOffset="193446.0643">3999 7435 113,'0'0'39,"0"-28"1,0 28 0,-15-33-30,15 33-4,0 0-2,0 0-1,0 0-3,-19 14 0,8 2 0,3 1 0,-5 4 0,4-1 0,2-3 0,4 1 0,3-18 0,5 21 0,-5-21 0,21 0 0,1-7 0,-3-4 0,6-3 0,1-3 0,2-1 0,-1 4 0,-10 3 0,3 3 0,-20 8 0,21 1 0,-21-1 0,9 25 0,-16-4 0,7 4 0,0-1 0,0 6 0,9-2 0,-4-1 0,4 1 0,-9-28 0,21 30-41,-21-30-1,26 17-1,-26-17 0</inkml:trace>
        </inkml:traceGroup>
        <inkml:traceGroup>
          <inkml:annotationXML>
            <emma:emma xmlns:emma="http://www.w3.org/2003/04/emma" version="1.0">
              <emma:interpretation id="{B3CD398E-0F2E-4EBC-8EF2-C976B80CA7EF}" emma:medium="tactile" emma:mode="ink">
                <msink:context xmlns:msink="http://schemas.microsoft.com/ink/2010/main" type="inkWord" rotatedBoundingBox="13607,10891 15955,10904 15948,12135 13601,12122"/>
              </emma:interpretation>
              <emma:one-of disjunction-type="recognition" id="oneOf16">
                <emma:interpretation id="interp80" emma:lang="en-US" emma:confidence="0">
                  <emma:literal>Ethy</emma:literal>
                </emma:interpretation>
                <emma:interpretation id="interp81" emma:lang="en-US" emma:confidence="0">
                  <emma:literal>E-thy</emma:literal>
                </emma:interpretation>
                <emma:interpretation id="interp82" emma:lang="en-US" emma:confidence="0">
                  <emma:literal>Eth</emma:literal>
                </emma:interpretation>
                <emma:interpretation id="interp83" emma:lang="en-US" emma:confidence="0">
                  <emma:literal>Eths</emma:literal>
                </emma:interpretation>
                <emma:interpretation id="interp84" emma:lang="en-US" emma:confidence="0">
                  <emma:literal>Fitly</emma:literal>
                </emma:interpretation>
              </emma:one-of>
            </emma:emma>
          </inkml:annotationXML>
          <inkml:trace contextRef="#ctx0" brushRef="#br2" timeOffset="194515.1256">5503 7370 75,'-22'5'38,"22"-5"-1,-21 9 2,21-9-18,0 0-13,0 0-2,27 13-5,-4-5-3,3-8-7,20 2-27,5 5-2,0-9 1,13 2-1</inkml:trace>
          <inkml:trace contextRef="#ctx0" brushRef="#br2" timeOffset="194145.1043">5481 6892 103,'0'0'39,"-1"-19"2,1 19-1,26-4-30,-26 4-1,44-10-4,-10 3-1,12 3-2,10-1 0,11 1-2,0 3 0,2-5-4,3 10-1,-15-11-5,7 16-19,-22-4-12,-23 0 0,-19-5 1,-16 20-1</inkml:trace>
          <inkml:trace contextRef="#ctx0" brushRef="#br2" timeOffset="193945.093">5585 6917 106,'0'0'39,"-7"21"2,-3 3-1,-10 3-31,15 17 0,-13-2-3,10 12-1,-1-1-5,4 2 0,-1-6 0,3-4 0,-3-8 0,3-7 0,3-7 0,0-23-3,7 16-6,-11-37-17,8-2-14,3-12-2,2-11 1,-2-7-1</inkml:trace>
          <inkml:trace contextRef="#ctx0" brushRef="#br2" timeOffset="194327.1148">5577 7080 72,'0'0'37,"0"0"-2,0 0 1,30 14-22,-4-30-5,22 13-3,-4-9-4,7 3-4,6 11-8,-13 1-25,-11-5-1,-3 15 1,-30-13-2</inkml:trace>
          <inkml:trace contextRef="#ctx0" brushRef="#br2" timeOffset="194735.1382">6313 7194 100,'19'-8'35,"8"8"1,-6-11-3,0 13-45,14-2-23,-10-5 1,7 6-1,-15-1-2</inkml:trace>
          <inkml:trace contextRef="#ctx0" brushRef="#br2" timeOffset="195236.1668">6664 7161 90,'0'0'37,"0"0"1,0 0 1,18-12-29,5 22-2,-6-10-3,15 7-2,5-3-4,0-2-3,9 8-4,-11-12-18,8 1-13,4 2 1,-10-8-1,2 2 1</inkml:trace>
          <inkml:trace contextRef="#ctx0" brushRef="#br2" timeOffset="195056.1564">6980 6978 106,'-28'7'40,"14"14"1,0 8-1,-9-1-32,15 19 0,-7-1-4,15 6 0,-6 3-3,6-2 2,0-2-3,-1-9 0,-3-2-2,0-15-2,13 1-6,-25-24-19,16-2-11,0 0-2,-26-39 1,12 8 0</inkml:trace>
          <inkml:trace contextRef="#ctx0" brushRef="#br2" timeOffset="195944.2073">7301 6697 99,'0'0'40,"-24"2"1,16 17 0,5 18-30,-16-9-2,8 25-3,-10-4-2,3 13 0,-1 1-4,3 5 0,-4-3 0,5-3 0,-3-6 0,5-8 0,8-13 0,2-7 0,4-12 0,-1-16 0,18-2 0,0-14 0,6-12 0,5-2 0,2-3 0,-1-1 0,-3 3 0,-4 4 0,-4 12 0,-19 15 0,20-6 0,-20 6 0,0 32 0,0-6 0,0 2 0,0 2 0,5 0 0,2 0 0,5-5 0,4-4 0,0-4 0,7-6 0,2-4 0,0-7 0,3-2 0,2-5 0,-2 4 0,2-6-2,2 2 1,-11-2-1,2 4 1,-2-2 1,2 1 0,-5 1 0,3-2 1,-3 0 0,-18 7 1,26-14 0,-10 5-2,-16 9 0,16-7 0,-16 7 0,-27 21 0,1 7 0,-9 2 0,-10 12 0,-15 9 0,-3 4 0,-6 5 0,6 1 0,4-3 0,12-5 0,2-4 0,15-10 0,18-6 0,10-17 0,31-4-25,9-19-20,12-12-1,15-20 1</inkml:trace>
        </inkml:traceGroup>
        <inkml:traceGroup>
          <inkml:annotationXML>
            <emma:emma xmlns:emma="http://www.w3.org/2003/04/emma" version="1.0">
              <emma:interpretation id="{B1C8EBFC-8C27-41B1-A008-4D9DFFAFFADA}" emma:medium="tactile" emma:mode="ink">
                <msink:context xmlns:msink="http://schemas.microsoft.com/ink/2010/main" type="inkWord" rotatedBoundingBox="17157,10707 22010,10816 21984,11967 17131,11858"/>
              </emma:interpretation>
              <emma:one-of disjunction-type="recognition" id="oneOf17">
                <emma:interpretation id="interp85" emma:lang="en-US" emma:confidence="0">
                  <emma:literal>Dyer-bashf</emma:literal>
                </emma:interpretation>
                <emma:interpretation id="interp86" emma:lang="en-US" emma:confidence="0">
                  <emma:literal>Dyer-hash.)</emma:literal>
                </emma:interpretation>
                <emma:interpretation id="interp87" emma:lang="en-US" emma:confidence="0">
                  <emma:literal>Dyer-hash-f</emma:literal>
                </emma:interpretation>
                <emma:interpretation id="interp88" emma:lang="en-US" emma:confidence="0">
                  <emma:literal>Dyer-hash</emma:literal>
                </emma:interpretation>
                <emma:interpretation id="interp89" emma:lang="en-US" emma:confidence="0">
                  <emma:literal>Dyer-hash'),</emma:literal>
                </emma:interpretation>
              </emma:one-of>
            </emma:emma>
          </inkml:annotationXML>
          <inkml:trace contextRef="#ctx0" brushRef="#br2" timeOffset="199116.3887">11739 6854 83,'0'0'40,"0"0"-1,7-20 2,-7 20-23,0 0-5,0 0-3,0 0-3,-12 20-3,5-5-4,0 17 0,-8 5 0,1 10 0,-7 8 0,5 10 0,-3 2 0,1 1 0,-1 1 0,6-8 0,-3-5 0,9-8 0,4-11 0,1-11 0,6-7 0,-4-19 0,24 6 0,-2-13 0,8-7 0,-2 0 0,4-4 0,-2-1 0,3 3 0,-5 2 0,2 10 0,-14-8-12,9 15-30,-6 4-2,3 2 3,2 4-2</inkml:trace>
          <inkml:trace contextRef="#ctx0" brushRef="#br2" timeOffset="199524.4121">12272 7386 79,'4'-32'39,"-4"6"0,-9 1 1,-14-6-24,23 31-3,-32-18-3,14 23-3,-10 1-2,5 6-2,-3 2 1,6 4-4,-1-1 0,12 1 0,4-1 0,5-17 0,7 23 0,11-18 0,5-3 0,3-4 0,4-3 0,-3-2 0,-4 0 0,-2 0 0,-5 4 0,-16 3 0,0 0 0,10 24 0,-15-4 0,-2 1 0,2 1 0,-1 1 0,3-2 0,1-3 0,5 0 0,-3-18-4,20 14-6,-20-14-15,19-20-16,1 10-1,6-11 1,10-6 0</inkml:trace>
          <inkml:trace contextRef="#ctx0" brushRef="#br2" timeOffset="199830.4295">12710 7152 99,'3'-19'40,"-3"19"1,-28-4-1,28 4-28,-30 14-2,18 2-3,-4-5-4,9 6 0,0 4-3,8 4 0,7 0 0,-1 3 0,3 2 0,6 1 0,0-1 0,-2-2 0,-3 0 0,-8-3 0,-8 0 0,-4-6 0,9-19 0,-28 26 0,7-13 0,-4-6 0,6-2 0,-4-10-2,23 5-12,-27-2-28,11-10 0,4-4 0,5-7 0</inkml:trace>
          <inkml:trace contextRef="#ctx0" brushRef="#br2" timeOffset="200326.4579">13017 6731 100,'0'0'40,"21"-20"1,-21 20-1,11 16-28,-11-16-2,-16 42-3,3-8-2,3 15-5,-6 7 0,0 9 0,-3 2 0,1 1 0,-1-1 0,8-5 0,-3-8 0,0-8 0,5-13 0,2-6 0,5-12 0,2-15 0,0 0 0,0 0 0,25-14 0,-9-3 0,1-3 0,3 1 0,-3 1 0,1 3 0,0 2 0,-18 13 0,16-3 0,-16 3 0,5 16 0,-5-16 0,0 30 0,-2-9 0,0 0 0,-1 2 0,1-1 0,-3-2 0,3 4 0,2-24-8,-2 37-4,2-37-27,-9 20-3,9-20 1,16-2 0</inkml:trace>
          <inkml:trace contextRef="#ctx0" brushRef="#br2" timeOffset="200620.4748">13231 7379 82,'0'0'39,"15"-5"0,-15 5 1,0 0-25,16-2-3,-16 2-3,0 0-3,20-16-1,-20 16-2,23-21-1,-23 21-1,21-32 1,-18 15-2,-1-1 0,-4 1 0,2 17 0,-21-25 0,5 20 0,-7 3 0,0 4 0,4 0-3,0 6 0,1-4-2,16 12-5,2-16-20,0 0-12,0 0 2,5 15-1,-5-15 1</inkml:trace>
          <inkml:trace contextRef="#ctx0" brushRef="#br2" timeOffset="201026.498">13866 6639 99,'-11'-19'38,"-13"10"3,-8 18-1,-10 0-29,15 29-3,-17 1-1,10 21-3,-8 10 0,7 14-1,3 9-3,2 6 0,2-1 0,7 1 0,-1-4 0,1-9 0,7-9 0,-7-14 0,9-10-2,-6-20-3,13 1-6,-17-33-12,22-1-17,-7-15-2,4-13 2,5-9-1</inkml:trace>
          <inkml:trace contextRef="#ctx0" brushRef="#br2" timeOffset="201165.506">13393 7337 79,'19'-6'35,"-1"-6"-1,7 17 1,6 2-26,-2-3-7,4 3-23,-4-7-12,8 16-1,-14-14-1,-4 12 0</inkml:trace>
          <inkml:trace contextRef="#ctx0" brushRef="#br2" timeOffset="196494.2388">9245 6769 92,'0'0'40,"-7"30"1,-2-4 0,-9 18-24,-19-3-7,19 17-2,-13-2-2,13 9-6,0-2 0,13-1 0,-4-8 0,11-6 0,2-11 0,-4-9 0,8-4 0,-8-24-10,0 0-17,0 0-15,13-17 0,-11-17 1,1-10-1</inkml:trace>
          <inkml:trace contextRef="#ctx0" brushRef="#br2" timeOffset="196884.2611">9008 6739 92,'0'0'39,"7"-17"1,-7 17 1,37 0-27,-37 0-3,43-2-3,-10 4-2,15 8-2,-2-1-4,9 9 0,1 1 0,0 6 0,6-1 0,-9 4 0,-10 2 0,-8 4 0,-10-1 0,-11 4 0,-13-2 0,-11-2 0,-17 1 0,-8 1 0,-13-3 0,-3-1 0,-5-6 0,-2-4 0,5-5 0,3-2 0,6-4 0,7-6 0,10 1 0,-1-12 0,28 7 0,0 0-43,0 0-1,0 0 0,-2-19-1</inkml:trace>
          <inkml:trace contextRef="#ctx0" brushRef="#br2" timeOffset="197558.2996">9635 7194 91,'0'0'38,"0"0"0,0 0 2,0 0-28,0 0-3,10 23-3,-4-7-3,4 3 0,1 4-2,1 2 0,4-2-1,2-6-1,5-1-3,-6-12-2,12 6-1,-12-19-1,13 9 0,-9-15 0,4 6 2,-25 9 3,27-28 4,-27 28 4,3-18 2,-3 18 2,-21 7 0,2 16 2,-18-9-3,8 21 0,-11-7-2,8 9-6,-3-2 0,5 0 0,0-1 0,10-6 0,3-3 0,2-10 0,10 1 0,5-16-3,0 18-8,0-18-30,0 0-1,16-20 0,0 1 0</inkml:trace>
          <inkml:trace contextRef="#ctx0" brushRef="#br2" timeOffset="197890.3186">10083 7358 74,'21'-23'36,"13"7"-1,-13-12 3,-12-5-25,19 17-2,-15-14-3,2 12-2,-11-8-1,-4 26-1,7-28 0,-7 28 0,-28-5-1,8 8 0,-3 2-1,0 11 0,2 4-1,-3 8 1,2 0-2,8 5 1,9-1-1,5 3 0,5-2 0,4-4-1,7-5-2,3-13-4,10 10-6,-5-16-27,3-10-1,5-6 0,-6-6 1</inkml:trace>
          <inkml:trace contextRef="#ctx0" brushRef="#br2" timeOffset="198070.3289">10378 7331 92,'0'0'38,"12"-17"2,1-1-2,11 6-25,-15-21-4,19 10-4,-3-7-3,3 4-2,6 6-1,-8-1-6,13 18-19,-9 3-14,-1 0 2,1 8-1,-6-1-1</inkml:trace>
          <inkml:trace contextRef="#ctx0" brushRef="#br2" timeOffset="201665.5345">10763 7152 95,'0'0'41,"26"0"0,-5-1-1,20 6-27,-11-10-3,21 8-4,-1-1-4,4-6-6,21 17-19,-14-13-17,-2 1-1,-8 1 1,-9-5-1</inkml:trace>
        </inkml:traceGroup>
        <inkml:traceGroup>
          <inkml:annotationXML>
            <emma:emma xmlns:emma="http://www.w3.org/2003/04/emma" version="1.0">
              <emma:interpretation id="{EA41F37A-DF54-4228-911D-92409175F06B}" emma:medium="tactile" emma:mode="ink">
                <msink:context xmlns:msink="http://schemas.microsoft.com/ink/2010/main" type="inkWord" rotatedBoundingBox="22687,11025 23708,11030 23702,12184 22681,12179"/>
              </emma:interpretation>
              <emma:one-of disjunction-type="recognition" id="oneOf18">
                <emma:interpretation id="interp90" emma:lang="en-US" emma:confidence="0">
                  <emma:literal>also"</emma:literal>
                </emma:interpretation>
                <emma:interpretation id="interp91" emma:lang="en-US" emma:confidence="0">
                  <emma:literal>al g."</emma:literal>
                </emma:interpretation>
                <emma:interpretation id="interp92" emma:lang="en-US" emma:confidence="0">
                  <emma:literal>al g"</emma:literal>
                </emma:interpretation>
                <emma:interpretation id="interp93" emma:lang="en-US" emma:confidence="0">
                  <emma:literal>alg"</emma:literal>
                </emma:interpretation>
                <emma:interpretation id="interp94" emma:lang="en-US" emma:confidence="0">
                  <emma:literal>al is"</emma:literal>
                </emma:interpretation>
              </emma:one-of>
            </emma:emma>
          </inkml:annotationXML>
          <inkml:trace contextRef="#ctx0" brushRef="#br2" timeOffset="204523.698">14805 7286 72,'-33'-11'37,"33"11"0,-34-12 2,-7 0-24,24 22-3,-11-13-2,13 19-4,-8-6-1,9 13-1,-5 0-2,8 7 1,-1-2-2,5 0 1,3-2-2,-1-3 1,3-5 0,8-3 0,-6-15 0,0 0 0,23 9-1,1-18 1,-4-3 0,13-7 0,-8-6-1,3 1 2,2-5-2,-2 5 0,-6 3 0,-10 3 0,-12 18 0,0 0 0,0 0 0,0 0 0,5 30 0,-5-5 0,-7 5 0,5 1 0,-1 3 0,-2-1 0,6-5 0,6-3 0,-1-4 0,-1-5 0,-5-16 0,4 21 0,-4-21 0,15 1-6,7 6-15,-22-7-20,26-26-1,-8 3 0,3-10 0</inkml:trace>
          <inkml:trace contextRef="#ctx0" brushRef="#br2" timeOffset="204846.7165">15234 6836 90,'0'0'38,"16"-12"2,-16 12 1,-9 21-27,14 14-4,-13-5-1,6 21-3,-11 0-1,10 15-3,-9 1-2,-1 7 0,3-4 0,-5-3 0,3-4 0,5-8 0,-5-6 0,3-12 0,7-7 0,0-11 0,2-19 0,0 0 0,27 19-7,-24-36-13,15 3-21,-2-2-2,0-5 2,1 0-2</inkml:trace>
          <inkml:trace contextRef="#ctx0" brushRef="#br2" timeOffset="205349.7453">15539 7393 94,'0'0'39,"0"0"1,-38 18-1,2-17-29,19 19 0,-10-13-3,9 12-3,-3-5-1,9 2-1,12-16 0,-7 24 0,7-24 1,21 6-3,-21-6 0,37-9 0,-17 0 0,-1 0 0,2 1 0,-1-1 0,-3 2 0,3 2 0,-20 5 0,16 8 0,-16-8 0,7 32 0,-9-6 0,-5 8 0,-9 4 0,-11 10 0,-1-1 0,3 2 0,-3-1 0,-7-6 0,1-2 0,4-6 0,2-6 0,10-9 0,4-3 0,-3-9 0,17-7 0,0 0 0,0 0-12,0-46-32,10 3 0,1-17 0,7-9 0</inkml:trace>
          <inkml:trace contextRef="#ctx0" brushRef="#br2" timeOffset="205614.7604">16117 6630 106,'-7'16'39,"0"4"0,-9-3 0,16-17-33,1 30-3,-11-9-4,10-21-6,2 25-28,13-15-3,-15-10-1,16 7 0</inkml:trace>
          <inkml:trace contextRef="#ctx0" brushRef="#br2" timeOffset="205770.7694">16438 6692 89,'-20'24'37,"-4"8"-1,-4-6-2,10 4-39,2 5-28,-14-17-1,18 7-1,-4-13-3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07.2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2059BE-8028-4E96-98E7-E5FE708392BE}" emma:medium="tactile" emma:mode="ink">
          <msink:context xmlns:msink="http://schemas.microsoft.com/ink/2010/main" type="inkDrawing"/>
        </emma:interpretation>
      </emma:emma>
    </inkml:annotationXML>
    <inkml:trace contextRef="#ctx0" brushRef="#br0">413 48 45,'0'0'27,"0"0"0,0 0-3,-8-18-2,8 18-5,0 0-1,-20-10-5,1 1-3,19 9-2,-29-7-1,12 7-1,-10-4 0,6 8-1,-9-6 0,9 6 0,-5-3-1,1 6 0,0-1 0,7 3 0,-1-2-1,19-7 0,-21 24 1,14-5-1,5 4 1,4 11 0,-2 4 0,7 15 1,-5 7-1,1 14 1,-1 10 0,1 7-3,-4 4 0,2 9 0,-6 1 0,2 3 0,-1-3 0,-1 0 0,-1-3 0,3-2 0,-6-3 0,0-9 0,0-5 0,1-10 0,-3-6 0,4-12 0,0-10 0,0-8 0,3-10 0,3-6 0,1-21 0,1 22 0,-1-22 0,0 0 0,23-3 0,-23 3 0,36-14 0,-21-5-2,24 10-35,-10-7-5,-1 2-1,2 2 1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24.9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E4AA85-B74B-44D1-ACC8-E7D3F808D396}" emma:medium="tactile" emma:mode="ink">
          <msink:context xmlns:msink="http://schemas.microsoft.com/ink/2010/main" type="inkDrawing"/>
        </emma:interpretation>
      </emma:emma>
    </inkml:annotationXML>
    <inkml:trace contextRef="#ctx0" brushRef="#br0">0 60 72,'0'0'38,"25"-2"1,-2 4 1,-4 8-16,4-13-13,23 15-1,-5-12-4,15 11-1,6-8-2,18 3 0,8-5-2,14 1 0,8-5 1,11-1-2,15-5 0,4 2 0,3 0 0,5 0 0,-1 4 0,-1-1 0,-5 2 0,-8 2 0,-12 0 0,-9 0 0,-10-1 0,-17-1-3,-15 2 0,-20-11-3,-4 15-4,-32-20-15,-14 16-17,26-12 1,-26 12 2,-14-16-2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34.2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D2F118-E464-47DE-B7F3-B294EAE77683}" emma:medium="tactile" emma:mode="ink">
          <msink:context xmlns:msink="http://schemas.microsoft.com/ink/2010/main" type="inkDrawing"/>
        </emma:interpretation>
      </emma:emma>
    </inkml:annotationXML>
    <inkml:trace contextRef="#ctx0" brushRef="#br0">10862 2320 92,'17'0'38,"-17"0"2,23 18 0,4 6-28,-18-4-3,17 23 0,-12-2-3,11 22-1,-4 6-1,4 11-4,-4 5 0,0 4 0,-3 1 0,-1 3 0,-6-1 0,-2-10 0,-13-6 0,-5-8 0,-5-10 0,-3-10 0,-3-10 0,-6-15 0,3-3 0,-9-28-13,9 7-30,4-12-1,1-4 0,2-8 0</inkml:trace>
    <inkml:trace contextRef="#ctx0" brushRef="#br0" timeOffset="1670.0956">7804 2234 64,'-3'-21'34,"3"21"1,0 0-1,-28-18-21,28 18-4,-30-9-1,30 9-1,-39-3-2,23 5-1,-11-4-1,10 7 0,-4-5-1,21 0 0,-30 7 1,30-7-1,0 0 1,-16 23-1,16-23 1,-4 33 0,4-10 0,5 11 0,-3 3 0,-2 15 0,0 3-1,-2 13 0,-5 4-2,2 9 0,-6 4 0,-1 2 0,-6 1 0,6-3 0,-6-3 0,1-1 0,3-7 0,1-6 0,4-6 0,2-4 0,4-7 0,-1-2 0,13-7 0,2-7 0,1-7 0,0-3 0,3-4 0,-1-5 0,-14-16 0,28 16 0,-28-16 0,26-2-3,-3 6-7,-14-20-22,18 2-11,-1-4 0,6-8-1,3-4 2</inkml:trace>
    <inkml:trace contextRef="#ctx0" brushRef="#br0" timeOffset="2587.1479">11509 2216 102,'0'0'38,"27"-15"3,-27 15-3,19-23-30,4 21-1,-23 2-2,41-9 0,-41 9-2,32 4 0,-32-4 0,26 28-1,-19-4-2,-3 15 0,-8 7 0,-5 15 0,-3 11 0,-2 14 0,-4 6 0,1 8 0,-3 5 0,10-1 0,-5 1 0,7-1 0,1-7 0,1-8 0,3-6 0,1-7 0,-2-11 0,-1-7 0,2-11 0,3-8 0,0-13 0,-2-7 0,2-19 0,2 20 0,-2-20 0,0 0 0,0 0 0,0 0 0,-27-20 0,8 12 0,-2 0 0,-6-2 0,2 1 0,-1-1 0,3 4 0,-2-4 0,25 10 0,-28-21-8,28 21-33,9-27-3,-6 10 0,6-3 0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23.7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C48355-BA32-40C9-8C9E-6894D4D192D8}" emma:medium="tactile" emma:mode="ink">
          <msink:context xmlns:msink="http://schemas.microsoft.com/ink/2010/main" type="inkDrawing"/>
        </emma:interpretation>
      </emma:emma>
    </inkml:annotationXML>
    <inkml:trace contextRef="#ctx0" brushRef="#br0">2691 2533 83,'-9'-16'38,"9"16"1,0 0 2,0-16-25,11 32-4,-11-16-2,10 17-2,-10-17 0,19 41-8,-6-15 0,6 13 0,1 1 0,2 9 0,0 2 0,6 2 0,0 0 0,0 1 0,-1-3 0,3-7 0,0-3 0,-1-8 0,1-3 0,-5-7 0,-4-4 0,-1-5 0,-3-5 0,-17-9 0,21 9 0,-21-9 0,0 0 0,6-16 0,-6 16 0,-11-28-21,11 28-23,-12-32-1,3 11 3,-2 0-2</inkml:trace>
    <inkml:trace contextRef="#ctx0" brushRef="#br0" timeOffset="403.0229">3175 2489 87,'-1'-20'38,"1"20"1,-18 7 1,-7-8-26,22 25-2,-17-11-3,10 16-1,-17 1 0,1 16-8,-6 1 0,-3 10 0,-6-1 0,-1 4 0,-4 1 0,2-1 0,0-4 0,9-8 0,0-5 0,5-7 0,3-7 0,8-7 0,3-5 0,16-17 0,-14 18 0,14-18-22,0-23-20,18 5-3,3-5 1,3-1 0</inkml:trace>
    <inkml:trace contextRef="#ctx0" brushRef="#br0" timeOffset="840.048">3919 2678 90,'0'0'38,"-2"36"1,-1-12 2,1-1-27,6 25-5,-11-10-2,10 11-1,-6-3-3,6 2 0,-1-8-2,0-5 0,-2-9-1,1-6-2,3-1-3,-4-19-7,0 0-28,0 0-1,-5-28 1,-1 9-3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28.9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9B7D38-3480-4E99-93E8-318BFA7ED98E}" emma:medium="tactile" emma:mode="ink">
          <msink:context xmlns:msink="http://schemas.microsoft.com/ink/2010/main" type="inkDrawing" rotatedBoundingBox="3785,2607 25735,6690 24297,14423 2347,10340" shapeName="Other"/>
        </emma:interpretation>
      </emma:emma>
    </inkml:annotationXML>
    <inkml:trace contextRef="#ctx0" brushRef="#br0">2179 663 96,'0'0'37,"0"0"2,0 0-1,16-12-26,-16 12-1,0 0-2,19-21-2,0 21-1,-3-7-6,11 8 0,1-6 0,13 5 0,-1-2 0,11 2 0,2-1 0,6 2 0,2-2 0,1 1 0,-2 0 0,0 0 0,0 0 0,-7 1 0,-2-1 0,-1 0 0,-6 0 0,-2 2 0,-6-2 0,-6 0 0,-6-2 0,-4 1 0,1 1 0,-21 0 0,25-2 0,-25 2 0,0 0 0,0 0-42,8 19 0,-8-19-2,-17 19 2</inkml:trace>
    <inkml:trace contextRef="#ctx0" brushRef="#br0" timeOffset="-608.0348">2634 579 87,'0'0'35,"2"-21"1,-2 21 3,0 0-25,0 0-2,12 15-1,-12-15-2,2 27-1,-9-8-4,9 16-4,-9-1 0,5 11 0,-5 1 0,0 5 0,-2 5 0,2 0 0,-4-1 0,4-1 0,0-3 0,-2 0 0,2-5 0,4-4 0,-3-7 0,1-5 0,2-7 0,1-7 0,2-16 0,-2 17 0,2-17 0,0 0 0,0 0 0,-5-26-4,14 10-38,-13 0-1,-3-1 1,-2-3 0</inkml:trace>
    <inkml:trace contextRef="#ctx0" brushRef="#br0" timeOffset="707.0404">3151 1013 86,'-23'-18'36,"23"18"0,-28-5 3,5-6-26,23 11-1,-26 20-2,15-1-5,-10-3 1,10 10-3,-6-3 1,8 7-3,2-2 3,7 2-4,-2-6 0,9-1 0,7-5 0,-14-18 0,34 21 0,-10-19 0,-2-8 0,1-2 0,-4-6 0,0-4 0,-1-5 0,-4 0 0,-5-3 0,-5 1 0,-8 3 0,-1 0 0,-4 5 0,9 17 0,-28-25 0,12 18 0,0 7 0,-2 2 0,18-2 0,-28 9 0,28-9 0,-19 17 0,19-17-3,0 0-8,1 32-16,-1-32-14,11 19 0,-11-19 2,16 7-1</inkml:trace>
    <inkml:trace contextRef="#ctx0" brushRef="#br0" timeOffset="1378.0788">3354 1032 100,'0'0'38,"-21"21"1,18-5-1,10 12-25,-27-14-3,20 23-3,-14-9-1,12 16-2,-6-7-4,8 10 0,-4-1 0,4 2 0,-2-3 0,6 1 0,3-6 0,-2-1 0,2-4 0,2-9 0,-5-3 0,-1-5 0,-3-18 0,0 0 0,0 0 0,0 0 0,14-18 0,-12-5 0,1-6 0,5-12 0,-1-1 0,-6-5 0,3-1 0,3-3 0,-4 2 0,1 0 0,3-2 0,-5 10 0,3-1 0,4 5 0,0 6 0,-2 4 0,5 4 0,-1 4 0,-11 19 0,32-21 0,-15 21 0,4 2 0,1 3 0,4 9 0,-1 4 0,-1 5 0,-1-1 0,-5 5 0,-6-1 0,-6 2 0,-6-3 0,-9-2 0,-5-4 0,-9 0 0,-7-3 0,-2-4 0,-3-3 0,-1-3 0,5-5 0,1-2 0,5-1 0,0-9 0,25 11 0,-32-7-34,32 7-9,2-19-1,-2 19 1</inkml:trace>
    <inkml:trace contextRef="#ctx0" brushRef="#br0" timeOffset="2512.1437">3866 1424 79,'0'0'37,"0"0"0,0 0 2,2-28-22,-2 28-5,0 0-3,11 19-2,-11-19-1,3 28-1,1-12-1,3 10-1,-6 1-3,6 8 0,-1-2 0,1 4 0,2-3 0,0-3 0,-2-3 0,1-1 0,1-5 0,-3-6 0,-6-16 0,0 0 0,0 0 0,0 0 0,0 0 0,-8-24 0,-4-1 0,-7-3 0,-1-2 0,-3 0 0,-1 4 0,1 1 0,1 4 0,3 4 0,19 17 0,-25-25 0,25 25 0,-3-19 0,3 19 0,17-13-2,1 12 2,2 1 0,2 3 0,3 2 0,-4 6 0,2-2 0,-5 0 0,-2 3 0,-16-12 2,18 19-2,-18-19 0,-9 21 0,-7-12 0,-4 5 0,-6-5 0,-4 3 0,-4-3 0,3-2 0,-1 0 0,5-3 0,6-1 0,2-6 0,19 3-3,0 0-38,0 0 0,0 0-2,16-7 1</inkml:trace>
    <inkml:trace contextRef="#ctx0" brushRef="#br0" timeOffset="10318.5902">4826 893 44,'0'0'33,"0"0"3,0 0 0,0 0-8,-21 2-8,21-2-3,0 0-5,0 0-2,0 0-2,0 0-2,0 0-1,0 0-5,0 0 0,0 0 0,0 0 0,25 7 0,-25-7 0,42 3 0,-6-3 0,10 4 0,8-2 0,12 1 0,6 1 0,13-2 0,5-1 0,3 1 0,4-4 0,9 2 0,7-5 0,-2 0 0,-3-1 0,-2-1 0,-7 0 0,-7 2 0,-11-2 0,-11 4 0,-13-1 0,-9 1 0,-11 1 0,-14 2 0,-6-2 0,-17 2 0,23 0 0,-23 0 0,0 0 0,0 0 0,0 0 0,0 0 0,0 0 0,0 0 0,0 0 0,-17-10-20,17 10-22,0 0-3,-22-13 3,22 13 0</inkml:trace>
    <inkml:trace contextRef="#ctx0" brushRef="#br0" timeOffset="10796.6176">6433 672 76,'0'0'38,"-21"-11"-1,21 11 2,-32-17-21,32 17-4,0 0-2,0 0-4,0 0-1,0 0-1,0 0-6,0 0 0,0 0 0,0 0 0,23 0 0,1 7 0,5 0 0,10 3 0,-1-1 0,8 3 0,4-1 0,-1 1 0,2-1 0,-8 1 0,-6-1 0,-5 1 0,-11 0 0,-14 4 0,-11 3 0,-15 4 0,-15 4 0,-6 2 0,-11 0 0,-6 6 0,-5-5 0,8-1 0,4-6 0,9-2 0,6-1 0,14-10 0,21-10 0,-16-2 0,16 2-44,37-8-2,-14 1 2,4 1-2</inkml:trace>
    <inkml:trace contextRef="#ctx0" brushRef="#br0" timeOffset="20677.1827">7919 707 95,'0'0'39,"0"0"1,0 0-1,-25-25-28,25 25-2,0 0-1,-5 21-1,5-21-2,-16 37-3,-1-9-2,-1 11 0,-5 3 0,-5 13 0,-9 1 0,7 4 0,-4-2 0,2 3 0,2-5 0,4 2 0,-2-7 0,10-3 0,6-10 0,1-2 0,-1-8 0,6-5 0,6-23 0,-14 22 0,14-22 0,0 0 0,0 0 0,0-26 0,0 26 0,0-33 0,18 27-6,-27-16-34,16 2-4,-2-1 1,1-2 0</inkml:trace>
    <inkml:trace contextRef="#ctx0" brushRef="#br0" timeOffset="27980.6004">7697 1169 79,'0'0'38,"-16"-2"-1,16 2 2,0 0-24,0 0-3,0 0-3,0 0-3,17 16-1,-17-16-1,27 2-1,-11-2 0,9 2 0,-1-6-1,4 4-2,2-3 0,4 1 0,-4 0 0,-2 0 0,-3 2 0,-6-7-2,13 11-8,-32-4-19,28-11-12,-28 11 0,22 2 0,-22-2 0</inkml:trace>
    <inkml:trace contextRef="#ctx0" brushRef="#br0" timeOffset="27602.5788">7889 721 30,'21'4'26,"-21"-4"-2,0 0-1,20-20-2,-20 20-3,16-3-1,-16 3-2,0 0-3,0 0-1,0 0-2,0 0-1,0 0 0,0 0-2,0 0-1,0 0 0,14 21 0,-14-21-1,-4 21 0,4-21 0,2 33-4,-6-13 0,10 6 0,-6 0 0,5 6 0,0-2 0,1 5 0,2 0 0,1 2 0,-2 0 0,4 2 0,-4-4 0,2 2 0,3-4 0,0 0 0,-6-1 0,1 0 0,-2-3 0,-1 1 0,-3-2 0,1 2 0,-2-3 0,4-1 0,-3-3 0,-4-2 0,3-5 0,0-16 0,9 21 0,-9-21 0,0 0 0,0 0 0,0 0 0,0 0 0,0 0 0,-7-28 0,7 28 0,-9-30-12,9 30-22,9-18-9,-9 18 1,-9-26 0,-2 8 2</inkml:trace>
    <inkml:trace contextRef="#ctx0" brushRef="#br0" timeOffset="29227.6717">8366 1378 73,'-7'-16'36,"7"16"1,0 0 2,1-17-23,-1 17-4,0 0-1,0 0-3,0 0-3,0 0 0,0 0-1,16 16-1,-16-16 0,0 0 0,0 0-3,0 0 0,0 0 0,0 0 0,0 0 0,0 0 0,0 0 0,0 0 0,0 0 0,0 0 0,0 0 0,9-18 0,-9 18 0,0-30 0,4 11 0,-1-6 0,1-3 0,-1-4 0,-3-3 0,0-2 0,4-1 0,-1 1 0,-3-2 0,2 2 0,-4 2 0,2 4 0,4 1 0,-2 5 0,-1 6 0,1 1 0,-2 18 0,0-17 0,0 17 0,0 0 0,0 0 0,0 0 0,0 0 0,-12 22 0,6-6 0,3 5 0,-1 6 0,3 6 0,-3 2 0,4 7 0,-2 1 0,1 2 0,2 1 0,1 1 0,2-1 0,-3-4 0,-1-1 0,0-3 0,4-4 0,-1-3 0,3-6 0,-4-4 0,1-5 0,-3-16 0,5 21 0,-5-21 0,0 0 0,0 0 0,0 0 0,0 0 0,0 0 0,13-21 0,-13 21 0,1-25 0,-1 25 0,4-30 0,-4 30 0,4-29 0,-3 9 0,1-1 0,2 0 0,-1 0 0,4 0 0,2 2 0,-4-1 0,2 4 0,-7 16 0,22-26 0,-22 26 0,17-14 0,-17 14 0,16-2 0,-16 2 0,27 9 0,-27-9 0,28 19 0,-11-3 0,1 3 0,0 3 0,-6 0 0,-1 1 0,-6 0 0,0-2 0,-5 0 0,-9-1 0,2-3 0,-10-5 0,1-1 0,-4-4 0,-3-2 0,-1-3 0,-4-2 0,3-2 0,-3-3 0,8 1 0,-1-3 0,5 4 0,-2-4 0,18 7 0,-21-18-2,21 18-41,7-15-2,-7 15 2,20-20-1</inkml:trace>
    <inkml:trace contextRef="#ctx0" brushRef="#br1" timeOffset="56310.2208">6288 2693 82,'0'0'40,"0"0"0,0 0 1,-11-25-25,11 25-4,16 5-2,6 2-3,-22-7-2,38 13-3,-15-6-2,6 5 0,-5-2 0,4 8 0,-3-4 0,-5 9 0,-10 0 0,-4 1 0,-8 1 0,-4 0 0,-8-3 0,-7 3 0,-5-2 0,-1-2 0,-3 0 0,-2-9 0,9 15 0,-3-15-43,3-3-1,4-6 0,19-3 0</inkml:trace>
    <inkml:trace contextRef="#ctx0" brushRef="#br1" timeOffset="59731.4165">8034 2596 60,'0'0'35,"0"0"1,0 0 0,0 0-20,-30-19-2,30 19-4,-18-2-2,18 2-1,-25 3-2,25-3-1,-31 14 0,11-1 0,-1-3-1,3 6 0,-1-2-1,1 7 0,-3 2 0,7 5-1,2 2 2,3 5-3,4 2 0,-1 5 0,3 4 0,1 0 0,6-2 0,4-2 0,1-4 0,7-2 0,2-5 0,8-3 0,-1-5 0,5-4 0,3-6 0,10-4 0,1-8 0,4-4 0,-1-10 0,3-2 0,3-8 0,0-5 0,-4-4 0,-8-5 0,-8-5 0,-8-4 0,-6-6 0,-8-3 0,-9-3 0,-8 2 0,-6 0 0,-4 5 0,-9 7 0,-5 7 0,-5 11 0,-6 10 0,3 7 0,-1 7 0,-2 7 0,2 2 0,11 9 0,0-7 0,24 14-12,-15-14-17,12 10-13,9 2-1,5 2 1,3 2 1</inkml:trace>
    <inkml:trace contextRef="#ctx0" brushRef="#br1" timeOffset="60065.4356">8182 2932 101,'5'28'40,"2"-7"1,-1 0 1,-10 2-33,17 17-1,-12-10-1,13 12-2,1-5-3,2 2-2,-4-1 0,1 1 0,0-6 0,2-5 0,1-3 0,-3-7 0,-3-3 0,-11-15-5,25 13-6,-25-13-30,9-27-2,-9 3 2,-6-8-1</inkml:trace>
    <inkml:trace contextRef="#ctx0" brushRef="#br1" timeOffset="62530.5766">8788 3190 65,'0'0'37,"0"0"-2,15 19-7,3-29-10,26 11-4,-7-13-4,18 9-4,-6-8-2,4 4-1,-3 0-2,-3-2-3,1 7-2,-18-8-7,7 5-19,-12 6-8,-25-1 1,32-5-1</inkml:trace>
    <inkml:trace contextRef="#ctx0" brushRef="#br1" timeOffset="62319.5645">8837 2809 76,'0'0'37,"0"0"0,0 0 1,21 12-24,-21-12-5,46-7-2,-16-2-1,12 7-3,4-3-1,4 0-1,1 1-1,-3-1-2,-3 8-1,-13-4-2,2 15-3,-34-14-9,19 16-14,-24 6-7,-20-2 1,-5 11 0</inkml:trace>
    <inkml:trace contextRef="#ctx0" brushRef="#br1" timeOffset="62068.5501">8839 2661 63,'10'-18'37,"-10"18"-1,18-17 3,-9-1-12,7 18-18,-16 0-2,28-14 0,-10 4-2,13 6-2,1-3 0,7 5-1,2-3-1,-1 5 0,6-2-1,-2 4 1,0 0-1,-10 1-1,-4 3 0,-7-5-2,0 10-3,-23-11-9,19-5-23,-19 5-2,0 0 1,-26 17-1</inkml:trace>
    <inkml:trace contextRef="#ctx0" brushRef="#br1" timeOffset="61756.5323">8885 2631 43,'0'0'33,"0"0"2,0 0 0,0 0-10,0 0-11,0 0-2,0 0-1,8 32-3,-8-32 0,-3 37-1,1-11-2,4 13 0,-7 1-2,5 7 1,-4 3-2,4 2 0,2-2 1,1-3-3,-4-3 0,1-5 0,0-8 0,1-3 0,1-5 0,0-7 0,-2-16 0,-2 18 0,2-18-4,0 0-3,0 0-8,2-30-27,-6 2 0,-1-6 1,-2-8 0</inkml:trace>
    <inkml:trace contextRef="#ctx0" brushRef="#br1" timeOffset="63311.6212">9774 2195 79,'0'0'37,"0"0"1,-1 18-2,1-18-22,1 19-3,-1-19-1,9 32-4,-5-15-1,8 8-2,-1-6-1,-3 2 0,3-5-1,-11-16-1,16 25 0,-16-25-2,0 0 0,0 0-2,-2 16-1,2-16 0,-25-11-1,2-1 1,6 5 0,-8-7 1,4 1 2,-2 1 1,0 0 2,7 5 1,-3-2 1,19 9 0,0 0 0,-16-11 0,16 11-1,0 0 0,25-5-1,-6 5 0,4 2-1,2 0 0,-1 1 1,1 2-1,-4 1 0,-3 3 1,-18-9 1,14 17 0,-14-17-1,-23 19 1,2-12 0,-2 6 0,-4-4 0,-1-2-1,0 0 0,3-2-1,8-2-1,17-3-1,-22 6-3,22-6-8,0 0-25,0 0-2,20-16 1,3 14-1</inkml:trace>
    <inkml:trace contextRef="#ctx0" brushRef="#br1" timeOffset="64160.6698">10302 2327 54,'-14'-16'34,"14"16"2,0 0 0,-18-3-14,13 19-9,-23-13 0,12 22-3,-14-11-2,7 17-1,-11 1-2,8 12 0,-6 0-1,2 12 0,0 0-2,9 9 0,0 0-2,5 2 0,5-2 0,2-2 0,2-3 0,7-4 0,6-3 0,-1-6 0,6-6 0,1-2 0,4-10 0,1-9 0,8-6-3,-2-14-3,12 7-5,-13-16-24,8-5-7,0-7 1,-4-4 0</inkml:trace>
    <inkml:trace contextRef="#ctx0" brushRef="#br1" timeOffset="64838.7086">10715 2661 80,'0'0'39,"-25"16"0,4-4 2,-7-1-25,14 25-3,-27-9-3,11 15-2,-16-5-3,4 7-1,-2-4-4,7-1 0,0-4 0,1-3 0,8-8 0,9-1 0,5-5 0,14-18 0,-13 26 0,13-26-3,0 0-9,0 0-30,27 2 0,-8-16 0,6-9 0</inkml:trace>
    <inkml:trace contextRef="#ctx0" brushRef="#br1" timeOffset="64529.6909">10410 2726 74,'7'-21'38,"-7"21"0,0 0 1,19-2-17,1 16-13,-20-14-2,33 23-1,-15-7-2,10 12 0,-3-3-2,5 8 0,-2-1-1,2 1 0,0 2 0,0-2 0,-3 1-1,-3-6 0,-1-3 0,-3-6 0,-4-2-1,-16-17-2,21 23-4,-21-23-12,0 0-20,-4-21-3,4 21 3,-14-31-3</inkml:trace>
    <inkml:trace contextRef="#ctx0" brushRef="#br1" timeOffset="68828.9367">12175 1997 51,'0'0'31,"7"-25"3,-7 25-1,0 0-17,0 0-2,0 0-3,-25-16-2,25 16-1,-28 2-2,12 5-1,-9-7 0,6 11-1,-6-4 0,6 5 0,-4-2-1,7 6-1,-2-3 0,11 6-1,0-1-1,4-3 1,3-15-1,2 28 1,-2-28-1,21 16 0,-5-18 0,5-6 0,4-8 2,5-2-2,0 1 1,0-4 0,-4 1 0,-10 5 0,0 6 3,-16 9-4,0 0 0,3 21 0,-17 2 0,0 10 0,-7 0 0,5 10 0,-7 1 0,9 3 0,-4 0 0,8-4 0,1-3 0,9-3 0,7-2 0,7-5 0,4-5 0,3-8 0,7-3 0,-3-12 0,15 7 0,-10-16-43,0-4-1,-8-3 1,-1-2-1</inkml:trace>
    <inkml:trace contextRef="#ctx0" brushRef="#br0" timeOffset="97350.5682">-4093 5116 42,'0'0'33,"0"0"2,7-23 1,-7 23-17,0 0-1,-2-18-3,2 18-4,0 0-2,0 0-3,-16-12 0,16 12-2,-21-7 0,21 7 0,-30-4-2,11 4 0,-4 2 0,-2 3 0,4 2-1,3 2 0,-8 0 0,3 3 1,2-3-2,3 3 0,18-12 0,-23 23 0,23-23 0,-21 18 0,21-18 0,-11 17 0,11-17 0,0 16 0,0-16 0,18 14 0,-18-14 0,25 2 0,-8-5 0,6-4 0,2-2 0,0 0 0,-4-3 0,-5 3 0,-16 9 0,26-16 0,-26 16 0,18-2 0,-18 2 0,0 0 0,5 20 0,-5-20 0,4 24 0,-8-6 0,2 5 0,2 1 0,-5 1 0,0 6 0,-4 1 0,0 5 0,0 0 0,0 2 0,2-4 0,0 0 0,-1-2 0,4-3 0,6-4 0,0-4 0,6-7 0,-8-15 0,32 16 0,-12-18 0,10-5 0,-2-8 0,11 2 0,-8-17 0,15 16-23,-16-7-19,0 2-3,-7 7 3</inkml:trace>
    <inkml:trace contextRef="#ctx0" brushRef="#br0" timeOffset="103698.9313">-2787 5667 94,'16'0'37,"-16"0"-1,18-1 3,1 4-30,-19-3-2,35-7 0,-19 2-3,11 3-1,-4-1-1,1-3-4,5 6-3,-10-12-11,4 3-21,-2 6-1,-21 3 0,25-11-1</inkml:trace>
    <inkml:trace contextRef="#ctx0" brushRef="#br0" timeOffset="103908.9432">-2769 5873 103,'0'0'37,"0"0"2,32 0-3,-4 0-28,-5-11-1,10 6-3,1 0-4,-2-7-7,12 1-29,-9 6-2,-12 0 1,2 5-2</inkml:trace>
    <inkml:trace contextRef="#ctx0" brushRef="#br0" timeOffset="87947.0303">-4686 5211 95,'0'0'40,"16"36"1,-6-7 0,-1-12-27,9 36-4,-8-7 1,17 19-8,-4-6-3,3 10 0,-3-1 0,7 8 0,-7-2 0,7-4 0,-2-1 0,-1-4 0,-2-6 0,-6-8 0,0-9 0,-4-8 0,-3-10 0,-1-4 0,-11-20 0,7 19 0,-7-19 0,-20-10 0,3-1 0,-12 0 0,-10 1 0,-15 3 0,-5-2 0,-11 6 0,-4 4 0,-4 3 0,9 5 0,2-1 0,12 3 0,11-7 0,13 6 0,4-17 0,27 7-19,18-7-25,-18 7 0,33-25 0</inkml:trace>
    <inkml:trace contextRef="#ctx0" brushRef="#br0" timeOffset="87501.0048">-4654 5232 80,'19'-2'38,"-19"2"1,0 0 0,-2 21-24,2-21-3,-12 35-2,-2-10 1,3 22-4,-14 2-3,4 18-4,-14 2 0,3 15 0,-3-1 0,1 6 0,3-4 0,2-3 0,5-10 0,6-5 0,9-7 0,2-16 0,2-9 0,0-11 0,3-6 0,2-18 0,0 0 0,3-23 0,13-3 0,-14-23-32,17-13-11,4-12-1,-2-7 1</inkml:trace>
    <inkml:trace contextRef="#ctx0" brushRef="#br0" timeOffset="118799.795">-1082 5787 52,'-1'-16'36,"1"16"1,0 0 1,-4-23-8,4 23-7,-18-9-5,18 9-6,-23 4-3,23-4-9,-40 12 0,19 2 0,-6 4 0,2 5 0,3 1 0,-1 6 0,5 0 0,6 2 0,5-4 0,8-2 0,6-6 0,-7-20 0,32 14 0,-5-21 0,-1-9 0,6-9 0,1-1 0,1-6 0,-8 4 0,-1 3 0,-9 6 0,-16 19 0,19-5 0,-17 24 0,-4 9 0,-3 7 0,-2 4 0,2 3 0,7 6 0,-4-6 0,9-3 0,-2-11 0,6-5 0,-11-23 0,30 17 0,-21-36-3,-9 19-40,26-41-1,-14 4 0,-1-12 1</inkml:trace>
    <inkml:trace contextRef="#ctx0" brushRef="#br0" timeOffset="119084.8113">-654 5045 115,'7'-17'41,"-7"17"2,-2 16 0,-11 8-34,17 29-5,-9 7-4,3 19 0,-5 5 0,2 9 0,3 0 0,0 1 0,4-5 0,1-5 0,-1-15 0,3-15 0,2-6 0,2-16 0,2-10 0,-11-22 0,23 2-6,-13-26-36,1-6-2,-2-5 1,1-4-1</inkml:trace>
    <inkml:trace contextRef="#ctx0" brushRef="#br0" timeOffset="119537.8372">-400 5713 107,'0'0'40,"3"18"2,-3-18-1,-7 42-28,-12-26-3,17 15-8,-14-4-2,9 6 0,0-5 0,5 0 0,2-8 0,0-20 0,14 17 0,2-24 0,2-5 0,5-9 0,0-6 0,2-6 0,-3-2 0,1 0 0,-3 5 0,-3 5 0,-6 6 0,-11 19 0,0 0 0,0 0 0,0 0 0,7 49 0,-14-5 0,0 12 0,-2 9 0,-1 9 0,-6 2 0,2-3 0,-1 1 0,3-9 0,-2-7 0,2-12 0,-4-9 0,2-13 0,5-6 0,9-18 0,-16-2 0,-2-26 0,18 4-28,-9-5-17,4 0 0,2-7 1</inkml:trace>
    <inkml:trace contextRef="#ctx0" brushRef="#br0" timeOffset="119878.8567">-107 6051 87,'30'-22'37,"5"0"1,-7-10 1,-3-12-18,7 12-10,-18-15-1,7 14-4,-16-6 0,1 14-6,-19 4 0,13 21 0,-31-2 0,9 20 0,-4 7 0,-1 8 0,4 6 0,6 5 0,4 0 0,10-1 0,6 0 0,6-6 0,9-4 0,5-12 0,7-3 0,-5-20 0,19 9-10,-5-26-32,-1-10-1,1-11 1,-3-7-1</inkml:trace>
    <inkml:trace contextRef="#ctx0" brushRef="#br0" timeOffset="120371.8849">475 5126 92,'0'0'40,"-3"-16"2,3 16-1,-6 22-21,6-22-11,-7 47-1,0-14-5,6 22-3,-7 3 0,3 14 0,-2 5 0,0 6 0,-4 1 0,6 2 0,-2-5 0,4-11 0,3-6 0,3-12 0,2-11 0,1-11 0,3-15 0,-9-15 0,30-14 0,-11-9 0,4-6 0,0-7 0,0 1 0,-2 2 0,-3 3 0,-2 9 0,-16 21 0,22-4 0,-16 20 0,-3 11 0,-1 3 0,-2 6 0,-2 3 0,1 1 0,-5-1 0,1-5 0,-4-10 0,0-6 0,9-18 0,-16 14 0,16-14 0,-17-20 0,11 5 0,-11-28 0,12 12-40,-4-4-3,3 0-2,5 3 1</inkml:trace>
    <inkml:trace contextRef="#ctx0" brushRef="#br0" timeOffset="120664.9017">835 5998 107,'4'19'38,"1"2"3,-3-5-1,-2-16-28,9 16-4,-9-16-2,0 0-3,0 0-3,0 0 0,16-23 0,-8 4 0,0-8 0,4-4 0,2-3 0,0 1 0,2 0 0,0 6 0,3 10 0,-5 1 0,13 23 0,-27-7-42,32 17 0,-11-3 0,2 2 0</inkml:trace>
    <inkml:trace contextRef="#ctx0" brushRef="#br0" timeOffset="120987.9201">1248 5971 109,'-19'14'42,"-6"1"1,-1-3-1,1-5-23,7 12-19,-1-10 0,19-9 0,-19 21 0,19-21 0,0 0 0,17 14 0,-1-14 0,4-3 0,3-3 0,3 3 0,0-2 0,-1-2 0,-4 5 0,-1 7 0,-4 4 0,-4 7 0,-5 1 0,0 3 0,-5 4 0,3 1 0,1-4 0,-3-5 0,6-1 0,-9-15 0,0 0-36,0 0-8,21-15-1,-21 15 1</inkml:trace>
    <inkml:trace contextRef="#ctx0" brushRef="#br0" timeOffset="121667.959">3008 5840 111,'-26'7'40,"-4"5"1,-2 6-2,0-6-29,15 14-3,-6-5 0,17 6-7,5-3 0,9-3 0,7-1 0,6-10 0,3-3 0,5-5 0,-3-9 0,1-5 0,-4-11 0,-4-2 0,-5-5 0,-7 0 0,-7 1 0,-7 4 0,-7 6 0,-5 6 0,-1 8 0,-5 7 0,4 7 0,-3-1 0,13 15 0,-7-19-15,18-4-27,18 16-1,-18-16 2,37 0-1</inkml:trace>
    <inkml:trace contextRef="#ctx0" brushRef="#br0" timeOffset="122106.9841">3157 5792 110,'17'-14'37,"1"-2"0,14 11-1,8-7-37,17-1-31,1 12-4,-3-10 0,10 13-1</inkml:trace>
    <inkml:trace contextRef="#ctx0" brushRef="#br0" timeOffset="121958.9757">3443 5079 108,'0'0'40,"-34"17"3,9 24-2,2 26-33,-7 1 0,11 25-3,0 6-3,4 13-2,3 4 0,7 2 0,1-4 0,4-10 0,7-6 0,-1-22 0,9-6-9,-15-31-18,6-10-14,-6-29-1,0 0 2,-18-14-1</inkml:trace>
    <inkml:trace contextRef="#ctx0" brushRef="#br0" timeOffset="124372.1137">4924 5706 106,'0'-23'39,"0"23"3,-11-19-2,-12 5-29,23 14-2,-18-5-1,18 5-8,-30 8 0,7 8 0,-5-2 0,0 9 0,0 0 0,5 3 0,0 1 0,9-1 0,3-3 0,15-7 0,11-8 0,12-9 0,8-10 0,4-5 0,-4-3 0,4-4 0,2-1 0,-11 2 0,-5 7 0,-8 6 0,-17 9 0,0 0 0,4 26 0,-8-1 0,1 1 0,-3 4 0,1 2 0,2-1 0,-1-4 0,6-6 0,1-4 0,-3-17 0,0 0 0,20 7 0,-20-7 0,19-26-5,-3 12-39,0-4 0,-2-3 0,0 0 1</inkml:trace>
    <inkml:trace contextRef="#ctx0" brushRef="#br0" timeOffset="125071.1537">5448 5699 80,'0'0'38,"0"0"1,2-19 0,-20 3-24,18 16-2,-21-12-3,21 12-2,-48 3-1,20 9-1,-7-1-6,5 8 0,-2 2 0,4 9 0,1 0 0,9 4 0,10-3 0,8-3 0,7-5 0,5-5 0,9-11 0,11-9 0,1-10 0,3-11 0,-1-9 0,4-10 0,0-5 0,-2-11 0,-7-9 0,-7-5 0,-4-6 0,1-1 0,1-1 0,-4 6 0,-8 7 0,-2 11 0,-1 15 0,-1 18 0,-5 23 0,0 0 0,-7 41 0,0 3 0,-2 9 0,-2 13 0,1 6 0,4 2 0,5-2 0,-1-3 0,-2-6 0,-1-3 0,7-11 0,1-10 0,4-6 0,-7-14 0,8 4 0,-8-23-31,0 0-12,0 0-2,0 0 2</inkml:trace>
    <inkml:trace contextRef="#ctx0" brushRef="#br0" timeOffset="125608.1844">5827 5641 111,'-24'14'40,"-5"2"2,3 3-1,3 6-33,-11-8-1,20 10-1,-5-3-6,8 6 0,1-2 0,8-1 0,5-4 0,12-4 0,4-9 0,2-6 0,6-11 0,4-11 0,8-8 0,0-11 0,-4-7 0,-1-9 0,-2-10 0,-6-9 0,1-7 0,-8-3 0,-5 1 0,0 3 0,-8 8 0,-3 10 0,-6 16 0,-1 13 0,1 13 0,3 18 0,-18 2 0,11 14 0,-7 7 0,1 12 0,1 5 0,0 16 0,1 6 0,4 6 0,-5 6 0,-1 4 0,8-3 0,1-5 0,10-6 0,-1-13 0,0-6 0,1-13 0,6-4 0,-12-28 0,37 12-17,-19-27-26,-2-8-2,-1-12 2,8-9-1</inkml:trace>
    <inkml:trace contextRef="#ctx0" brushRef="#br0" timeOffset="125755.1928">6163 5699 102,'-14'37'35,"8"9"3,-1-13-4,0-1-33,5-13-9,2-19-28,18 18 1,-18-18-2,14-20 0</inkml:trace>
    <inkml:trace contextRef="#ctx0" brushRef="#br0" timeOffset="125915.202">6209 5425 112,'0'0'38,"-16"26"2,9 2-2,14 1-38,-6 4-7,-4 0-29,6-8-4,8 0 3,-11-25-2</inkml:trace>
    <inkml:trace contextRef="#ctx0" brushRef="#br0" timeOffset="126502.2355">6320 5713 95,'0'0'39,"0"0"0,0 0 0,37 9-28,-19-14-4,12 6-3,1-2-5,3-6-6,19 12-14,-9-3-18,-9-4 0,1 5 0,-6 3-1,0-3 20,0 17 11,-18 1 9,-10-6 17,-4 7 18,9 6 3,-11-6-1,8 7 1,-11 0-18,7-29-9,-5 30-5,5-30-5,0 0-4,16 2-7,-18-23-12,9-7-16,3-2 1,-6-16-1,5-3 1</inkml:trace>
    <inkml:trace contextRef="#ctx0" brushRef="#br0" timeOffset="126211.2189">6549 5430 105,'-3'16'42,"-4"7"0,-2 7 0,-7 0-31,14 21-2,-10-7-5,8 12-4,-6-5 0,6 5 0,-3-5 0,7-4 0,0-6 0,-2-10 0,4-3 0,-2-28 0,4 22-13,-20-42-14,12 4-15,-8-10-1,-4-9 1,-2-2 1</inkml:trace>
    <inkml:trace contextRef="#ctx0" brushRef="#br0" timeOffset="126622.2424">6812 5432 99,'0'0'37,"0"0"2,0 0-1,-14 28-34,9-5-14,-4 7-25,14 10-3,-8-5 2,10 8-2</inkml:trace>
    <inkml:trace contextRef="#ctx0" brushRef="#br0" timeOffset="126925.2597">7017 5704 111,'0'0'42,"0"0"0,0 0 0,0 0-32,0 0-2,4 34-8,-1-13 0,2 7 0,2-2 0,4 2 0,0 1 0,3-5 0,3-6 0,3-8 0,5-10 0,1-9 0,-1-6 0,-4-13 0,7 3 0,-19-23-22,7 12-21,-6 2 0,-4 6 0,-4 5 1</inkml:trace>
    <inkml:trace contextRef="#ctx0" brushRef="#br0" timeOffset="127365.2849">7402 5789 70,'0'0'39,"28"-7"0,-12 0 1,0-14-17,16 19-9,-18-19-3,14 10-4,-10-8-1,6 5-2,-9-7-2,-1 5-2,-4-3 0,-10 19 0,-2-27 0,2 27 0,0 0 0,-26-12 0,7 14 0,1 8 0,-7 2 0,6 6 0,-6 3 0,6 7 0,6-1 0,3 4 0,15 1 0,6 0 0,10-3 0,7-2 0,13-6 0,1-11 0,7-3 0,-1-28 0,5 7-30,-7-10-15,-4-4-2,-15-4 2</inkml:trace>
    <inkml:trace contextRef="#ctx0" brushRef="#br0" timeOffset="128202.3328">9130 5430 107,'0'0'41,"0"0"1,-16 11 1,-14 1-32,25 20-2,-11-6-7,11 13-2,-1-1 0,6 5 0,-3-7 0,5 0 0,-4-8 0,7-5 0,-5-23 0,11 24 0,-11-24 0,0 0 0,23-17 0,-13-3 0,8-8 0,5-5 0,-2-6 0,11-5 0,-2 4 0,-2 1 0,0 6 0,-1 6 0,-1 8 0,-5 14 0,-5 14 0,-10 8 0,-1 8 0,0 8 0,4 4 0,-4 3 0,-1 1 0,-1-3 0,-1-2 0,3-7 0,-1-4 0,-6-6 0,2-19 0,4 22 0,-4-22 0,0 0 0,0 0-19,0 0-24,17-27-2,-11 10 2,-5-5-1</inkml:trace>
    <inkml:trace contextRef="#ctx0" brushRef="#br0" timeOffset="128672.3597">9753 5573 102,'0'0'40,"0"0"2,0 0-1,-32-25-28,32 25-2,-37 7-5,18 4-6,-11-1 0,9 9 0,-2 1 0,5 4 0,4-1 0,5 2 0,7-2 0,11-6 0,-9-17 0,34 18 0,-10-20 0,8-7 0,2-7 0,3-6 0,-4-1 0,-1 0 0,-7 4 0,-6 3 0,-19 16 0,16-14 0,-16 14 0,0 17 0,-9 3 0,0 4 0,-3 4 0,5 4 0,-4 0 0,6 1 0,2-3 0,1-4 0,2-3 0,-2-7 0,2-16 0,0 0 0,32 12-32,-32-12-12,14-32-1,-3 4 2</inkml:trace>
    <inkml:trace contextRef="#ctx0" brushRef="#br0" timeOffset="129072.3825">10030 5511 106,'0'0'38,"21"0"2,-1 0-1,-20 0-33,46 5-2,-9 2-5,-2-10-13,11 5-25,3 5 0,-8-4 0,-4 6-1</inkml:trace>
    <inkml:trace contextRef="#ctx0" brushRef="#br0" timeOffset="128922.374">10223 5235 93,'19'-2'41,"-19"2"1,16 32 0,-14-14-26,-1 34-4,-16-6-3,11 16-9,-7-1 0,6 2 0,-2-3 0,5-4 0,1-7 0,4-12 0,-1-1 0,-2-36 0,3 40-20,-3-40-22,0 0-2,-24-25 2,4-3-2</inkml:trace>
    <inkml:trace contextRef="#ctx0" brushRef="#br0" timeOffset="129327.3971">10445 5648 110,'-5'16'40,"7"3"2,1 9-7,-3-28-24,12 36-3,-12-36-2,30 31-3,-8-20-3,1-4 0,-2-6 0,2-4 0,-2-9 0,2-6 0,0-5 0,-4-7 0,1 2 0,-6-3 0,3 8-6,-11-7-3,-6 30-8,0 0-23,5-19-2,-5 19 1,0 0 1</inkml:trace>
    <inkml:trace contextRef="#ctx0" brushRef="#br0" timeOffset="129584.4117">10810 5741 81,'18'-12'41,"-18"12"0,20-32 1,-20 32-11,15-44-22,5 22-2,-6-10-4,2 7-3,-2-3 0,-2 9 0,-12 19 0,18-23 0,-18 23 0,0 0-6,25 23-7,-25-23-28,9 32-1,3-17 0,-3 1 0</inkml:trace>
    <inkml:trace contextRef="#ctx0" brushRef="#br0" timeOffset="130011.4361">11216 5616 80,'6'-21'39,"-6"21"1,0 0 2,-37-15-22,37 15-5,-27 10-5,27-10-3,-33 21-5,33-21-2,-32 28 0,23-10 0,9-18 0,-12 30 0,12-30 0,-2 24 0,2-24 0,0 0 0,33 0 0,-11-10 0,1-4 0,1-2 0,3-2 0,3-1 0,-7 3 0,1 6 0,-24 10 0,22-6 0,-22 6 0,5 23 0,-7-7 0,-1 7 0,3 0 0,-6 1 0,6-1 0,4-5 0,1-2 0,-5-16 0,18 12 0,-18-12-33,3-25-11,6 4 0,2-10 0,-2-8 1</inkml:trace>
    <inkml:trace contextRef="#ctx0" brushRef="#br0" timeOffset="130245.4496">11633 4945 120,'21'-24'44,"-3"22"1,-18 2 1,19 51-46,-17-9 0,7 23 0,-13 14 0,6 11 0,-5 3 0,-1 5 0,1-3 0,4-5 0,-1-8 0,6-11 0,1-15 0,-2-25 0,20 3-6,-9-31-39,-16-3-1,22-38 1,-7-8-1</inkml:trace>
    <inkml:trace contextRef="#ctx0" brushRef="#br0" timeOffset="143182.1895">12659 5580 18,'0'0'30,"0"0"3,-9 19 3,9-19-9,0 0-3,0 0-3,-16-2-4,16 2-3,0 0-4,16 12-1,-16-12-2,0 0-2,23 6-1,0-3-4,0-3 0,0-2 0,3-3 0,4-5 0,-5-4 0,-1-4 0,-6-5 0,-11 4 0,-3-6 0,-11 8 0,-7-1 0,-8 11 0,-6 5 0,-5 8 0,-3 9 0,3 5 0,3 4 0,10 3 0,4 3 0,13 1 0,8-3 0,6-1 0,10-3 0,7-3 0,2-3 0,6-6 0,-1-3 0,0-9 0,4-3 0,-4-10 0,1 1 0,-10-11 0,6 13-8,-25-17-26,9 10-8,-16 17-1,9-27 1,-9 27 0</inkml:trace>
    <inkml:trace contextRef="#ctx0" brushRef="#br0" timeOffset="143592.213">13112 5562 91,'0'0'39,"0"0"1,18 19 1,-9 2-27,-9-21-3,2 29-2,-2-29-3,-4 29-2,4-29-4,9 22 0,-9-22 0,0 0 0,21 5 0,-21-5 0,21-23 0,-5 4 0,3-1 0,1-3 0,-2 4 0,-1 5 0,-17 14 0,30-16 0,-30 16 0,20 16 0,-19 2 0,-1 4 0,-1 5 0,1-1 0,0 1 0,-2-3 0,5-5 0,-3-19 0,9 25 0,-9-25-5,18 4-19,-18-4-18,21-20-1,-21 20 1,14-31-1</inkml:trace>
    <inkml:trace contextRef="#ctx0" brushRef="#br0" timeOffset="144101.2421">13624 5492 92,'0'0'40,"0"0"1,-32 14 0,9 24-25,-1-20-8,17 15-1,-13-8-3,15 7 0,-2-6-2,5-1-2,9-6 0,7-2 0,-14-17 0,32 16 0,-12-14 0,-1-7 0,4-8 0,2-6 0,-1-5 0,-4-8 0,3-10 0,-4-6 0,1-8 0,1-9 0,-2-9 0,1-5 0,-6-2 0,2 6 0,-6 8 0,-5 9 0,1 11 0,-5 13 0,-2 15 0,1 19 0,0 0 0,-29 28 0,10 4 0,0 12 0,1 7 0,-1 15 0,-1 5 0,1 6 0,6 0 0,-1-5 0,14-5 0,7-9 0,-5-7 0,10-16 0,-1-1 0,-11-34 0,34 29-27,-17-30-15,-17 1-2,14-32 2,-3 6-1</inkml:trace>
    <inkml:trace contextRef="#ctx0" brushRef="#br0" timeOffset="144402.2593">13892 5615 78,'0'0'38,"11"31"1,-11-31 0,16 13-23,7 2-5,-23-15-2,37-1-3,-21-10-1,9 1-2,-6-8-1,0-1-1,-4-8 1,-3-1-1,-5-3-1,-4 3 1,-8 3-1,-7 9 0,-8 7 1,-8 6 0,-4 6-1,8 10-1,-5 6 0,-2 0-3,13 13-5,-14-13-27,20-3-6,14 0 2,-2-16-2</inkml:trace>
    <inkml:trace contextRef="#ctx0" brushRef="#br0" timeOffset="144980.2924">14263 5544 102,'0'0'39,"-17"29"3,13-12-1,-17-6-31,24 13-2,-3-24-2,-1 32-2,1-32-1,3 19-3,-3-19 0,20 2 0,-20-2 0,21-18 0,-4 3 0,8-5 0,-2-1 0,0 2 0,-4 1 0,-19 18 0,27-24 0,-27 24 0,18-2 0,-18 2 0,-4 26 0,0-6 0,4 1 0,2 0 0,0-2 0,2 0 0,-4-19 0,7 25 0,-7-25 0,17 2 0,-17-2 0,32-20 0,-13 6 0,4-1 0,0-3 0,-2 2 0,4 2 0,-4 5 0,-1 4 0,-20 5 0,0 0 0,5 26 0,-14-4 0,-3 2 0,3 1 0,-2 3 0,-3-2 0,6-3 0,4 0 0,4-23 0,-2 26-5,2-26-13,0 0-24,16-12-1,-16 12 1,27-16 0</inkml:trace>
    <inkml:trace contextRef="#ctx0" brushRef="#br0" timeOffset="145302.3108">14796 5690 99,'0'0'40,"23"16"1,-23-16 1,11 32-31,-11-32-2,16 19-2,-16-19-3,30 11-2,-30-11-2,30-9 0,-9-3 0,-2-4 0,1-4 0,-10-2 0,-4-3 0,-5 2 0,-6 4 0,-14 5 0,-3 5 0,-2 7 0,-10 6 0,10 6 0,-8 6 0,5 2 0,8 3 0,3-5 0,16 5-2,0-21-14,0 0-26,0 0-1,28 10 0,-12-12 1</inkml:trace>
    <inkml:trace contextRef="#ctx0" brushRef="#br0" timeOffset="145572.3262">15091 5729 104,'0'0'40,"0"0"1,16-9-5,-13-15-27,17 6-1,-17-12-2,17 6-3,-8-3 0,2 4-2,4 4 0,-7 3-1,-11 16-2,22-10 0,-22 10-3,20 5-5,3 9-23,-23-14-8,19 19 0,-19-19 0</inkml:trace>
    <inkml:trace contextRef="#ctx0" brushRef="#br0" timeOffset="146132.3583">15301 5732 94,'-2'-15'39,"2"15"3,0 0-2,0 0-26,0 0-4,-12 26-3,12 4-1,-9 2-3,9 11-3,-5 1 0,3 9 0,-1-2 0,-1 4 0,1-6 0,6-5 0,-6-6 0,8-10 0,-5-5 0,0-23 0,0 0 0,0 0 0,7-16 0,-4-13 0,4-10 0,-5-10 0,11-11 0,-6-10 0,7-9 0,7-2 0,-3-2 0,5 4 0,-2 5 0,-2 11 0,2 10 0,8 15 0,-12 17 0,-17 21 0,23 7 0,-18 17 0,4 10 0,-3 8 0,-6 3 0,-2 6 0,-7-3 0,0-6 0,-3-5 0,-1-11 0,1-8 0,12-18 0,-19 3 0,-3-25-2,28 4-35,-20-14-7,8-5 0,1-3 2</inkml:trace>
    <inkml:trace contextRef="#ctx0" brushRef="#br0" timeOffset="146654.3881">15628 4761 100,'0'0'40,"0"0"2,7 21 0,16 10-31,-20-2-2,10 23-2,-19 5-3,15 11-4,-12 6 0,4 8 0,-1 1 0,-7 1 0,-5-3 0,3-7 0,2-7 0,-4-11 0,10-10 0,1-13 0,-4-10 0,4-23 0,4 19 0,-4-19 0,12-21 0,6-3 0,6-6 0,1-5 0,-5-4 0,2 4 0,5 0 0,-1 8 0,4 1 0,-7 12 0,-23 14 0,23-7 0,-23 7 0,7 26 0,2-3 0,2 2 0,-11 6 0,3 1 0,-8 7 0,-4-3 0,11-2 0,3-4 0,-1-7 0,-2-4 0,-2-2 0,0-17 0,10 18 0,-10-18-13,11-23-29,-11 23-2,14-26 0,-5 8 1</inkml:trace>
    <inkml:trace contextRef="#ctx0" brushRef="#br0" timeOffset="147191.4189">16125 5156 78,'0'0'36,"-17"21"0,29 6-2,-17-1-22,15 2-30,10 4-18,-11-13 1,21 9-1,-13-14 1</inkml:trace>
    <inkml:trace contextRef="#ctx0" brushRef="#br0" timeOffset="147042.4104">16155 5515 109,'0'0'42,"2"26"0,5-8 0,13 8-33,-27-7-3,8 11-1,-1-4-5,-5 3 0,3-5 0,1-8-4,-1 3-5,-14-17-27,16-2-6,-4-19 1,-4-4-2</inkml:trace>
    <inkml:trace contextRef="#ctx0" brushRef="#br0" timeOffset="147521.4378">16380 5369 79,'0'0'42,"-18"1"-2,9 15 3,4 16-24,-23-18-5,21 19-5,-13-10-2,13 7-5,7-5-2,7-4 0,2-4 0,10 1 0,-4-2 0,4 3 0,6 2 0,-9 2 0,-4 0 0,-3 1 0,-11 1 0,0 0 0,-5-4 0,-9-2 0,16-19 0,-28 19 0,10-15 0,18-4 0,-21-11 0,2-8 0,19 19-18,-7-21-25,-7 2-1,1 1 1,8 2 0</inkml:trace>
    <inkml:trace contextRef="#ctx0" brushRef="#br0" timeOffset="148063.4688">16413 5587 101,'0'29'41,"-2"-13"0,-5 0-1,18 5-28,-11-21-5,18 13-2,-18-13-1,33-11-2,-17-5 0,7-7-2,-9-1 0,7-4 0,-12-1 0,7 0 0,-5 4 0,-11 25 0,8-23 0,-8 23 0,0 0 0,2 21 0,3-5 0,-3 9 0,-4-2 0,-5-1 0,7-4 0,0-2 0,0-16 0,0 0 0,18 12 0,-18-12 0,12-16 0,4 0 0,-7 1 0,9-1 0,-1 0 0,-17 16 0,27-25 0,-27 25 0,0 0 0,18 2 0,-18-2 0,12 26 0,-17-6 0,-1 3 0,-3 1 0,2-1 0,7-2 0,0-21 0,6 30-3,-6-30-7,0 0-11,26 12-20,-26-12-2,23-17 2,-12 1-1</inkml:trace>
    <inkml:trace contextRef="#ctx0" brushRef="#br0" timeOffset="148460.4914">16953 5379 106,'0'0'40,"0"0"1,0 0-5,-19-1-23,19 1-3,0 0-1,-2 29-9,2-29 0,-30 28 0,12-10 0,4 3 0,16-3 0,-2 3 0,-3-4 0,20-4 0,-15 4 0,-2-17 0,34 27 0,-17-13 0,6 0 0,0 2 0,-18-1 0,-6 6 0,1-1 0,3 3 0,-12-1 0,9 1 0,-16 0 0,-3 0 0,-2-2 0,-2-3 0,14-3 0,-12-6 0,10 7 0,-20-19-11,9 4-33,6-8-2,16 7 0,-1-24 0</inkml:trace>
    <inkml:trace contextRef="#ctx0" brushRef="#br0" timeOffset="-92479.2895">-4499 466 32,'0'0'29,"0"0"3,0 0 1,0 0-10,-7-19-4,7 19 0,0 0-5,-16 0-2,-7-9-3,23 9-2,-32 10-1,32-10-1,-31 25-1,13-8 0,-7-1-1,4 7-1,2 0 0,1 5-2,-2 2 0,3 3 0,-1 0 0,4 6 0,-2 0 0,7-1 0,2 3 0,6-5 0,1-1 0,5-1 0,0-6 0,6 3 0,1-1 0,4 0 0,2-4 0,1 1 0,-3-4 0,5-2 0,-2-2 0,6-7 0,5-1 0,7-3 0,-3-4 0,1-4 0,-1-4 0,3-3 0,-2-3 0,4-2 0,-4-8 0,-5 1 0,-3-7 0,1-1 0,0-2 0,-7-3 0,-1-3 0,-6-2 0,-9 2 0,-3-5 0,-6 3 0,-3-2 0,-1 2 0,-5 4 0,-4 0 0,-3 3 0,-6 4 0,-1 1 0,4 4 0,0 3 0,4 3 0,-2 2 0,3 1 0,0 0 0,18 12 0,-28-14 0,28 14 0,-25-11 0,25 11 0,-30-2 0,30 2-6,-35 2-19,35-2-17,-21 12 0,21-12 3,-12 20-1</inkml:trace>
    <inkml:trace contextRef="#ctx0" brushRef="#br0" timeOffset="-91961.2599">-4490 1010 63,'0'0'35,"0"0"2,0 0 1,0 0-12,0-18-11,0 18-2,0 0-2,17 9-2,-17-9-1,4 16-8,-4-16 0,18 37 0,-11-13 0,3 9 0,-4 6 0,2 5 0,5 2 0,1-3 0,0 1 0,4 0 0,-8-7 0,4-4 0,-1-5 0,3-5 0,-4-5 0,-12-18 0,16 16 0,-16-16 0,0 0 0,2-37 0,17 12-32,-19-1-11,-4 0-2,-3-3 2</inkml:trace>
    <inkml:trace contextRef="#ctx0" brushRef="#br0" timeOffset="-25261.4449">-2035 322 64,'0'0'34,"0"0"0,0 0 2,-19 28-19,-9-22-4,15 20-2,-22-7-3,12 20-1,-16-6-1,18 15-1,-13-1-2,8 9 1,-2 2-1,8 9 0,1-2-1,10 5-1,4-1 0,6-1 0,3-4 1,10-3-2,2-6 0,7-8 0,7-6-2,3-13 1,6-7-1,-2-12-2,7 1-3,-17-22-14,3 5-19,0-4 0,-12-6-1,-18 17 2</inkml:trace>
    <inkml:trace contextRef="#ctx0" brushRef="#br0" timeOffset="-105085.0104">-3645 576 78,'0'0'36,"0"0"2,-14-15 0,14 15-19,0 0-4,0 0-3,0 0-3,16-7-1,-16 7-6,0 0-2,19-14 0,-1 12 0,2-2 0,10 3 0,-2-8 0,11 5 0,1-3 0,11 0 0,6 2 0,-1-2 0,1-2 0,-1 4 0,-3 0 0,-5-2 0,-6 5 0,-6 0 0,-12 0 0,-2 4 0,-22-2 0,17 0 0,-17 0 0,0 0 0,6 30-6,-6-30-36,-29 23-1,12-11 1,-6 6-1</inkml:trace>
    <inkml:trace contextRef="#ctx0" brushRef="#br0" timeOffset="-104259.9632">-3629 1241 73,'-12'20'37,"12"-20"1,0 0 1,0 0-19,26 17-6,-26-17-1,27 2-3,-27-2-2,44 0-5,-16-5-3,13 1 0,-2-3 0,8 0 0,-1-5 0,7 3 0,2-1 0,-4-1 0,-2 0 0,-8 4 0,-4 2 0,-9 0 0,-5 1 0,-7 3 0,-16 1 0,0 0 0,21 10-2,-21-10-40,0 0-2,-17 4 2,17-4-2</inkml:trace>
    <inkml:trace contextRef="#ctx0" brushRef="#br0" timeOffset="-104611.9834">-3581 889 75,'-9'17'36,"9"-17"1,0 0 2,0 0-18,0 0-7,0 0-2,0 0-3,0 0-1,16-5-4,-16 5-4,25-9 0,-4 6 0,0-4 0,7 3 0,6-1 0,5 0 0,-8 1 0,8 1 0,-2 1 0,-1 0 0,1 2 0,-6 0 0,-6 0 0,-4 2 0,-1-2 0,-20 0 0,24 3 0,-24-3 0,0 0 0,0 0-2,-10 21-37,-13-10-4,-4 6 0,-4 1 1</inkml:trace>
    <inkml:trace contextRef="#ctx0" brushRef="#br0" timeOffset="-105605.0401">-3608 527 92,'0'0'37,"0"0"2,-3-19 1,3 19-25,0 0-2,-16-14-3,16 14-1,0 0-9,9 35 0,-11-16 0,4 15 0,-2 2 0,3 10 0,-1 5 0,0 5 0,0 0 0,-1 4 0,-1 0 0,4-3 0,-4-4 0,5 0 0,-3-9 0,0-6 0,-2-6 0,1-11 0,1-5 0,-2-16 0,0 0 0,0 0 0,0 0 0,-5-28 0,5 28 0,-9-53 0,13 23-42,-11-5-1,3 3-1,1-4 0</inkml:trace>
    <inkml:trace contextRef="#ctx0" brushRef="#br0" timeOffset="-25900.4814">-2752 345 61,'0'0'33,"-19"11"-1,19-11 2,0 22-18,0-22-6,0 0-2,27 13-2,-8-3-2,-1-6-1,6 4 0,1-2-2,2-1-1,-1-3 1,0 1-1,-4-3-1,-3-1 0,-1-1-1,-18 2-1,16-11 0,-16 11-2,0 0 0,-20-24 1,20 24 0,-35-9 0,15 7 2,-8-1 1,2 3 2,3 1 1,-4-1 1,10 2 1,-3-5-1,20 3 1,-17-2-1,17 2 0,0 0-1,31-11 0,-11 4-2,3 2 1,3 0 0,2 3 0,-1-2 0,1 10 1,-12-5 0,-16-1 1,19 20 0,-15-3 1,-4-17-1,-19 36 0,-3-21 0,-2 8-1,-5-5-1,5-1 0,3-1-3,-4-11-2,21 15-12,4-20-21,0 0-1,22-7 0,-22 7-1</inkml:trace>
    <inkml:trace contextRef="#ctx0" brushRef="#br0" timeOffset="-26448.5127">-2661 305 3,'15'5'21,"-27"-23"3,12 18 1,0 0-8,0 0-3,0 0 0,0 0 1,0 0-2,0 0-1,0 0-3,0 0 1,0 0-1,0 0-2,0 0 0,0 0-1,19-5-1,-19 5 0,0 0-1,0 0 0,8 16 0,-8-16-1,5 30 0,-7-15 0,4 8-1,-2 2 0,-2 1-1,6 2 0,-1-1-1,1-4 1,-3-4-1,1-3 0,-2-16 0,4 23 0,-4-23 0,0 0-1,-6 15-1,6-15-3,0 0-5,0 0-10,0 0-18,-24-5-1,24 5 1,-11-32 0</inkml:trace>
    <inkml:trace contextRef="#ctx0" brushRef="#br0" timeOffset="-23658.3531">-1855 839 49,'0'0'32,"0"0"3,-19-2 0,19 2-14,0 0-4,0 0-4,0 0-3,0 0-2,0 0-2,0 0-1,16 11 0,-16-11-1,24-2-1,-6 0 0,9 2 0,3-4 0,5 4 0,0-3-3,9 3 0,-1-4 0,-1 1 0,0-1 0,1-1 0,-4 0 0,1-2 0,-5 0 0,-6 0 0,-8 2 0,-5-1 0,-16 6 0,17-7 0,-17 7-6,0 0-14,-19-3-20,19 3-2,-23 1 1,23-1 0</inkml:trace>
    <inkml:trace contextRef="#ctx0" brushRef="#br0" timeOffset="-20769.1879">-561 208 82,'14'-19'34,"-14"19"1,20-25 1,-13 6-27,14 12 0,-2-9-2,6 11-1,-6-6-1,8 9-1,-8-1-1,4 8 1,-7 0-1,4 13 1,-15 3-1,4 16 1,-11 5-1,-3 19 1,-6 12-4,-3 13 0,-2 7 0,0 7 0,-3 7 0,6 2 0,3 0 0,3-2 0,3-3 0,4-2 0,-2-6 0,4 1 0,0-13 0,0-5 0,-2-3 0,0-11 0,0-9 0,0-7 0,-2-8 0,0-11 0,2-6 0,-2-6 0,2-18 0,0 18 0,0-18 0,0 0 0,0 0 0,0 0 0,-19-9 0,19 9 0,-19-7 0,19 7 0,-30-7 0,12 1 0,18 6 0,-30-15-6,30 15-35,-9-27-3,7 10 2,4-4-1</inkml:trace>
    <inkml:trace contextRef="#ctx0" brushRef="#br0" timeOffset="-22990.315">-1161 375 57,'0'0'33,"0"0"1,-11-16 1,11 16-14,0 0-7,0 0-3,0 0-2,0 0-2,0 0-1,0 0-1,20 7-1,-20-7-1,17 18 1,-17-18-1,32 28 0,-18-11 0,7 10 0,-1 4-3,8 10 0,-3 4 0,3 8 0,-5 7 0,0 3 0,-4 6 0,-1 4 0,-6-1 0,-6 2 0,-6-3 0,-7-1 0,-11-5 0,-5 0 0,-5-5 0,1-9 0,-3-6 0,2-4 0,0-11 0,5-6 0,3-6 0,3-9 0,17-9 0,-28 3 0,28-3 0,-27-23 0,27 23-43,-12-31-1,3 13 1,0-3 0</inkml:trace>
    <inkml:trace contextRef="#ctx0" brushRef="#br0" timeOffset="-14939.8545">274 27 28,'0'0'27,"0"0"4,0 0-7,0 0-6,0 0-1,-22-21-1,22 21-2,-17-5-4,17 5-2,-21-2-3,21 2 0,-34 2-1,34-2-1,-35 5 0,35-5 0,-30 12 0,30-12-1,-32 16 0,32-16 0,-28 19 0,28-19-1,-21 21 0,21-21 0,-19 21 0,19-21-1,-11 18 1,11-18-1,-4 18 0,4-18 1,0 0-1,20 17 1,-20-17-1,28 4 1,-12-6-1,7-2 1,0-1 0,1-2-1,1-3 1,-2 1-1,-4 0 1,1 2-1,-3 2 0,-17 5 1,21-7 0,-21 7 0,0 0 0,0 0 1,0 0 0,0 0 0,0 0-1,-5 26 1,5-26-1,-25 32 1,8-11-2,-1 5 0,2 2 0,1 4 0,-1-2 0,2 1 0,-1-3 0,8 2 0,4-5 0,3-2 0,3-6 0,6-1 0,-9-16 0,37 18 0,-9-15 0,8-1 0,4-2 0,-6-7 0,15 10-28,-14-8-12,-10 0-2,-25 5 0,0 0 0</inkml:trace>
    <inkml:trace contextRef="#ctx0" brushRef="#br0" timeOffset="-2301.1316">991 691 80,'0'0'35,"0"0"-1,0 0 0,-20-16-20,20 16-3,0 0-2,-16 20-3,16-20-1,-14 15-2,14-15-1,-10 27 0,10-27-1,-4 26 0,4-26 0,7 18-1,-7-18 1,18 9 0,-18-9 0,26-9 0,-26 9 0,27-23-1,-17 7 2,-3 0-1,-3-1 0,-4 17 0,-4-27 0,4 27 1,-19-14-1,19 14 0,-30 0 1,30 0-2,-26 13 0,26-13 0,-22 14 0,22-14 0,0 0 0,-10 15-6,19 3-7,-9-18-26,-4 23 0,6-7-1,-2-16 1</inkml:trace>
    <inkml:trace contextRef="#ctx0" brushRef="#br0" timeOffset="-1841.1053">880 1218 87,'0'0'34,"-9"37"2,2-21 0,7-16-24,3 33-5,-3-33-1,4 27-1,-4-27-1,10 19-1,-10-19-1,0 0 1,20 4-1,-20-4 1,0 0-1,17-23 0,-17 23 0,4-27 0,-4 27 0,-5-26 0,5 26-1,-11-16 1,11 16-2,-16-5 0,16 5 0,0 0 0,-17 7 0,17-7 0,0 0-3,-16 11-15,16-11-22,0 0-1,0 0 1,23 17-1</inkml:trace>
    <inkml:trace contextRef="#ctx0" brushRef="#br2" timeOffset="164237.3939">1314 6750 104,'-21'14'37,"21"-14"3,-22 26-3,3-17-27,15 14-2,-10-6-2,9 10-2,-2-4-2,0-2-1,3 2-3,4-23-5,4 35-13,-4-35-18,0 0-2,28 7 1,-10-21-1</inkml:trace>
    <inkml:trace contextRef="#ctx0" brushRef="#br2" timeOffset="164405.4034">1536 6799 106,'0'0'37,"-9"16"2,9-16-2,-26 14-28,13 2-4,-4-2-3,17-14-6,-18 44-14,16-23-18,-5-5-3,9 3 2,-2-19-1</inkml:trace>
    <inkml:trace contextRef="#ctx0" brushRef="#br2" timeOffset="165315.4554">1933 6943 88,'0'0'36,"0"0"0,0 0 2,11-16-23,-8 32-4,-20-5-3,8 15-2,-10-1-1,1 12 0,-9 3-1,4 11-1,-7 0-3,6 5 0,3-3 0,-1-4 0,3-7 0,5-3 0,1-9 0,5-9 0,8-21 0,-9 21 0,9-21 0,0 0 0,2-26 0,5-3 0,3-7 0,3-14 0,2-9 0,5-6 0,-1 0 0,4 3 0,-3 8 0,-3 8 0,-3 13 0,-5 10 0,-9 23 0,14-16 0,-14 16 0,9 23 0,-7-2 0,5 3 0,2 6 0,1 0 0,3 2 0,-3-2 0,5-6 0,-5-8 0,8-5 0,-2-13 0,1-7 0,5-9 0,-1-8 0,5-4 0,1-3 0,-1 1 0,-1 1 0,-4 4 0,-5 6 0,-16 21 0,18-5 0,-18 21 0,-2 10 0,-4 9 0,-4 9 0,3 11 0,-2 4 0,2 5 0,0-3 0,3-3 0,-1-5 0,3-8 0,1-8 0,-1-10 0,2-10 0,0-17 0,0 0 0,0 0 0,24-1 0,-18-31-10,10 9-31,1-2-3,3-1 2,1 2-1</inkml:trace>
    <inkml:trace contextRef="#ctx0" brushRef="#br2" timeOffset="165658.4751">2454 7361 97,'0'0'38,"11"16"2,-11-16-1,7 28-25,-7-28-3,0 21-3,0-21-3,1 23-2,-1-23-3,11 20 0,-11-20 0,25 3 0,-25-3 0,32-16 0,-18 0 0,3-1 0,-6-8 0,-2 1 0,-6-3 0,-8 3 0,-4 3 0,9 21 0,-33-23 0,10 21 0,3 6 0,-4 3 0,11 12 0,-6-14-7,26 14-33,-4-1-3,11-2 2,6 0-2</inkml:trace>
    <inkml:trace contextRef="#ctx0" brushRef="#br2" timeOffset="165869.4872">2758 7433 95,'0'0'39,"14"-22"0,-11 4 1,6-15-24,5 15-6,-10-12-3,10 9-4,-2-2-1,2 6-1,2 3-1,2 0-2,10 17-5,-8-10-13,8 9-19,4 7-1,-2-2 0,1 3-1</inkml:trace>
    <inkml:trace contextRef="#ctx0" brushRef="#br2" timeOffset="166285.511">3218 7342 90,'0'0'38,"-21"-12"1,21 12 1,-25 10-17,3-13-14,22 3-2,-29 19-3,15-3 1,-3 1-5,4 3 0,3-1 0,6 2 0,6-5 0,-2-16 0,14 26 0,2-20 0,1-6 0,6-6 0,2-6 0,5-5 0,-3-5 0,-1 3 0,-6 2 0,-3 1 0,-17 16 0,20-16 0,-20 16 0,0 0 0,-9 33 0,2-10 0,0 3 0,-2 3 0,5 2 0,1-3 0,5 2 0,-4-14 0,12 9-8,-10-25-29,0 0-6,25 10 1,-9-22 0</inkml:trace>
    <inkml:trace contextRef="#ctx0" brushRef="#br2" timeOffset="166586.5282">3529 7354 97,'0'0'39,"0"0"0,9 21 1,-30-14-28,28 22-1,-16-12-4,12 11-1,-3-3-2,6 1-4,-6-3 0,7-5 0,-7-18 0,19 19 0,-3-21 0,5-5 0,0-10 0,4-6 0,2-5 0,1-6 0,4 1 0,-9-1 0,0 10 0,-9-6-3,7 26-17,-21 4-21,19-5-2,-19 5 2,4 23-1</inkml:trace>
    <inkml:trace contextRef="#ctx0" brushRef="#br2" timeOffset="166997.5516">3999 7435 113,'0'0'39,"0"-28"1,0 28 0,-15-33-30,15 33-4,0 0-2,0 0-1,0 0-3,-19 14 0,8 2 0,3 1 0,-5 4 0,4-1 0,2-3 0,4 1 0,3-18 0,5 21 0,-5-21 0,21 0 0,1-7 0,-3-4 0,6-3 0,1-3 0,2-1 0,-1 4 0,-10 3 0,3 3 0,-20 8 0,21 1 0,-21-1 0,9 25 0,-16-4 0,7 4 0,0-1 0,0 6 0,9-2 0,-4-1 0,4 1 0,-9-28 0,21 30-41,-21-30-1,26 17-1,-26-17 0</inkml:trace>
    <inkml:trace contextRef="#ctx0" brushRef="#br2" timeOffset="168066.6129">5503 7370 75,'-22'5'38,"22"-5"-1,-21 9 2,21-9-18,0 0-13,0 0-2,27 13-5,-4-5-3,3-8-7,20 2-27,5 5-2,0-9 1,13 2-1</inkml:trace>
    <inkml:trace contextRef="#ctx0" brushRef="#br2" timeOffset="167696.5917">5481 6892 103,'0'0'39,"-1"-19"2,1 19-1,26-4-30,-26 4-1,44-10-4,-10 3-1,12 3-2,10-1 0,11 1-2,0 3 0,2-5-4,3 10-1,-15-11-5,7 16-19,-22-4-12,-23 0 0,-19-5 1,-16 20-1</inkml:trace>
    <inkml:trace contextRef="#ctx0" brushRef="#br2" timeOffset="167496.5803">5585 6917 106,'0'0'39,"-7"21"2,-3 3-1,-10 3-31,15 17 0,-13-2-3,10 12-1,-1-1-5,4 2 0,-1-6 0,3-4 0,-3-8 0,3-7 0,3-7 0,0-23-3,7 16-6,-11-37-17,8-2-14,3-12-2,2-11 1,-2-7-1</inkml:trace>
    <inkml:trace contextRef="#ctx0" brushRef="#br2" timeOffset="167878.6021">5577 7080 72,'0'0'37,"0"0"-2,0 0 1,30 14-22,-4-30-5,22 13-3,-4-9-4,7 3-4,6 11-8,-13 1-25,-11-5-1,-3 15 1,-30-13-2</inkml:trace>
    <inkml:trace contextRef="#ctx0" brushRef="#br2" timeOffset="168286.6255">6313 7194 100,'19'-8'35,"8"8"1,-6-11-3,0 13-45,14-2-23,-10-5 1,7 6-1,-15-1-2</inkml:trace>
    <inkml:trace contextRef="#ctx0" brushRef="#br2" timeOffset="168787.654">6664 7161 90,'0'0'37,"0"0"1,0 0 1,18-12-29,5 22-2,-6-10-3,15 7-2,5-3-4,0-2-3,9 8-4,-11-12-18,8 1-13,4 2 1,-10-8-1,2 2 1</inkml:trace>
    <inkml:trace contextRef="#ctx0" brushRef="#br2" timeOffset="168607.6438">6980 6978 106,'-28'7'40,"14"14"1,0 8-1,-9-1-32,15 19 0,-7-1-4,15 6 0,-6 3-3,6-2 2,0-2-3,-1-9 0,-3-2-2,0-15-2,13 1-6,-25-24-19,16-2-11,0 0-2,-26-39 1,12 8 0</inkml:trace>
    <inkml:trace contextRef="#ctx0" brushRef="#br2" timeOffset="169495.6945">7301 6697 99,'0'0'40,"-24"2"1,16 17 0,5 18-30,-16-9-2,8 25-3,-10-4-2,3 13 0,-1 1-4,3 5 0,-4-3 0,5-3 0,-3-6 0,5-8 0,8-13 0,2-7 0,4-12 0,-1-16 0,18-2 0,0-14 0,6-12 0,5-2 0,2-3 0,-1-1 0,-3 3 0,-4 4 0,-4 12 0,-19 15 0,20-6 0,-20 6 0,0 32 0,0-6 0,0 2 0,0 2 0,5 0 0,2 0 0,5-5 0,4-4 0,0-4 0,7-6 0,2-4 0,0-7 0,3-2 0,2-5 0,-2 4 0,2-6-2,2 2 1,-11-2-1,2 4 1,-2-2 1,2 1 0,-5 1 0,3-2 1,-3 0 0,-18 7 1,26-14 0,-10 5-2,-16 9 0,16-7 0,-16 7 0,-27 21 0,1 7 0,-9 2 0,-10 12 0,-15 9 0,-3 4 0,-6 5 0,6 1 0,4-3 0,12-5 0,2-4 0,15-10 0,18-6 0,10-17 0,31-4-25,9-19-20,12-12-1,15-20 1</inkml:trace>
    <inkml:trace contextRef="#ctx0" brushRef="#br2" timeOffset="170435.7484">9008 6739 92,'0'0'39,"7"-17"1,-7 17 1,37 0-27,-37 0-3,43-2-3,-10 4-2,15 8-2,-2-1-4,9 9 0,1 1 0,0 6 0,6-1 0,-9 4 0,-10 2 0,-8 4 0,-10-1 0,-11 4 0,-13-2 0,-11-2 0,-17 1 0,-8 1 0,-13-3 0,-3-1 0,-5-6 0,-2-4 0,5-5 0,3-2 0,6-4 0,7-6 0,10 1 0,-1-12 0,28 7 0,0 0-43,0 0-1,0 0 0,-2-19-1</inkml:trace>
    <inkml:trace contextRef="#ctx0" brushRef="#br2" timeOffset="170045.7261">9245 6769 92,'0'0'40,"-7"30"1,-2-4 0,-9 18-24,-19-3-7,19 17-2,-13-2-2,13 9-6,0-2 0,13-1 0,-4-8 0,11-6 0,2-11 0,-4-9 0,8-4 0,-8-24-10,0 0-17,0 0-15,13-17 0,-11-17 1,1-10-1</inkml:trace>
    <inkml:trace contextRef="#ctx0" brushRef="#br2" timeOffset="171109.7869">9635 7194 91,'0'0'38,"0"0"0,0 0 2,0 0-28,0 0-3,10 23-3,-4-7-3,4 3 0,1 4-2,1 2 0,4-2-1,2-6-1,5-1-3,-6-12-2,12 6-1,-12-19-1,13 9 0,-9-15 0,4 6 2,-25 9 3,27-28 4,-27 28 4,3-18 2,-3 18 2,-21 7 0,2 16 2,-18-9-3,8 21 0,-11-7-2,8 9-6,-3-2 0,5 0 0,0-1 0,10-6 0,3-3 0,2-10 0,10 1 0,5-16-3,0 18-8,0-18-30,0 0-1,16-20 0,0 1 0</inkml:trace>
    <inkml:trace contextRef="#ctx0" brushRef="#br2" timeOffset="171441.8059">10083 7358 74,'21'-23'36,"13"7"-1,-13-12 3,-12-5-25,19 17-2,-15-14-3,2 12-2,-11-8-1,-4 26-1,7-28 0,-7 28 0,-28-5-1,8 8 0,-3 2-1,0 11 0,2 4-1,-3 8 1,2 0-2,8 5 1,9-1-1,5 3 0,5-2 0,4-4-1,7-5-2,3-13-4,10 10-6,-5-16-27,3-10-1,5-6 0,-6-6 1</inkml:trace>
    <inkml:trace contextRef="#ctx0" brushRef="#br2" timeOffset="171621.8162">10378 7331 92,'0'0'38,"12"-17"2,1-1-2,11 6-25,-15-21-4,19 10-4,-3-7-3,3 4-2,6 6-1,-8-1-6,13 18-19,-9 3-14,-1 0 2,1 8-1,-6-1-1</inkml:trace>
    <inkml:trace contextRef="#ctx0" brushRef="#br2" timeOffset="175217.0219">10763 7152 95,'0'0'41,"26"0"0,-5-1-1,20 6-27,-11-10-3,21 8-4,-1-1-4,4-6-6,21 17-19,-14-13-17,-2 1-1,-8 1 1,-9-5-1</inkml:trace>
    <inkml:trace contextRef="#ctx0" brushRef="#br2" timeOffset="172667.8761">11739 6854 83,'0'0'40,"0"0"-1,7-20 2,-7 20-23,0 0-5,0 0-3,0 0-3,-12 20-3,5-5-4,0 17 0,-8 5 0,1 10 0,-7 8 0,5 10 0,-3 2 0,1 1 0,-1 1 0,6-8 0,-3-5 0,9-8 0,4-11 0,1-11 0,6-7 0,-4-19 0,24 6 0,-2-13 0,8-7 0,-2 0 0,4-4 0,-2-1 0,3 3 0,-5 2 0,2 10 0,-14-8-12,9 15-30,-6 4-2,3 2 3,2 4-2</inkml:trace>
    <inkml:trace contextRef="#ctx0" brushRef="#br2" timeOffset="173075.8993">12272 7386 79,'4'-32'39,"-4"6"0,-9 1 1,-14-6-24,23 31-3,-32-18-3,14 23-3,-10 1-2,5 6-2,-3 2 1,6 4-4,-1-1 0,12 1 0,4-1 0,5-17 0,7 23 0,11-18 0,5-3 0,3-4 0,4-3 0,-3-2 0,-4 0 0,-2 0 0,-5 4 0,-16 3 0,0 0 0,10 24 0,-15-4 0,-2 1 0,2 1 0,-1 1 0,3-2 0,1-3 0,5 0 0,-3-18-4,20 14-6,-20-14-15,19-20-16,1 10-1,6-11 1,10-6 0</inkml:trace>
    <inkml:trace contextRef="#ctx0" brushRef="#br2" timeOffset="173381.9169">12710 7152 99,'3'-19'40,"-3"19"1,-28-4-1,28 4-28,-30 14-2,18 2-3,-4-5-4,9 6 0,0 4-3,8 4 0,7 0 0,-1 3 0,3 2 0,6 1 0,0-1 0,-2-2 0,-3 0 0,-8-3 0,-8 0 0,-4-6 0,9-19 0,-28 26 0,7-13 0,-4-6 0,6-2 0,-4-10-2,23 5-12,-27-2-28,11-10 0,4-4 0,5-7 0</inkml:trace>
    <inkml:trace contextRef="#ctx0" brushRef="#br2" timeOffset="173877.9453">13017 6731 100,'0'0'40,"21"-20"1,-21 20-1,11 16-28,-11-16-2,-16 42-3,3-8-2,3 15-5,-6 7 0,0 9 0,-3 2 0,1 1 0,-1-1 0,8-5 0,-3-8 0,0-8 0,5-13 0,2-6 0,5-12 0,2-15 0,0 0 0,0 0 0,25-14 0,-9-3 0,1-3 0,3 1 0,-3 1 0,1 3 0,0 2 0,-18 13 0,16-3 0,-16 3 0,5 16 0,-5-16 0,0 30 0,-2-9 0,0 0 0,-1 2 0,1-1 0,-3-2 0,3 4 0,2-24-8,-2 37-4,2-37-27,-9 20-3,9-20 1,16-2 0</inkml:trace>
    <inkml:trace contextRef="#ctx0" brushRef="#br2" timeOffset="174171.9621">13231 7379 82,'0'0'39,"15"-5"0,-15 5 1,0 0-25,16-2-3,-16 2-3,0 0-3,20-16-1,-20 16-2,23-21-1,-23 21-1,21-32 1,-18 15-2,-1-1 0,-4 1 0,2 17 0,-21-25 0,5 20 0,-7 3 0,0 4 0,4 0-3,0 6 0,1-4-2,16 12-5,2-16-20,0 0-12,0 0 2,5 15-1,-5-15 1</inkml:trace>
    <inkml:trace contextRef="#ctx0" brushRef="#br2" timeOffset="174577.9853">13866 6639 99,'-11'-19'38,"-13"10"3,-8 18-1,-10 0-29,15 29-3,-17 1-1,10 21-3,-8 10 0,7 14-1,3 9-3,2 6 0,2-1 0,7 1 0,-1-4 0,1-9 0,7-9 0,-7-14 0,9-10-2,-6-20-3,13 1-6,-17-33-12,22-1-17,-7-15-2,4-13 2,5-9-1</inkml:trace>
    <inkml:trace contextRef="#ctx0" brushRef="#br2" timeOffset="174716.9933">13393 7337 79,'19'-6'35,"-1"-6"-1,7 17 1,6 2-26,-2-3-7,4 3-23,-4-7-12,8 16-1,-14-14-1,-4 12 0</inkml:trace>
    <inkml:trace contextRef="#ctx0" brushRef="#br2" timeOffset="178075.1853">14805 7286 72,'-33'-11'37,"33"11"0,-34-12 2,-7 0-24,24 22-3,-11-13-2,13 19-4,-8-6-1,9 13-1,-5 0-2,8 7 1,-1-2-2,5 0 1,3-2-2,-1-3 1,3-5 0,8-3 0,-6-15 0,0 0 0,23 9-1,1-18 1,-4-3 0,13-7 0,-8-6-1,3 1 2,2-5-2,-2 5 0,-6 3 0,-10 3 0,-12 18 0,0 0 0,0 0 0,0 0 0,5 30 0,-5-5 0,-7 5 0,5 1 0,-1 3 0,-2-1 0,6-5 0,6-3 0,-1-4 0,-1-5 0,-5-16 0,4 21 0,-4-21 0,15 1-6,7 6-15,-22-7-20,26-26-1,-8 3 0,3-10 0</inkml:trace>
    <inkml:trace contextRef="#ctx0" brushRef="#br2" timeOffset="178398.2038">15234 6836 90,'0'0'38,"16"-12"2,-16 12 1,-9 21-27,14 14-4,-13-5-1,6 21-3,-11 0-1,10 15-3,-9 1-2,-1 7 0,3-4 0,-5-3 0,3-4 0,5-8 0,-5-6 0,3-12 0,7-7 0,0-11 0,2-19 0,0 0 0,27 19-7,-24-36-13,15 3-21,-2-2-2,0-5 2,1 0-2</inkml:trace>
    <inkml:trace contextRef="#ctx0" brushRef="#br2" timeOffset="178901.2326">15539 7393 94,'0'0'39,"0"0"1,-38 18-1,2-17-29,19 19 0,-10-13-3,9 12-3,-3-5-1,9 2-1,12-16 0,-7 24 0,7-24 1,21 6-3,-21-6 0,37-9 0,-17 0 0,-1 0 0,2 1 0,-1-1 0,-3 2 0,3 2 0,-20 5 0,16 8 0,-16-8 0,7 32 0,-9-6 0,-5 8 0,-9 4 0,-11 10 0,-1-1 0,3 2 0,-3-1 0,-7-6 0,1-2 0,4-6 0,2-6 0,10-9 0,4-3 0,-3-9 0,17-7 0,0 0 0,0 0-12,0-46-32,10 3 0,1-17 0,7-9 0</inkml:trace>
    <inkml:trace contextRef="#ctx0" brushRef="#br2" timeOffset="179166.2477">16117 6630 106,'-7'16'39,"0"4"0,-9-3 0,16-17-33,1 30-3,-11-9-4,10-21-6,2 25-28,13-15-3,-15-10-1,16 7 0</inkml:trace>
    <inkml:trace contextRef="#ctx0" brushRef="#br2" timeOffset="179322.2567">16438 6692 89,'-20'24'37,"-4"8"-1,-4-6-2,10 4-39,2 5-28,-14-17-1,18 7-1,-4-13-3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17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313 58 105,'0'0'40,"0"0"2,0 0-2,-25-14-26,25 14-3,-24-5-8,8 1-3,-12-3 0,5 3 0,-6-3 0,-1 0 0,0 4 0,4 1 0,-1-3 0,4 5 0,8 0 0,15 0 0,-18 5 0,18-5 0,-7 21 0,7 0 0,3 9 0,4 12 0,0 11 0,2 21 0,-3 14 0,-3 19 0,-5 14 0,2 21 0,-3 17 0,-2 9 0,-3 13 0,1 4 0,2-1 0,3 1 0,2-6 0,2-10 0,2-15 0,1-10 0,-3-21 0,1-17 0,-1-18 0,-2-20 0,2-20 0,1-13 0,-3-14 0,0-21 0,0 0 0,0 0 0,0 0 0,0 0 0,0 0 0,0 0 0,0 0 0,0 0 0,0 0 0,0 0 0,29-4 0,-5 10 0,6-3 0,13-1 0,6-4 0,8-3 0,8-4 0,-3-8 0,6 17 0,-18-21-21,-11 15-25,-20 3 1,-19 3-4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2:55.3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8B78465-ED41-4E48-B99F-3C765161A5F9}" emma:medium="tactile" emma:mode="ink">
          <msink:context xmlns:msink="http://schemas.microsoft.com/ink/2010/main" type="writingRegion" rotatedBoundingBox="1125,12179 12433,12662 12230,17408 922,16925"/>
        </emma:interpretation>
      </emma:emma>
    </inkml:annotationXML>
    <inkml:traceGroup>
      <inkml:annotationXML>
        <emma:emma xmlns:emma="http://www.w3.org/2003/04/emma" version="1.0">
          <emma:interpretation id="{CAB794F8-D6C3-4E5E-8E8F-217F0B626741}" emma:medium="tactile" emma:mode="ink">
            <msink:context xmlns:msink="http://schemas.microsoft.com/ink/2010/main" type="paragraph" rotatedBoundingBox="1378,12012 2295,12421 2030,13014 1114,12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691B28-19AF-4CE4-983C-FCC1DD0925B1}" emma:medium="tactile" emma:mode="ink">
              <msink:context xmlns:msink="http://schemas.microsoft.com/ink/2010/main" type="inkBullet" rotatedBoundingBox="1325,12130 1643,12272 1461,12679 1144,12537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-1447-1559 73,'0'0'35,"0"0"0,0 0 1,0 0-25,0 0-1,0 0 0,23 9-4,-23-9 0,25-6-2,-25 6-2,28-12 1,-28 12-2,34-18 0,-34 18 0,24-22-1,-24 22 1,25-27 0,-25 27-1,12-31 1,-6 15-1,-3 0 1,-1-2 0,-2 18-1,-5-29 2,5 29-1,-20-23 0,20 23 1,-37-14 0,18 14 0,-6-2 0,2 5 0,-9 3 0,8 6-2,-1 0 0,4 8 0,1 2 0,1 7 0,3 0 0,5 7 0,10 1 0,2-2 0,5-2 0,8 0 0,0-3 0,4-3 0,6-3 0,-3-4 0,6-1 0,-8-10-2,11 12-12,-14-11-26,5-8-3,-1-4 2,-4-5-1</inkml:trace>
      </inkml:traceGroup>
      <inkml:traceGroup>
        <inkml:annotationXML>
          <emma:emma xmlns:emma="http://www.w3.org/2003/04/emma" version="1.0">
            <emma:interpretation id="{3282CB3A-AD52-48A0-9410-68C96FFDFB9B}" emma:medium="tactile" emma:mode="ink">
              <msink:context xmlns:msink="http://schemas.microsoft.com/ink/2010/main" type="line" rotatedBoundingBox="1874,12233 2295,12421 2030,13014 1609,12826"/>
            </emma:interpretation>
          </emma:emma>
        </inkml:annotationXML>
        <inkml:traceGroup>
          <inkml:annotationXML>
            <emma:emma xmlns:emma="http://www.w3.org/2003/04/emma" version="1.0">
              <emma:interpretation id="{DB152C6B-3C52-4456-8095-6D7F87EB1287}" emma:medium="tactile" emma:mode="ink">
                <msink:context xmlns:msink="http://schemas.microsoft.com/ink/2010/main" type="inkWord" rotatedBoundingBox="1874,12233 2295,12421 2030,13014 1609,12826"/>
              </emma:interpretation>
              <emma:one-of disjunction-type="recognition" id="oneOf1">
                <emma:interpretation id="interp1" emma:lang="en-US" emma:confidence="0">
                  <emma:literal>as</emma:literal>
                </emma:interpretation>
                <emma:interpretation id="interp2" emma:lang="en-US" emma:confidence="0">
                  <emma:literal>kg</emma:literal>
                </emma:interpretation>
                <emma:interpretation id="interp3" emma:lang="en-US" emma:confidence="0">
                  <emma:literal>'g</emma:literal>
                </emma:interpretation>
                <emma:interpretation id="interp4" emma:lang="en-US" emma:confidence="0">
                  <emma:literal>Lg</emma:literal>
                </emma:interpretation>
                <emma:interpretation id="interp5" emma:lang="en-US" emma:confidence="0">
                  <emma:literal>ig</emma:literal>
                </emma:interpretation>
              </emma:one-of>
            </emma:emma>
          </inkml:annotationXML>
          <inkml:trace contextRef="#ctx0" brushRef="#br0" timeOffset="236.0134">-1036-1433 112,'0'0'40,"0"0"1,0 0 0,0 0-33,-19 30-2,19-30-2,-21 32-1,8-15-3,13-17-5,-5 36-2,5-36-15,0 0-18,20-6-1,-20 6 1,31-23-2</inkml:trace>
          <inkml:trace contextRef="#ctx0" brushRef="#br0" timeOffset="790.0451">-764-1568 100,'0'0'39,"-5"-23"1,5 23-1,-16-7-28,0-5-2,16 12-3,-25 5-2,25-5-1,-21 19-2,21-19 2,-16 27-3,15-11 0,1-16 0,0 28 0,0-28 0,8 21 0,-8-21 0,20 5 0,-4-8 0,-16 3 0,30-18 0,-9 4 0,-2-2 0,4-3 0,-3 3 0,-3-2 0,-17 18 0,22-21 0,-22 21 0,0 0 0,17-10 0,-17 10 0,0 0 0,-5 17 0,5-17 0,2 36 0,-8-10 0,6 14 0,-3 10 0,-4 8 0,3-1 0,4 5 0,-9-4 0,4-2 0,-5-7 0,-6-8 0,7-10 0,-3-8 0,-6-7 0,-3-7 0,0-6 0,-4-6 0,7 1 0,-12-21 0,14 7-32,-5-3-13,10 2 0,3-5 0</inkml:trace>
        </inkml:traceGroup>
      </inkml:traceGroup>
    </inkml:traceGroup>
    <inkml:traceGroup>
      <inkml:annotationXML>
        <emma:emma xmlns:emma="http://www.w3.org/2003/04/emma" version="1.0">
          <emma:interpretation id="{E0A6D875-D1F2-4547-BA7B-2EA367EF18AB}" emma:medium="tactile" emma:mode="ink">
            <msink:context xmlns:msink="http://schemas.microsoft.com/ink/2010/main" type="paragraph" rotatedBoundingBox="1093,12920 12401,13404 12333,15003 1025,14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8DFCCD-FA9C-4232-BCA6-1F1137D063BB}" emma:medium="tactile" emma:mode="ink">
              <msink:context xmlns:msink="http://schemas.microsoft.com/ink/2010/main" type="inkBullet" rotatedBoundingBox="1093,12920 2376,12975 2361,13340 1077,13285"/>
            </emma:interpretation>
            <emma:one-of disjunction-type="recognition" id="oneOf2">
              <emma:interpretation id="interp6" emma:lang="en-US" emma:confidence="0">
                <emma:literal>→</emma:literal>
              </emma:interpretation>
            </emma:one-of>
          </emma:emma>
        </inkml:annotationXML>
        <inkml:trace contextRef="#ctx0" brushRef="#br0" timeOffset="1266.0723">-1664-913 111,'-23'8'41,"23"-8"-1,-16 1 2,16-1-33,0 0-1,0 0-4,30-5-4,-5 1 0,19 3 0,9-6 0,21 1 0,18-4 0,10-1 0,8-1 0,8 1 0,-1 1 0,-5 1 0,-4 2 0,-18 4 0,-17 1 0,-17 0 0,-12 6 0,-21-1 0,-5 8 0,-18-11 0,-7 26-11,-14-14-32,-9 4 0,-15 2 1,-6-2 0</inkml:trace>
        <inkml:trace contextRef="#ctx0" brushRef="#br0" timeOffset="1579.0902">-1480-703 88,'-34'3'41,"8"-1"1,8-4 1,9 18-13,-10-25-19,19 9-11,0 0 0,28-9 0,0 1 0,16-3 0,13-7 0,20 3 0,15-6 0,9-2 0,10 2 0,0-2 0,-10 3 0,-11 6 0,-14 6 0,-23 1 0,-13 5 0,-11 4 0,-29-2 0,0 0 0,23 36-3,-23-36-41,-20 25-2,20-25 1,-35 12-1</inkml:trace>
      </inkml:traceGroup>
      <inkml:traceGroup>
        <inkml:annotationXML>
          <emma:emma xmlns:emma="http://www.w3.org/2003/04/emma" version="1.0">
            <emma:interpretation id="{F5E6D256-A1AD-4DCE-8750-7E42B5A6D07C}" emma:medium="tactile" emma:mode="ink">
              <msink:context xmlns:msink="http://schemas.microsoft.com/ink/2010/main" type="line" rotatedBoundingBox="2830,13025 12400,13434 12333,15003 2763,14594"/>
            </emma:interpretation>
          </emma:emma>
        </inkml:annotationXML>
        <inkml:traceGroup>
          <inkml:annotationXML>
            <emma:emma xmlns:emma="http://www.w3.org/2003/04/emma" version="1.0">
              <emma:interpretation id="{5E4F2E23-39D9-4798-A2E0-54AC7A030F20}" emma:medium="tactile" emma:mode="ink">
                <msink:context xmlns:msink="http://schemas.microsoft.com/ink/2010/main" type="inkWord" rotatedBoundingBox="2795,13866 4193,13926 4170,14478 2771,14418"/>
              </emma:interpretation>
              <emma:one-of disjunction-type="recognition" id="oneOf3">
                <emma:interpretation id="interp7" emma:lang="en-US" emma:confidence="0">
                  <emma:literal>n=1</emma:literal>
                </emma:interpretation>
                <emma:interpretation id="interp8" emma:lang="en-US" emma:confidence="0">
                  <emma:literal>n H</emma:literal>
                </emma:interpretation>
                <emma:interpretation id="interp9" emma:lang="en-US" emma:confidence="0">
                  <emma:literal>n "</emma:literal>
                </emma:interpretation>
                <emma:interpretation id="interp10" emma:lang="en-US" emma:confidence="0">
                  <emma:literal>N=1</emma:literal>
                </emma:interpretation>
                <emma:interpretation id="interp11" emma:lang="en-US" emma:confidence="0">
                  <emma:literal>n Y</emma:literal>
                </emma:interpretation>
              </emma:one-of>
            </emma:emma>
          </inkml:annotationXML>
          <inkml:trace contextRef="#ctx0" brushRef="#br0" timeOffset="4211.2409">20 10 90,'0'0'38,"0"0"0,0 0 3,-19-25-27,19 25-3,0 0-1,8 36-3,-8-19-1,6 11-6,-5 0 0,7 11 0,-8 0 0,3 5 0,-1-6 0,1 1 0,-1-7 0,2-4 0,-4-6 0,0-22 0,3 25 0,-3-25 0,0 0 0,0 0 0,0 0 0,7-23 0,-7-1 0,2-6 0,3-4 0,1-1 0,2-5 0,3-1 0,0 3 0,5 1 0,3 9 0,-7 5 0,2 5 0,2 4 0,-16 14 0,27-12 0,-27 12 0,26 9 0,-8 3 0,0 4 0,-1 5 0,1 4 0,-2 3 0,-2 0 0,0 5 0,-3 2 0,-6 0 0,2-1 0,-5-4 0,-2 0 0,0-6 0,-2-3 0,0-5 0,2-16 0,-2 18 0,2-18 0,0 0 0,0 0 0,2-18 0,-2-7 0,20 18-11,-12-19-32,3 2-1,-7-3 2,4 3-1</inkml:trace>
          <inkml:trace contextRef="#ctx0" brushRef="#br0" timeOffset="4692.2684">641 314 99,'0'0'38,"-14"18"1,14-18 1,20 12-28,-20-12-4,21-12-1,-4 1-3,14 2-2,2-1-1,4-1-1,5 6-3,-4-11-4,15 20-13,-4-8-18,-12-1-2,-7 3 1,-7 0-1</inkml:trace>
          <inkml:trace contextRef="#ctx0" brushRef="#br0" timeOffset="4482.2564">654 151 105,'0'0'39,"21"-7"1,-21 7 0,21-16-30,6 16-1,-12-13-3,15 10-2,-3-6-2,5 2-2,-1 0 0,-2 0 0,-1 4-2,-9-4-4,10 15-6,-29-8-24,0 0-5,7 21 1,-7-21 0</inkml:trace>
          <inkml:trace contextRef="#ctx0" brushRef="#br0" timeOffset="5056.2892">1355-52 108,'0'0'40,"0"0"2,0 0-1,21 9-28,-21-9-2,-4 20-11,-1-3 0,5 11 0,-4 2 0,4 9 0,-3-1 0,3 8 0,-4 0 0,4-2 0,0 0 0,2-6 0,2-1 0,1-5 0,-2-4 0,-3-10 0,11 6 0,-11-24-23,-5 16-21,5-16-1,-6-18 0</inkml:trace>
        </inkml:traceGroup>
        <inkml:traceGroup>
          <inkml:annotationXML>
            <emma:emma xmlns:emma="http://www.w3.org/2003/04/emma" version="1.0">
              <emma:interpretation id="{F455572A-DFFE-4932-B63B-6491CA8BA5A3}" emma:medium="tactile" emma:mode="ink">
                <msink:context xmlns:msink="http://schemas.microsoft.com/ink/2010/main" type="inkWord" rotatedBoundingBox="9182,13296 12400,13434 12333,15003 9115,14866"/>
              </emma:interpretation>
              <emma:one-of disjunction-type="recognition" id="oneOf4">
                <emma:interpretation id="interp12" emma:lang="en-US" emma:confidence="0">
                  <emma:literal>310=2.10)</emma:literal>
                </emma:interpretation>
                <emma:interpretation id="interp13" emma:lang="en-US" emma:confidence="0">
                  <emma:literal>30=2.10)</emma:literal>
                </emma:interpretation>
                <emma:interpretation id="interp14" emma:lang="en-US" emma:confidence="0">
                  <emma:literal>3×0=2.10)</emma:literal>
                </emma:interpretation>
                <emma:interpretation id="interp15" emma:lang="en-US" emma:confidence="0">
                  <emma:literal>30=2.110)</emma:literal>
                </emma:interpretation>
                <emma:interpretation id="interp16" emma:lang="en-US" emma:confidence="0">
                  <emma:literal>3×0=2.110)</emma:literal>
                </emma:interpretation>
              </emma:one-of>
            </emma:emma>
          </inkml:annotationXML>
          <inkml:trace contextRef="#ctx0" brushRef="#br0" timeOffset="15905.9098">6375-275 73,'0'0'37,"0"0"0,0 0 2,0 0-22,0 0-3,0 0-3,0 0-2,0 0-2,26-12-2,1 12-1,4-3-2,17-1-2,3-1 0,11 5 0,3 0 0,-1 7 0,-2 0 0,-9 2 0,-7 5 0,-11 3 0,-9 3 0,-6-3 0,-6-1 0,-14-16 0,14 28 0,-14-10 0,-9 1 0,-1 4 0,-10 5 0,-5 4 0,-6 4 0,-5 7 0,-4 1 0,1 5 0,2 0 0,3 0 0,3-3 0,6-2 0,5-4 0,1-3 0,5-5 0,2-6 0,3-3 0,0-7 0,9-16 0,-5 21 0,5-21 0,0 0 0,26 9 0,-1-13 0,3 2 0,7 1 0,4-3 0,9 2 0,1 4 0,2-2 0,4 0 0,0 2 0,3-6 0,2 1 0,-3 1 0,-4-3 0,-9-1 0,-5 3 0,-8-1 0,-9 3 0,-22 1 0,0 0 0,0 0 0,0 0 0,-16 0-39,-7 0-4,-4 0-1,-1-7 2</inkml:trace>
          <inkml:trace contextRef="#ctx0" brushRef="#br0" timeOffset="16348.9351">7169-178 74,'0'0'36,"11"-23"0,-11 23 1,0 0-22,0 0-2,0 0-1,0 0-2,-9 23-2,-9-2-1,8 14 0,-13 0-7,-2 13 0,-7-1 0,-1 4 0,-6 0 0,2-2 0,-2-3 0,4 0 0,-1-9 0,6-6 0,6-4 0,2-5 0,8-4 0,14-18 0,-19 18 0,19-18 0,0 0 0,0 0 0,0 0-4,7-20-33,11-3-4,-1-6-1,6-10 1</inkml:trace>
          <inkml:trace contextRef="#ctx0" brushRef="#br0" timeOffset="16531.9456">7033-285 97,'20'21'35,"-20"-21"0,17 30 1,3-11-32,-1 0-8,11 2-28,-9-12-3,9 7 0,-5-11-2</inkml:trace>
          <inkml:trace contextRef="#ctx0" brushRef="#br0" timeOffset="17348.9923">7587 476 79,'9'-20'38,"4"5"1,-13 15-2,15-25-16,14 28-6,-29-3-4,39-7-2,-22 7-3,13 11-6,-7-1 0,2 6 0,-6 2 0,-3 3 0,-9 0 0,-7 4 0,-12-3 0,-9 3 0,-6-6 0,-5-3 0,-5-3 0,0-5 0,2-1 0,0-7 0,12 2 0,-4-16 0,27 14-40,-17-12-2,17 12-2,10-20 2</inkml:trace>
          <inkml:trace contextRef="#ctx0" brushRef="#br0" timeOffset="17062.9759">7649 523 74,'0'0'38,"-5"19"0,5-19 1,0 0-17,-5 43-9,5-43-2,-15 47-3,1-19-1,11 13-2,-10-3-5,8 3 0,-5-6 0,4 0 0,1-9 0,1-1 0,3-6 0,1-19 0,-4 23 0,4-23-3,0 0-8,-7-21-16,7 3-13,0-4-2,-2-8 2,2-7 0</inkml:trace>
          <inkml:trace contextRef="#ctx0" brushRef="#br0" timeOffset="21095.2066">8348-359 46,'0'0'29,"0"0"2,0 0-7,-16-14-4,16 14-4,-16-2-4,16 2-3,-19-2-2,19 2-1,-26-1 0,26 1-1,-25 1 0,25-1-1,-32-3 0,32 3-1,-32-4 0,32 4 0,-32-1-1,32 1 0,-26 1 0,26-1 0,-23-1 0,23 1-1,0 0 1,0 0-1,-16-4 0,16 4 0,0 0 0,0 0 1,0 0-1,0 0 1,0 0-2,0 23 0,0-23 0,-3 40 0,-3-8 0,5 8 0,-5 6 0,3 7 0,-1 5 0,2 3 0,-1 3 0,6-1 0,1-2 0,1 1 0,2-6 0,2-3 0,0-4 0,0-2 0,-2-3 0,-4-7 0,1-2 0,-2-6 0,-4-8 0,4-2 0,-2-19 0,-4 23 0,4-23 0,0 0 0,0 0 0,0 0 0,0 0 0,0 0 0,0 0 0,0 0 0,0 0 0,0 0 0,0 0 0,0 0 0,0 0 0,0 0 0,0 0 0,21-7 0,-5 0 0,2-2 0,1-2 0,6-1 0,3 0 0,2-2 0,-3 1 0,-1 1 0,-1 5 0,-4-3 0,-1 11 0,-20-1-19,0 0-23,0 0-1,0 0 1,0 0 0</inkml:trace>
          <inkml:trace contextRef="#ctx0" brushRef="#br0" timeOffset="21942.255">8902-108 55,'2'-23'34,"-2"23"0,-3-19 2,-1 3-13,4 16-9,0 0-1,-16-10-4,0 1-1,16 9-2,-28 2 0,28-2-1,-37 8-1,14 5-1,0-4 0,2 6-1,0 5-2,3 3 0,-1 1 0,1 6 0,2 2 0,4-1 0,0 3 0,3 1 0,5-2 0,2 4 0,1-5 0,6 1 0,4-1 0,3-2 0,6-4 0,1-5 0,4-2 0,4-6 0,-1-3 0,1-6 0,3-4 0,1-4 0,-2 1 0,-1-4 0,-5 0 0,-2-2 0,0-5 0,0 5 0,-3-7 0,0 0 0,-3-1 0,0-4 0,1-6 0,-2-2 0,2 0 0,-1-7 0,-6 2 0,0-3 0,-5 0 0,-4-1 0,0 1 0,-4 5 0,-3 1 0,-2 2 0,-3 5 0,-2 4 0,0 3 0,-4 5 0,-2 3 0,1 4 0,-4 5 0,-2 7 0,-1 1 0,-1 3 0,8 5 0,-4-9 0,14 19-8,-7-15-34,16-11-1,0 0 1,7 15-1</inkml:trace>
          <inkml:trace contextRef="#ctx0" brushRef="#br0" timeOffset="22335.2775">8655 63 85,'-7'16'36,"7"-16"2,0 0 1,0 0-23,0 0-4,29-2-2,-29 2-3,35-11-1,-12 6-2,7 1-2,-6 1-2,6 1 0,1-1 0,2 1 0,1 0 0,-6 2 0,0-2 0,0-1 0,-1 1 0,-8-3 0,8 12-10,-27-7-31,0 0 0,0 0-1,0 0 1</inkml:trace>
          <inkml:trace contextRef="#ctx0" brushRef="#br0" timeOffset="23185.3261">9420-484 87,'0'0'38,"0"0"0,5-19 2,11 21-26,-16-2-3,16-14-3,-16 14-2,21-14-2,-21 14 0,32-11-2,-32 11 1,26-4-3,-26 4 0,21 0 0,-21 0 0,27 9 0,-27-9 0,12 23 0,-10-5 0,1 6 0,-1 1 0,0 8 0,-4 6 0,-1 7 0,-4 5 0,0 5 0,0 2 0,-2 2 0,2 5 0,-2-4 0,-5 2 0,5 1 0,-3-6 0,1-2 0,4-2 0,0-5 0,-2-3 0,5-2 0,-1-5 0,3-4 0,2-7 0,2-3 0,-2-4 0,4-4 0,-4-1 0,0-16 0,5 19 0,-5-19 0,0 0 0,0 0 0,2 18 0,-2-18 0,0 0 0,0 0 0,0 0 0,-20 3 0,20-3 0,-19-1 0,19 1 0,-32-6 0,32 6 0,-33-10 0,13 10 0,3-7 0,17 7 0,-32-12 0,32 12-32,0 0-12,-16-9-2,16 9 2</inkml:trace>
          <inkml:trace contextRef="#ctx0" brushRef="#br0" timeOffset="6151.3518">3956-203 76,'16'-21'40,"-16"21"-1,7-19 3,-8 1-15,1 18-14,0 0-2,-6 27-4,-8-8-7,-5 18 0,-11 5 0,1 11 0,-4 5 0,-4 5 0,-2-1 0,4-1 0,-1-3 0,12-9 0,-1-5 0,6-5 0,1-7 0,6-8 0,1-5 0,11-19 0,-16 18 0,16-18 0,0 0 0,-12-30 0,12 30-9,10-44-32,1 9-3,-2-7 2,0-4 0</inkml:trace>
          <inkml:trace contextRef="#ctx0" brushRef="#br0" timeOffset="6626.379">3886-269 85,'17'-6'39,"-17"6"0,18-3 2,-13 19-16,-5-16-15,0 0-1,11 21-2,5 0-7,-4 0 0,4 11 0,-4 1 0,6 7 0,-4 4 0,6 5 0,-3 4 0,1 3 0,-2 1 0,3-3 0,-3-3 0,2-3 0,-1-6 0,-2-5 0,-1-9 0,-4-7 0,-10-21 0,9 21 0,-9-21 0,0 0 0,0 0 0,0 0 0,-25-16 0,-1 4 0,-9 1 0,-10 1 0,-13 3 0,-11 0 0,-1 1 0,-4 6 0,1 0 0,4 4 0,13 1 0,10-3 0,13 1 0,10-1 0,23-2 0,0 0-11,0 0-33,47-10-1,3-3 0,10-4 1</inkml:trace>
          <inkml:trace contextRef="#ctx0" brushRef="#br0" timeOffset="9476.542">4403-380 59,'0'0'36,"18"-14"-1,-18 14 2,-7-21-15,7 21-7,0 0-4,0 0-2,-23-6-2,23 6-2,0 0-2,-16 18 0,16-18 0,-18 18-1,18-18-1,-14 26 1,14-26-2,-9 30 1,9-30 0,-5 30-1,10-14 1,4-1 1,-9-15-2,23 23 0,-7-19 0,3-3 0,2-2 0,4-8 0,0-3 0,0-6 0,-3 2 0,0-3 0,-5-2 0,-4-2 0,1 2 0,-5 2 0,-6-1 0,-3 20 0,4-33 0,-4 33 0,-9-25 0,9 25 0,-16-16 0,16 16 0,-28-12 0,10 7 0,2 3 0,-1-1 0,17 3 0,-25-2 0,25 2 0,-25-2 0,36 20-12,-11-18-30,21 8-2,-2 1 2,4-2 0</inkml:trace>
          <inkml:trace contextRef="#ctx0" brushRef="#br0" timeOffset="10918.6245">5317 86 55,'0'0'35,"0"0"-2,0 0 1,0 0-15,0 0-3,0 0-6,0 0-1,0 0-2,25-7-1,-25 7 0,28 1-1,-12-4 0,7 6-2,-3-6 0,4 5-1,3-2 0,1 1-1,2-2 0,0 1 0,-4-2 1,1 0-4,-1 4-1,-26-2-4,39 2-13,-39-2-20,0 0 0,0 0-1,0 0 1</inkml:trace>
          <inkml:trace contextRef="#ctx0" brushRef="#br0" timeOffset="11226.6421">5358 245 94,'0'0'37,"0"0"2,0 0-2,-32-5-24,32 5-3,0 0-2,23 0-2,-23 0-2,30-5-1,-10 0-1,6 1 0,2-1-2,4 1 0,0 1 0,-2 1 0,0 4 0,-4-2 0,3 12-3,-14-8-28,3 1-10,-18-5 0,18 21 0,-18-21 0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07.2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7A5F79-4E62-4D97-992E-60D4211C1231}" emma:medium="tactile" emma:mode="ink">
          <msink:context xmlns:msink="http://schemas.microsoft.com/ink/2010/main" type="inkDrawing"/>
        </emma:interpretation>
      </emma:emma>
    </inkml:annotationXML>
    <inkml:trace contextRef="#ctx0" brushRef="#br0">413 48 45,'0'0'27,"0"0"0,0 0-3,-8-18-2,8 18-5,0 0-1,-20-10-5,1 1-3,19 9-2,-29-7-1,12 7-1,-10-4 0,6 8-1,-9-6 0,9 6 0,-5-3-1,1 6 0,0-1 0,7 3 0,-1-2-1,19-7 0,-21 24 1,14-5-1,5 4 1,4 11 0,-2 4 0,7 15 1,-5 7-1,1 14 1,-1 10 0,1 7-3,-4 4 0,2 9 0,-6 1 0,2 3 0,-1-3 0,-1 0 0,-1-3 0,3-2 0,-6-3 0,0-9 0,0-5 0,1-10 0,-3-6 0,4-12 0,0-10 0,0-8 0,3-10 0,3-6 0,1-21 0,1 22 0,-1-22 0,0 0 0,23-3 0,-23 3 0,36-14 0,-21-5-2,24 10-35,-10-7-5,-1 2-1,2 2 1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24.9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8D9497-4F12-4ED7-AEC4-729200A43769}" emma:medium="tactile" emma:mode="ink">
          <msink:context xmlns:msink="http://schemas.microsoft.com/ink/2010/main" type="inkDrawing" rotatedBoundingBox="12023,7099 14579,7053 14580,7118 12024,7164" semanticType="callout" shapeName="Other"/>
        </emma:interpretation>
      </emma:emma>
    </inkml:annotationXML>
    <inkml:trace contextRef="#ctx0" brushRef="#br0">0 60 72,'0'0'38,"25"-2"1,-2 4 1,-4 8-16,4-13-13,23 15-1,-5-12-4,15 11-1,6-8-2,18 3 0,8-5-2,14 1 0,8-5 1,11-1-2,15-5 0,4 2 0,3 0 0,5 0 0,-1 4 0,-1-1 0,-5 2 0,-8 2 0,-12 0 0,-9 0 0,-10-1 0,-17-1-3,-15 2 0,-20-11-3,-4 15-4,-32-20-15,-14 16-17,26-12 1,-26 12 2,-14-16-2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34.2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5D646F-B4B7-436D-A76E-68ADE8D17C62}" emma:medium="tactile" emma:mode="ink">
          <msink:context xmlns:msink="http://schemas.microsoft.com/ink/2010/main" type="inkDrawing"/>
        </emma:interpretation>
      </emma:emma>
    </inkml:annotationXML>
    <inkml:trace contextRef="#ctx0" brushRef="#br0">10862 2320 92,'17'0'38,"-17"0"2,23 18 0,4 6-28,-18-4-3,17 23 0,-12-2-3,11 22-1,-4 6-1,4 11-4,-4 5 0,0 4 0,-3 1 0,-1 3 0,-6-1 0,-2-10 0,-13-6 0,-5-8 0,-5-10 0,-3-10 0,-3-10 0,-6-15 0,3-3 0,-9-28-13,9 7-30,4-12-1,1-4 0,2-8 0</inkml:trace>
    <inkml:trace contextRef="#ctx0" brushRef="#br0" timeOffset="1670.0956">7804 2234 64,'-3'-21'34,"3"21"1,0 0-1,-28-18-21,28 18-4,-30-9-1,30 9-1,-39-3-2,23 5-1,-11-4-1,10 7 0,-4-5-1,21 0 0,-30 7 1,30-7-1,0 0 1,-16 23-1,16-23 1,-4 33 0,4-10 0,5 11 0,-3 3 0,-2 15 0,0 3-1,-2 13 0,-5 4-2,2 9 0,-6 4 0,-1 2 0,-6 1 0,6-3 0,-6-3 0,1-1 0,3-7 0,1-6 0,4-6 0,2-4 0,4-7 0,-1-2 0,13-7 0,2-7 0,1-7 0,0-3 0,3-4 0,-1-5 0,-14-16 0,28 16 0,-28-16 0,26-2-3,-3 6-7,-14-20-22,18 2-11,-1-4 0,6-8-1,3-4 2</inkml:trace>
    <inkml:trace contextRef="#ctx0" brushRef="#br0" timeOffset="2587.1479">11509 2216 102,'0'0'38,"27"-15"3,-27 15-3,19-23-30,4 21-1,-23 2-2,41-9 0,-41 9-2,32 4 0,-32-4 0,26 28-1,-19-4-2,-3 15 0,-8 7 0,-5 15 0,-3 11 0,-2 14 0,-4 6 0,1 8 0,-3 5 0,10-1 0,-5 1 0,7-1 0,1-7 0,1-8 0,3-6 0,1-7 0,-2-11 0,-1-7 0,2-11 0,3-8 0,0-13 0,-2-7 0,2-19 0,2 20 0,-2-20 0,0 0 0,0 0 0,0 0 0,-27-20 0,8 12 0,-2 0 0,-6-2 0,2 1 0,-1-1 0,3 4 0,-2-4 0,25 10 0,-28-21-8,28 21-33,9-27-3,-6 10 0,6-3 0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0:23.7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3EBDE0-F9F5-42C9-8146-EC5C963934EC}" emma:medium="tactile" emma:mode="ink">
          <msink:context xmlns:msink="http://schemas.microsoft.com/ink/2010/main" type="inkDrawing" rotatedBoundingBox="10750,6657 12083,6695 12061,7469 10728,7431" semanticType="callout" shapeName="Other"/>
        </emma:interpretation>
      </emma:emma>
    </inkml:annotationXML>
    <inkml:trace contextRef="#ctx0" brushRef="#br0">2691 2533 83,'-9'-16'38,"9"16"1,0 0 2,0-16-25,11 32-4,-11-16-2,10 17-2,-10-17 0,19 41-8,-6-15 0,6 13 0,1 1 0,2 9 0,0 2 0,6 2 0,0 0 0,0 1 0,-1-3 0,3-7 0,0-3 0,-1-8 0,1-3 0,-5-7 0,-4-4 0,-1-5 0,-3-5 0,-17-9 0,21 9 0,-21-9 0,0 0 0,6-16 0,-6 16 0,-11-28-21,11 28-23,-12-32-1,3 11 3,-2 0-2</inkml:trace>
    <inkml:trace contextRef="#ctx0" brushRef="#br0" timeOffset="403.0229">3175 2489 87,'-1'-20'38,"1"20"1,-18 7 1,-7-8-26,22 25-2,-17-11-3,10 16-1,-17 1 0,1 16-8,-6 1 0,-3 10 0,-6-1 0,-1 4 0,-4 1 0,2-1 0,0-4 0,9-8 0,0-5 0,5-7 0,3-7 0,8-7 0,3-5 0,16-17 0,-14 18 0,14-18-22,0-23-20,18 5-3,3-5 1,3-1 0</inkml:trace>
    <inkml:trace contextRef="#ctx0" brushRef="#br0" timeOffset="840.048">3919 2678 90,'0'0'38,"-2"36"1,-1-12 2,1-1-27,6 25-5,-11-10-2,10 11-1,-6-3-3,6 2 0,-1-8-2,0-5 0,-2-9-1,1-6-2,3-1-3,-4-19-7,0 0-28,0 0-1,-5-28 1,-1 9-3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9:28.9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B770D6-671C-4223-AA37-93A78A9B36B0}" emma:medium="tactile" emma:mode="ink">
          <msink:context xmlns:msink="http://schemas.microsoft.com/ink/2010/main" type="inkDrawing" rotatedBoundingBox="3889,2358 25761,6910 24265,14099 2394,9547" semanticType="callout" shapeName="Other">
            <msink:sourceLink direction="with" ref="{C040F438-70AC-48A1-B496-07764CDD4347}"/>
            <msink:sourceLink direction="with" ref="{B5C5BE38-C237-4D61-83A4-014FEEA4E364}"/>
          </msink:context>
        </emma:interpretation>
      </emma:emma>
    </inkml:annotationXML>
    <inkml:trace contextRef="#ctx0" brushRef="#br0">2179 663 96,'0'0'37,"0"0"2,0 0-1,16-12-26,-16 12-1,0 0-2,19-21-2,0 21-1,-3-7-6,11 8 0,1-6 0,13 5 0,-1-2 0,11 2 0,2-1 0,6 2 0,2-2 0,1 1 0,-2 0 0,0 0 0,0 0 0,-7 1 0,-2-1 0,-1 0 0,-6 0 0,-2 2 0,-6-2 0,-6 0 0,-6-2 0,-4 1 0,1 1 0,-21 0 0,25-2 0,-25 2 0,0 0 0,0 0-42,8 19 0,-8-19-2,-17 19 2</inkml:trace>
    <inkml:trace contextRef="#ctx0" brushRef="#br0" timeOffset="-608.0348">2634 579 87,'0'0'35,"2"-21"1,-2 21 3,0 0-25,0 0-2,12 15-1,-12-15-2,2 27-1,-9-8-4,9 16-4,-9-1 0,5 11 0,-5 1 0,0 5 0,-2 5 0,2 0 0,-4-1 0,4-1 0,0-3 0,-2 0 0,2-5 0,4-4 0,-3-7 0,1-5 0,2-7 0,1-7 0,2-16 0,-2 17 0,2-17 0,0 0 0,0 0 0,-5-26-4,14 10-38,-13 0-1,-3-1 1,-2-3 0</inkml:trace>
    <inkml:trace contextRef="#ctx0" brushRef="#br0" timeOffset="707.0404">3151 1013 86,'-23'-18'36,"23"18"0,-28-5 3,5-6-26,23 11-1,-26 20-2,15-1-5,-10-3 1,10 10-3,-6-3 1,8 7-3,2-2 3,7 2-4,-2-6 0,9-1 0,7-5 0,-14-18 0,34 21 0,-10-19 0,-2-8 0,1-2 0,-4-6 0,0-4 0,-1-5 0,-4 0 0,-5-3 0,-5 1 0,-8 3 0,-1 0 0,-4 5 0,9 17 0,-28-25 0,12 18 0,0 7 0,-2 2 0,18-2 0,-28 9 0,28-9 0,-19 17 0,19-17-3,0 0-8,1 32-16,-1-32-14,11 19 0,-11-19 2,16 7-1</inkml:trace>
    <inkml:trace contextRef="#ctx0" brushRef="#br0" timeOffset="1378.0788">3354 1032 100,'0'0'38,"-21"21"1,18-5-1,10 12-25,-27-14-3,20 23-3,-14-9-1,12 16-2,-6-7-4,8 10 0,-4-1 0,4 2 0,-2-3 0,6 1 0,3-6 0,-2-1 0,2-4 0,2-9 0,-5-3 0,-1-5 0,-3-18 0,0 0 0,0 0 0,0 0 0,14-18 0,-12-5 0,1-6 0,5-12 0,-1-1 0,-6-5 0,3-1 0,3-3 0,-4 2 0,1 0 0,3-2 0,-5 10 0,3-1 0,4 5 0,0 6 0,-2 4 0,5 4 0,-1 4 0,-11 19 0,32-21 0,-15 21 0,4 2 0,1 3 0,4 9 0,-1 4 0,-1 5 0,-1-1 0,-5 5 0,-6-1 0,-6 2 0,-6-3 0,-9-2 0,-5-4 0,-9 0 0,-7-3 0,-2-4 0,-3-3 0,-1-3 0,5-5 0,1-2 0,5-1 0,0-9 0,25 11 0,-32-7-34,32 7-9,2-19-1,-2 19 1</inkml:trace>
    <inkml:trace contextRef="#ctx0" brushRef="#br0" timeOffset="2512.1437">3866 1424 79,'0'0'37,"0"0"0,0 0 2,2-28-22,-2 28-5,0 0-3,11 19-2,-11-19-1,3 28-1,1-12-1,3 10-1,-6 1-3,6 8 0,-1-2 0,1 4 0,2-3 0,0-3 0,-2-3 0,1-1 0,1-5 0,-3-6 0,-6-16 0,0 0 0,0 0 0,0 0 0,0 0 0,-8-24 0,-4-1 0,-7-3 0,-1-2 0,-3 0 0,-1 4 0,1 1 0,1 4 0,3 4 0,19 17 0,-25-25 0,25 25 0,-3-19 0,3 19 0,17-13-2,1 12 2,2 1 0,2 3 0,3 2 0,-4 6 0,2-2 0,-5 0 0,-2 3 0,-16-12 2,18 19-2,-18-19 0,-9 21 0,-7-12 0,-4 5 0,-6-5 0,-4 3 0,-4-3 0,3-2 0,-1 0 0,5-3 0,6-1 0,2-6 0,19 3-3,0 0-38,0 0 0,0 0-2,16-7 1</inkml:trace>
    <inkml:trace contextRef="#ctx0" brushRef="#br0" timeOffset="10318.5902">4826 893 44,'0'0'33,"0"0"3,0 0 0,0 0-8,-21 2-8,21-2-3,0 0-5,0 0-2,0 0-2,0 0-2,0 0-1,0 0-5,0 0 0,0 0 0,0 0 0,25 7 0,-25-7 0,42 3 0,-6-3 0,10 4 0,8-2 0,12 1 0,6 1 0,13-2 0,5-1 0,3 1 0,4-4 0,9 2 0,7-5 0,-2 0 0,-3-1 0,-2-1 0,-7 0 0,-7 2 0,-11-2 0,-11 4 0,-13-1 0,-9 1 0,-11 1 0,-14 2 0,-6-2 0,-17 2 0,23 0 0,-23 0 0,0 0 0,0 0 0,0 0 0,0 0 0,0 0 0,0 0 0,0 0 0,-17-10-20,17 10-22,0 0-3,-22-13 3,22 13 0</inkml:trace>
    <inkml:trace contextRef="#ctx0" brushRef="#br0" timeOffset="10796.6176">6433 672 76,'0'0'38,"-21"-11"-1,21 11 2,-32-17-21,32 17-4,0 0-2,0 0-4,0 0-1,0 0-1,0 0-6,0 0 0,0 0 0,0 0 0,23 0 0,1 7 0,5 0 0,10 3 0,-1-1 0,8 3 0,4-1 0,-1 1 0,2-1 0,-8 1 0,-6-1 0,-5 1 0,-11 0 0,-14 4 0,-11 3 0,-15 4 0,-15 4 0,-6 2 0,-11 0 0,-6 6 0,-5-5 0,8-1 0,4-6 0,9-2 0,6-1 0,14-10 0,21-10 0,-16-2 0,16 2-44,37-8-2,-14 1 2,4 1-2</inkml:trace>
    <inkml:trace contextRef="#ctx0" brushRef="#br0" timeOffset="20677.1827">7919 707 95,'0'0'39,"0"0"1,0 0-1,-25-25-28,25 25-2,0 0-1,-5 21-1,5-21-2,-16 37-3,-1-9-2,-1 11 0,-5 3 0,-5 13 0,-9 1 0,7 4 0,-4-2 0,2 3 0,2-5 0,4 2 0,-2-7 0,10-3 0,6-10 0,1-2 0,-1-8 0,6-5 0,6-23 0,-14 22 0,14-22 0,0 0 0,0 0 0,0-26 0,0 26 0,0-33 0,18 27-6,-27-16-34,16 2-4,-2-1 1,1-2 0</inkml:trace>
    <inkml:trace contextRef="#ctx0" brushRef="#br0" timeOffset="27980.6004">7697 1169 79,'0'0'38,"-16"-2"-1,16 2 2,0 0-24,0 0-3,0 0-3,0 0-3,17 16-1,-17-16-1,27 2-1,-11-2 0,9 2 0,-1-6-1,4 4-2,2-3 0,4 1 0,-4 0 0,-2 0 0,-3 2 0,-6-7-2,13 11-8,-32-4-19,28-11-12,-28 11 0,22 2 0,-22-2 0</inkml:trace>
    <inkml:trace contextRef="#ctx0" brushRef="#br0" timeOffset="27602.5788">7889 721 30,'21'4'26,"-21"-4"-2,0 0-1,20-20-2,-20 20-3,16-3-1,-16 3-2,0 0-3,0 0-1,0 0-2,0 0-1,0 0 0,0 0-2,0 0-1,0 0 0,14 21 0,-14-21-1,-4 21 0,4-21 0,2 33-4,-6-13 0,10 6 0,-6 0 0,5 6 0,0-2 0,1 5 0,2 0 0,1 2 0,-2 0 0,4 2 0,-4-4 0,2 2 0,3-4 0,0 0 0,-6-1 0,1 0 0,-2-3 0,-1 1 0,-3-2 0,1 2 0,-2-3 0,4-1 0,-3-3 0,-4-2 0,3-5 0,0-16 0,9 21 0,-9-21 0,0 0 0,0 0 0,0 0 0,0 0 0,0 0 0,-7-28 0,7 28 0,-9-30-12,9 30-22,9-18-9,-9 18 1,-9-26 0,-2 8 2</inkml:trace>
    <inkml:trace contextRef="#ctx0" brushRef="#br0" timeOffset="29227.6717">8366 1378 73,'-7'-16'36,"7"16"1,0 0 2,1-17-23,-1 17-4,0 0-1,0 0-3,0 0-3,0 0 0,0 0-1,16 16-1,-16-16 0,0 0 0,0 0-3,0 0 0,0 0 0,0 0 0,0 0 0,0 0 0,0 0 0,0 0 0,0 0 0,0 0 0,0 0 0,9-18 0,-9 18 0,0-30 0,4 11 0,-1-6 0,1-3 0,-1-4 0,-3-3 0,0-2 0,4-1 0,-1 1 0,-3-2 0,2 2 0,-4 2 0,2 4 0,4 1 0,-2 5 0,-1 6 0,1 1 0,-2 18 0,0-17 0,0 17 0,0 0 0,0 0 0,0 0 0,0 0 0,-12 22 0,6-6 0,3 5 0,-1 6 0,3 6 0,-3 2 0,4 7 0,-2 1 0,1 2 0,2 1 0,1 1 0,2-1 0,-3-4 0,-1-1 0,0-3 0,4-4 0,-1-3 0,3-6 0,-4-4 0,1-5 0,-3-16 0,5 21 0,-5-21 0,0 0 0,0 0 0,0 0 0,0 0 0,0 0 0,13-21 0,-13 21 0,1-25 0,-1 25 0,4-30 0,-4 30 0,4-29 0,-3 9 0,1-1 0,2 0 0,-1 0 0,4 0 0,2 2 0,-4-1 0,2 4 0,-7 16 0,22-26 0,-22 26 0,17-14 0,-17 14 0,16-2 0,-16 2 0,27 9 0,-27-9 0,28 19 0,-11-3 0,1 3 0,0 3 0,-6 0 0,-1 1 0,-6 0 0,0-2 0,-5 0 0,-9-1 0,2-3 0,-10-5 0,1-1 0,-4-4 0,-3-2 0,-1-3 0,-4-2 0,3-2 0,-3-3 0,8 1 0,-1-3 0,5 4 0,-2-4 0,18 7 0,-21-18-2,21 18-41,7-15-2,-7 15 2,20-20-1</inkml:trace>
    <inkml:trace contextRef="#ctx0" brushRef="#br1" timeOffset="56310.2208">6288 2693 82,'0'0'40,"0"0"0,0 0 1,-11-25-25,11 25-4,16 5-2,6 2-3,-22-7-2,38 13-3,-15-6-2,6 5 0,-5-2 0,4 8 0,-3-4 0,-5 9 0,-10 0 0,-4 1 0,-8 1 0,-4 0 0,-8-3 0,-7 3 0,-5-2 0,-1-2 0,-3 0 0,-2-9 0,9 15 0,-3-15-43,3-3-1,4-6 0,19-3 0</inkml:trace>
    <inkml:trace contextRef="#ctx0" brushRef="#br1" timeOffset="59731.4165">8034 2596 60,'0'0'35,"0"0"1,0 0 0,0 0-20,-30-19-2,30 19-4,-18-2-2,18 2-1,-25 3-2,25-3-1,-31 14 0,11-1 0,-1-3-1,3 6 0,-1-2-1,1 7 0,-3 2 0,7 5-1,2 2 2,3 5-3,4 2 0,-1 5 0,3 4 0,1 0 0,6-2 0,4-2 0,1-4 0,7-2 0,2-5 0,8-3 0,-1-5 0,5-4 0,3-6 0,10-4 0,1-8 0,4-4 0,-1-10 0,3-2 0,3-8 0,0-5 0,-4-4 0,-8-5 0,-8-5 0,-8-4 0,-6-6 0,-8-3 0,-9-3 0,-8 2 0,-6 0 0,-4 5 0,-9 7 0,-5 7 0,-5 11 0,-6 10 0,3 7 0,-1 7 0,-2 7 0,2 2 0,11 9 0,0-7 0,24 14-12,-15-14-17,12 10-13,9 2-1,5 2 1,3 2 1</inkml:trace>
    <inkml:trace contextRef="#ctx0" brushRef="#br1" timeOffset="60065.4356">8182 2932 101,'5'28'40,"2"-7"1,-1 0 1,-10 2-33,17 17-1,-12-10-1,13 12-2,1-5-3,2 2-2,-4-1 0,1 1 0,0-6 0,2-5 0,1-3 0,-3-7 0,-3-3 0,-11-15-5,25 13-6,-25-13-30,9-27-2,-9 3 2,-6-8-1</inkml:trace>
    <inkml:trace contextRef="#ctx0" brushRef="#br1" timeOffset="62530.5766">8788 3190 65,'0'0'37,"0"0"-2,15 19-7,3-29-10,26 11-4,-7-13-4,18 9-4,-6-8-2,4 4-1,-3 0-2,-3-2-3,1 7-2,-18-8-7,7 5-19,-12 6-8,-25-1 1,32-5-1</inkml:trace>
    <inkml:trace contextRef="#ctx0" brushRef="#br1" timeOffset="62319.5645">8837 2809 76,'0'0'37,"0"0"0,0 0 1,21 12-24,-21-12-5,46-7-2,-16-2-1,12 7-3,4-3-1,4 0-1,1 1-1,-3-1-2,-3 8-1,-13-4-2,2 15-3,-34-14-9,19 16-14,-24 6-7,-20-2 1,-5 11 0</inkml:trace>
    <inkml:trace contextRef="#ctx0" brushRef="#br1" timeOffset="62068.5501">8839 2661 63,'10'-18'37,"-10"18"-1,18-17 3,-9-1-12,7 18-18,-16 0-2,28-14 0,-10 4-2,13 6-2,1-3 0,7 5-1,2-3-1,-1 5 0,6-2-1,-2 4 1,0 0-1,-10 1-1,-4 3 0,-7-5-2,0 10-3,-23-11-9,19-5-23,-19 5-2,0 0 1,-26 17-1</inkml:trace>
    <inkml:trace contextRef="#ctx0" brushRef="#br1" timeOffset="61756.5323">8885 2631 43,'0'0'33,"0"0"2,0 0 0,0 0-10,0 0-11,0 0-2,0 0-1,8 32-3,-8-32 0,-3 37-1,1-11-2,4 13 0,-7 1-2,5 7 1,-4 3-2,4 2 0,2-2 1,1-3-3,-4-3 0,1-5 0,0-8 0,1-3 0,1-5 0,0-7 0,-2-16 0,-2 18 0,2-18-4,0 0-3,0 0-8,2-30-27,-6 2 0,-1-6 1,-2-8 0</inkml:trace>
    <inkml:trace contextRef="#ctx0" brushRef="#br1" timeOffset="63311.6212">9774 2195 79,'0'0'37,"0"0"1,-1 18-2,1-18-22,1 19-3,-1-19-1,9 32-4,-5-15-1,8 8-2,-1-6-1,-3 2 0,3-5-1,-11-16-1,16 25 0,-16-25-2,0 0 0,0 0-2,-2 16-1,2-16 0,-25-11-1,2-1 1,6 5 0,-8-7 1,4 1 2,-2 1 1,0 0 2,7 5 1,-3-2 1,19 9 0,0 0 0,-16-11 0,16 11-1,0 0 0,25-5-1,-6 5 0,4 2-1,2 0 0,-1 1 1,1 2-1,-4 1 0,-3 3 1,-18-9 1,14 17 0,-14-17-1,-23 19 1,2-12 0,-2 6 0,-4-4 0,-1-2-1,0 0 0,3-2-1,8-2-1,17-3-1,-22 6-3,22-6-8,0 0-25,0 0-2,20-16 1,3 14-1</inkml:trace>
    <inkml:trace contextRef="#ctx0" brushRef="#br1" timeOffset="64160.6698">10302 2327 54,'-14'-16'34,"14"16"2,0 0 0,-18-3-14,13 19-9,-23-13 0,12 22-3,-14-11-2,7 17-1,-11 1-2,8 12 0,-6 0-1,2 12 0,0 0-2,9 9 0,0 0-2,5 2 0,5-2 0,2-2 0,2-3 0,7-4 0,6-3 0,-1-6 0,6-6 0,1-2 0,4-10 0,1-9 0,8-6-3,-2-14-3,12 7-5,-13-16-24,8-5-7,0-7 1,-4-4 0</inkml:trace>
    <inkml:trace contextRef="#ctx0" brushRef="#br1" timeOffset="64838.7086">10715 2661 80,'0'0'39,"-25"16"0,4-4 2,-7-1-25,14 25-3,-27-9-3,11 15-2,-16-5-3,4 7-1,-2-4-4,7-1 0,0-4 0,1-3 0,8-8 0,9-1 0,5-5 0,14-18 0,-13 26 0,13-26-3,0 0-9,0 0-30,27 2 0,-8-16 0,6-9 0</inkml:trace>
    <inkml:trace contextRef="#ctx0" brushRef="#br1" timeOffset="64529.6909">10410 2726 74,'7'-21'38,"-7"21"0,0 0 1,19-2-17,1 16-13,-20-14-2,33 23-1,-15-7-2,10 12 0,-3-3-2,5 8 0,-2-1-1,2 1 0,0 2 0,0-2 0,-3 1-1,-3-6 0,-1-3 0,-3-6 0,-4-2-1,-16-17-2,21 23-4,-21-23-12,0 0-20,-4-21-3,4 21 3,-14-31-3</inkml:trace>
    <inkml:trace contextRef="#ctx0" brushRef="#br1" timeOffset="68828.9367">12175 1997 51,'0'0'31,"7"-25"3,-7 25-1,0 0-17,0 0-2,0 0-3,-25-16-2,25 16-1,-28 2-2,12 5-1,-9-7 0,6 11-1,-6-4 0,6 5 0,-4-2-1,7 6-1,-2-3 0,11 6-1,0-1-1,4-3 1,3-15-1,2 28 1,-2-28-1,21 16 0,-5-18 0,5-6 0,4-8 2,5-2-2,0 1 1,0-4 0,-4 1 0,-10 5 0,0 6 3,-16 9-4,0 0 0,3 21 0,-17 2 0,0 10 0,-7 0 0,5 10 0,-7 1 0,9 3 0,-4 0 0,8-4 0,1-3 0,9-3 0,7-2 0,7-5 0,4-5 0,3-8 0,7-3 0,-3-12 0,15 7 0,-10-16-43,0-4-1,-8-3 1,-1-2-1</inkml:trace>
    <inkml:trace contextRef="#ctx0" brushRef="#br0" timeOffset="97350.5682">-4093 5116 42,'0'0'33,"0"0"2,7-23 1,-7 23-17,0 0-1,-2-18-3,2 18-4,0 0-2,0 0-3,-16-12 0,16 12-2,-21-7 0,21 7 0,-30-4-2,11 4 0,-4 2 0,-2 3 0,4 2-1,3 2 0,-8 0 0,3 3 1,2-3-2,3 3 0,18-12 0,-23 23 0,23-23 0,-21 18 0,21-18 0,-11 17 0,11-17 0,0 16 0,0-16 0,18 14 0,-18-14 0,25 2 0,-8-5 0,6-4 0,2-2 0,0 0 0,-4-3 0,-5 3 0,-16 9 0,26-16 0,-26 16 0,18-2 0,-18 2 0,0 0 0,5 20 0,-5-20 0,4 24 0,-8-6 0,2 5 0,2 1 0,-5 1 0,0 6 0,-4 1 0,0 5 0,0 0 0,0 2 0,2-4 0,0 0 0,-1-2 0,4-3 0,6-4 0,0-4 0,6-7 0,-8-15 0,32 16 0,-12-18 0,10-5 0,-2-8 0,11 2 0,-8-17 0,15 16-23,-16-7-19,0 2-3,-7 7 3</inkml:trace>
    <inkml:trace contextRef="#ctx0" brushRef="#br0" timeOffset="103698.9313">-2787 5667 94,'16'0'37,"-16"0"-1,18-1 3,1 4-30,-19-3-2,35-7 0,-19 2-3,11 3-1,-4-1-1,1-3-4,5 6-3,-10-12-11,4 3-21,-2 6-1,-21 3 0,25-11-1</inkml:trace>
    <inkml:trace contextRef="#ctx0" brushRef="#br0" timeOffset="103908.9432">-2769 5873 103,'0'0'37,"0"0"2,32 0-3,-4 0-28,-5-11-1,10 6-3,1 0-4,-2-7-7,12 1-29,-9 6-2,-12 0 1,2 5-2</inkml:trace>
    <inkml:trace contextRef="#ctx0" brushRef="#br0" timeOffset="119084.8113">-654 5045 115,'7'-17'41,"-7"17"2,-2 16 0,-11 8-34,17 29-5,-9 7-4,3 19 0,-5 5 0,2 9 0,3 0 0,0 1 0,4-5 0,1-5 0,-1-15 0,3-15 0,2-6 0,2-16 0,2-10 0,-11-22 0,23 2-6,-13-26-36,1-6-2,-2-5 1,1-4-1</inkml:trace>
    <inkml:trace contextRef="#ctx0" brushRef="#br0" timeOffset="120664.9017">835 5998 107,'4'19'38,"1"2"3,-3-5-1,-2-16-28,9 16-4,-9-16-2,0 0-3,0 0-3,0 0 0,16-23 0,-8 4 0,0-8 0,4-4 0,2-3 0,0 1 0,2 0 0,0 6 0,3 10 0,-5 1 0,13 23 0,-27-7-42,32 17 0,-11-3 0,2 2 0</inkml:trace>
    <inkml:trace contextRef="#ctx0" brushRef="#br0" timeOffset="120987.9201">1248 5971 109,'-19'14'42,"-6"1"1,-1-3-1,1-5-23,7 12-19,-1-10 0,19-9 0,-19 21 0,19-21 0,0 0 0,17 14 0,-1-14 0,4-3 0,3-3 0,3 3 0,0-2 0,-1-2 0,-4 5 0,-1 7 0,-4 4 0,-4 7 0,-5 1 0,0 3 0,-5 4 0,3 1 0,1-4 0,-3-5 0,6-1 0,-9-15 0,0 0-36,0 0-8,21-15-1,-21 15 1</inkml:trace>
    <inkml:trace contextRef="#ctx0" brushRef="#br0" timeOffset="121667.959">3008 5840 111,'-26'7'40,"-4"5"1,-2 6-2,0-6-29,15 14-3,-6-5 0,17 6-7,5-3 0,9-3 0,7-1 0,6-10 0,3-3 0,5-5 0,-3-9 0,1-5 0,-4-11 0,-4-2 0,-5-5 0,-7 0 0,-7 1 0,-7 4 0,-7 6 0,-5 6 0,-1 8 0,-5 7 0,4 7 0,-3-1 0,13 15 0,-7-19-15,18-4-27,18 16-1,-18-16 2,37 0-1</inkml:trace>
    <inkml:trace contextRef="#ctx0" brushRef="#br0" timeOffset="122106.9841">3157 5792 110,'17'-14'37,"1"-2"0,14 11-1,8-7-37,17-1-31,1 12-4,-3-10 0,10 13-1</inkml:trace>
    <inkml:trace contextRef="#ctx0" brushRef="#br0" timeOffset="121958.9757">3443 5079 108,'0'0'40,"-34"17"3,9 24-2,2 26-33,-7 1 0,11 25-3,0 6-3,4 13-2,3 4 0,7 2 0,1-4 0,4-10 0,7-6 0,-1-22 0,9-6-9,-15-31-18,6-10-14,-6-29-1,0 0 2,-18-14-1</inkml:trace>
    <inkml:trace contextRef="#ctx0" brushRef="#br0" timeOffset="124372.1137">4924 5706 106,'0'-23'39,"0"23"3,-11-19-2,-12 5-29,23 14-2,-18-5-1,18 5-8,-30 8 0,7 8 0,-5-2 0,0 9 0,0 0 0,5 3 0,0 1 0,9-1 0,3-3 0,15-7 0,11-8 0,12-9 0,8-10 0,4-5 0,-4-3 0,4-4 0,2-1 0,-11 2 0,-5 7 0,-8 6 0,-17 9 0,0 0 0,4 26 0,-8-1 0,1 1 0,-3 4 0,1 2 0,2-1 0,-1-4 0,6-6 0,1-4 0,-3-17 0,0 0 0,20 7 0,-20-7 0,19-26-5,-3 12-39,0-4 0,-2-3 0,0 0 1</inkml:trace>
    <inkml:trace contextRef="#ctx0" brushRef="#br0" timeOffset="125071.1537">5448 5699 80,'0'0'38,"0"0"1,2-19 0,-20 3-24,18 16-2,-21-12-3,21 12-2,-48 3-1,20 9-1,-7-1-6,5 8 0,-2 2 0,4 9 0,1 0 0,9 4 0,10-3 0,8-3 0,7-5 0,5-5 0,9-11 0,11-9 0,1-10 0,3-11 0,-1-9 0,4-10 0,0-5 0,-2-11 0,-7-9 0,-7-5 0,-4-6 0,1-1 0,1-1 0,-4 6 0,-8 7 0,-2 11 0,-1 15 0,-1 18 0,-5 23 0,0 0 0,-7 41 0,0 3 0,-2 9 0,-2 13 0,1 6 0,4 2 0,5-2 0,-1-3 0,-2-6 0,-1-3 0,7-11 0,1-10 0,4-6 0,-7-14 0,8 4 0,-8-23-31,0 0-12,0 0-2,0 0 2</inkml:trace>
    <inkml:trace contextRef="#ctx0" brushRef="#br0" timeOffset="125608.1844">5827 5641 111,'-24'14'40,"-5"2"2,3 3-1,3 6-33,-11-8-1,20 10-1,-5-3-6,8 6 0,1-2 0,8-1 0,5-4 0,12-4 0,4-9 0,2-6 0,6-11 0,4-11 0,8-8 0,0-11 0,-4-7 0,-1-9 0,-2-10 0,-6-9 0,1-7 0,-8-3 0,-5 1 0,0 3 0,-8 8 0,-3 10 0,-6 16 0,-1 13 0,1 13 0,3 18 0,-18 2 0,11 14 0,-7 7 0,1 12 0,1 5 0,0 16 0,1 6 0,4 6 0,-5 6 0,-1 4 0,8-3 0,1-5 0,10-6 0,-1-13 0,0-6 0,1-13 0,6-4 0,-12-28 0,37 12-17,-19-27-26,-2-8-2,-1-12 2,8-9-1</inkml:trace>
    <inkml:trace contextRef="#ctx0" brushRef="#br0" timeOffset="125755.1928">6163 5699 102,'-14'37'35,"8"9"3,-1-13-4,0-1-33,5-13-9,2-19-28,18 18 1,-18-18-2,14-20 0</inkml:trace>
    <inkml:trace contextRef="#ctx0" brushRef="#br0" timeOffset="125915.202">6209 5425 112,'0'0'38,"-16"26"2,9 2-2,14 1-38,-6 4-7,-4 0-29,6-8-4,8 0 3,-11-25-2</inkml:trace>
    <inkml:trace contextRef="#ctx0" brushRef="#br0" timeOffset="126502.2355">6320 5713 95,'0'0'39,"0"0"0,0 0 0,37 9-28,-19-14-4,12 6-3,1-2-5,3-6-6,19 12-14,-9-3-18,-9-4 0,1 5 0,-6 3-1,0-3 20,0 17 11,-18 1 9,-10-6 17,-4 7 18,9 6 3,-11-6-1,8 7 1,-11 0-18,7-29-9,-5 30-5,5-30-5,0 0-4,16 2-7,-18-23-12,9-7-16,3-2 1,-6-16-1,5-3 1</inkml:trace>
    <inkml:trace contextRef="#ctx0" brushRef="#br0" timeOffset="126211.2189">6549 5430 105,'-3'16'42,"-4"7"0,-2 7 0,-7 0-31,14 21-2,-10-7-5,8 12-4,-6-5 0,6 5 0,-3-5 0,7-4 0,0-6 0,-2-10 0,4-3 0,-2-28 0,4 22-13,-20-42-14,12 4-15,-8-10-1,-4-9 1,-2-2 1</inkml:trace>
    <inkml:trace contextRef="#ctx0" brushRef="#br0" timeOffset="126622.2424">6812 5432 99,'0'0'37,"0"0"2,0 0-1,-14 28-34,9-5-14,-4 7-25,14 10-3,-8-5 2,10 8-2</inkml:trace>
    <inkml:trace contextRef="#ctx0" brushRef="#br0" timeOffset="126925.2597">7017 5704 111,'0'0'42,"0"0"0,0 0 0,0 0-32,0 0-2,4 34-8,-1-13 0,2 7 0,2-2 0,4 2 0,0 1 0,3-5 0,3-6 0,3-8 0,5-10 0,1-9 0,-1-6 0,-4-13 0,7 3 0,-19-23-22,7 12-21,-6 2 0,-4 6 0,-4 5 1</inkml:trace>
    <inkml:trace contextRef="#ctx0" brushRef="#br0" timeOffset="127365.2849">7402 5789 70,'0'0'39,"28"-7"0,-12 0 1,0-14-17,16 19-9,-18-19-3,14 10-4,-10-8-1,6 5-2,-9-7-2,-1 5-2,-4-3 0,-10 19 0,-2-27 0,2 27 0,0 0 0,-26-12 0,7 14 0,1 8 0,-7 2 0,6 6 0,-6 3 0,6 7 0,6-1 0,3 4 0,15 1 0,6 0 0,10-3 0,7-2 0,13-6 0,1-11 0,7-3 0,-1-28 0,5 7-30,-7-10-15,-4-4-2,-15-4 2</inkml:trace>
    <inkml:trace contextRef="#ctx0" brushRef="#br0" timeOffset="128202.3328">9130 5430 107,'0'0'41,"0"0"1,-16 11 1,-14 1-32,25 20-2,-11-6-7,11 13-2,-1-1 0,6 5 0,-3-7 0,5 0 0,-4-8 0,7-5 0,-5-23 0,11 24 0,-11-24 0,0 0 0,23-17 0,-13-3 0,8-8 0,5-5 0,-2-6 0,11-5 0,-2 4 0,-2 1 0,0 6 0,-1 6 0,-1 8 0,-5 14 0,-5 14 0,-10 8 0,-1 8 0,0 8 0,4 4 0,-4 3 0,-1 1 0,-1-3 0,-1-2 0,3-7 0,-1-4 0,-6-6 0,2-19 0,4 22 0,-4-22 0,0 0 0,0 0-19,0 0-24,17-27-2,-11 10 2,-5-5-1</inkml:trace>
    <inkml:trace contextRef="#ctx0" brushRef="#br0" timeOffset="128672.3597">9753 5573 102,'0'0'40,"0"0"2,0 0-1,-32-25-28,32 25-2,-37 7-5,18 4-6,-11-1 0,9 9 0,-2 1 0,5 4 0,4-1 0,5 2 0,7-2 0,11-6 0,-9-17 0,34 18 0,-10-20 0,8-7 0,2-7 0,3-6 0,-4-1 0,-1 0 0,-7 4 0,-6 3 0,-19 16 0,16-14 0,-16 14 0,0 17 0,-9 3 0,0 4 0,-3 4 0,5 4 0,-4 0 0,6 1 0,2-3 0,1-4 0,2-3 0,-2-7 0,2-16 0,0 0 0,32 12-32,-32-12-12,14-32-1,-3 4 2</inkml:trace>
    <inkml:trace contextRef="#ctx0" brushRef="#br0" timeOffset="129072.3825">10030 5511 106,'0'0'38,"21"0"2,-1 0-1,-20 0-33,46 5-2,-9 2-5,-2-10-13,11 5-25,3 5 0,-8-4 0,-4 6-1</inkml:trace>
    <inkml:trace contextRef="#ctx0" brushRef="#br0" timeOffset="128922.374">10223 5235 93,'19'-2'41,"-19"2"1,16 32 0,-14-14-26,-1 34-4,-16-6-3,11 16-9,-7-1 0,6 2 0,-2-3 0,5-4 0,1-7 0,4-12 0,-1-1 0,-2-36 0,3 40-20,-3-40-22,0 0-2,-24-25 2,4-3-2</inkml:trace>
    <inkml:trace contextRef="#ctx0" brushRef="#br0" timeOffset="129327.3971">10445 5648 110,'-5'16'40,"7"3"2,1 9-7,-3-28-24,12 36-3,-12-36-2,30 31-3,-8-20-3,1-4 0,-2-6 0,2-4 0,-2-9 0,2-6 0,0-5 0,-4-7 0,1 2 0,-6-3 0,3 8-6,-11-7-3,-6 30-8,0 0-23,5-19-2,-5 19 1,0 0 1</inkml:trace>
    <inkml:trace contextRef="#ctx0" brushRef="#br0" timeOffset="129584.4117">10810 5741 81,'18'-12'41,"-18"12"0,20-32 1,-20 32-11,15-44-22,5 22-2,-6-10-4,2 7-3,-2-3 0,-2 9 0,-12 19 0,18-23 0,-18 23 0,0 0-6,25 23-7,-25-23-28,9 32-1,3-17 0,-3 1 0</inkml:trace>
    <inkml:trace contextRef="#ctx0" brushRef="#br0" timeOffset="130011.4361">11216 5616 80,'6'-21'39,"-6"21"1,0 0 2,-37-15-22,37 15-5,-27 10-5,27-10-3,-33 21-5,33-21-2,-32 28 0,23-10 0,9-18 0,-12 30 0,12-30 0,-2 24 0,2-24 0,0 0 0,33 0 0,-11-10 0,1-4 0,1-2 0,3-2 0,3-1 0,-7 3 0,1 6 0,-24 10 0,22-6 0,-22 6 0,5 23 0,-7-7 0,-1 7 0,3 0 0,-6 1 0,6-1 0,4-5 0,1-2 0,-5-16 0,18 12 0,-18-12-33,3-25-11,6 4 0,2-10 0,-2-8 1</inkml:trace>
    <inkml:trace contextRef="#ctx0" brushRef="#br0" timeOffset="130245.4496">11633 4945 120,'21'-24'44,"-3"22"1,-18 2 1,19 51-46,-17-9 0,7 23 0,-13 14 0,6 11 0,-5 3 0,-1 5 0,1-3 0,4-5 0,-1-8 0,6-11 0,1-15 0,-2-25 0,20 3-6,-9-31-39,-16-3-1,22-38 1,-7-8-1</inkml:trace>
    <inkml:trace contextRef="#ctx0" brushRef="#br0" timeOffset="143182.1895">12659 5580 18,'0'0'30,"0"0"3,-9 19 3,9-19-9,0 0-3,0 0-3,-16-2-4,16 2-3,0 0-4,16 12-1,-16-12-2,0 0-2,23 6-1,0-3-4,0-3 0,0-2 0,3-3 0,4-5 0,-5-4 0,-1-4 0,-6-5 0,-11 4 0,-3-6 0,-11 8 0,-7-1 0,-8 11 0,-6 5 0,-5 8 0,-3 9 0,3 5 0,3 4 0,10 3 0,4 3 0,13 1 0,8-3 0,6-1 0,10-3 0,7-3 0,2-3 0,6-6 0,-1-3 0,0-9 0,4-3 0,-4-10 0,1 1 0,-10-11 0,6 13-8,-25-17-26,9 10-8,-16 17-1,9-27 1,-9 27 0</inkml:trace>
    <inkml:trace contextRef="#ctx0" brushRef="#br0" timeOffset="143592.213">13112 5562 91,'0'0'39,"0"0"1,18 19 1,-9 2-27,-9-21-3,2 29-2,-2-29-3,-4 29-2,4-29-4,9 22 0,-9-22 0,0 0 0,21 5 0,-21-5 0,21-23 0,-5 4 0,3-1 0,1-3 0,-2 4 0,-1 5 0,-17 14 0,30-16 0,-30 16 0,20 16 0,-19 2 0,-1 4 0,-1 5 0,1-1 0,0 1 0,-2-3 0,5-5 0,-3-19 0,9 25 0,-9-25-5,18 4-19,-18-4-18,21-20-1,-21 20 1,14-31-1</inkml:trace>
    <inkml:trace contextRef="#ctx0" brushRef="#br0" timeOffset="144101.2421">13624 5492 92,'0'0'40,"0"0"1,-32 14 0,9 24-25,-1-20-8,17 15-1,-13-8-3,15 7 0,-2-6-2,5-1-2,9-6 0,7-2 0,-14-17 0,32 16 0,-12-14 0,-1-7 0,4-8 0,2-6 0,-1-5 0,-4-8 0,3-10 0,-4-6 0,1-8 0,1-9 0,-2-9 0,1-5 0,-6-2 0,2 6 0,-6 8 0,-5 9 0,1 11 0,-5 13 0,-2 15 0,1 19 0,0 0 0,-29 28 0,10 4 0,0 12 0,1 7 0,-1 15 0,-1 5 0,1 6 0,6 0 0,-1-5 0,14-5 0,7-9 0,-5-7 0,10-16 0,-1-1 0,-11-34 0,34 29-27,-17-30-15,-17 1-2,14-32 2,-3 6-1</inkml:trace>
    <inkml:trace contextRef="#ctx0" brushRef="#br0" timeOffset="144402.2593">13892 5615 78,'0'0'38,"11"31"1,-11-31 0,16 13-23,7 2-5,-23-15-2,37-1-3,-21-10-1,9 1-2,-6-8-1,0-1-1,-4-8 1,-3-1-1,-5-3-1,-4 3 1,-8 3-1,-7 9 0,-8 7 1,-8 6 0,-4 6-1,8 10-1,-5 6 0,-2 0-3,13 13-5,-14-13-27,20-3-6,14 0 2,-2-16-2</inkml:trace>
    <inkml:trace contextRef="#ctx0" brushRef="#br0" timeOffset="144980.2924">14263 5544 102,'0'0'39,"-17"29"3,13-12-1,-17-6-31,24 13-2,-3-24-2,-1 32-2,1-32-1,3 19-3,-3-19 0,20 2 0,-20-2 0,21-18 0,-4 3 0,8-5 0,-2-1 0,0 2 0,-4 1 0,-19 18 0,27-24 0,-27 24 0,18-2 0,-18 2 0,-4 26 0,0-6 0,4 1 0,2 0 0,0-2 0,2 0 0,-4-19 0,7 25 0,-7-25 0,17 2 0,-17-2 0,32-20 0,-13 6 0,4-1 0,0-3 0,-2 2 0,4 2 0,-4 5 0,-1 4 0,-20 5 0,0 0 0,5 26 0,-14-4 0,-3 2 0,3 1 0,-2 3 0,-3-2 0,6-3 0,4 0 0,4-23 0,-2 26-5,2-26-13,0 0-24,16-12-1,-16 12 1,27-16 0</inkml:trace>
    <inkml:trace contextRef="#ctx0" brushRef="#br0" timeOffset="145302.3108">14796 5690 99,'0'0'40,"23"16"1,-23-16 1,11 32-31,-11-32-2,16 19-2,-16-19-3,30 11-2,-30-11-2,30-9 0,-9-3 0,-2-4 0,1-4 0,-10-2 0,-4-3 0,-5 2 0,-6 4 0,-14 5 0,-3 5 0,-2 7 0,-10 6 0,10 6 0,-8 6 0,5 2 0,8 3 0,3-5 0,16 5-2,0-21-14,0 0-26,0 0-1,28 10 0,-12-12 1</inkml:trace>
    <inkml:trace contextRef="#ctx0" brushRef="#br0" timeOffset="145572.3262">15091 5729 104,'0'0'40,"0"0"1,16-9-5,-13-15-27,17 6-1,-17-12-2,17 6-3,-8-3 0,2 4-2,4 4 0,-7 3-1,-11 16-2,22-10 0,-22 10-3,20 5-5,3 9-23,-23-14-8,19 19 0,-19-19 0</inkml:trace>
    <inkml:trace contextRef="#ctx0" brushRef="#br0" timeOffset="146132.3583">15301 5732 94,'-2'-15'39,"2"15"3,0 0-2,0 0-26,0 0-4,-12 26-3,12 4-1,-9 2-3,9 11-3,-5 1 0,3 9 0,-1-2 0,-1 4 0,1-6 0,6-5 0,-6-6 0,8-10 0,-5-5 0,0-23 0,0 0 0,0 0 0,7-16 0,-4-13 0,4-10 0,-5-10 0,11-11 0,-6-10 0,7-9 0,7-2 0,-3-2 0,5 4 0,-2 5 0,-2 11 0,2 10 0,8 15 0,-12 17 0,-17 21 0,23 7 0,-18 17 0,4 10 0,-3 8 0,-6 3 0,-2 6 0,-7-3 0,0-6 0,-3-5 0,-1-11 0,1-8 0,12-18 0,-19 3 0,-3-25-2,28 4-35,-20-14-7,8-5 0,1-3 2</inkml:trace>
    <inkml:trace contextRef="#ctx0" brushRef="#br0" timeOffset="146654.3881">15628 4761 100,'0'0'40,"0"0"2,7 21 0,16 10-31,-20-2-2,10 23-2,-19 5-3,15 11-4,-12 6 0,4 8 0,-1 1 0,-7 1 0,-5-3 0,3-7 0,2-7 0,-4-11 0,10-10 0,1-13 0,-4-10 0,4-23 0,4 19 0,-4-19 0,12-21 0,6-3 0,6-6 0,1-5 0,-5-4 0,2 4 0,5 0 0,-1 8 0,4 1 0,-7 12 0,-23 14 0,23-7 0,-23 7 0,7 26 0,2-3 0,2 2 0,-11 6 0,3 1 0,-8 7 0,-4-3 0,11-2 0,3-4 0,-1-7 0,-2-4 0,-2-2 0,0-17 0,10 18 0,-10-18-13,11-23-29,-11 23-2,14-26 0,-5 8 1</inkml:trace>
    <inkml:trace contextRef="#ctx0" brushRef="#br0" timeOffset="147191.4189">16125 5156 78,'0'0'36,"-17"21"0,29 6-2,-17-1-22,15 2-30,10 4-18,-11-13 1,21 9-1,-13-14 1</inkml:trace>
    <inkml:trace contextRef="#ctx0" brushRef="#br0" timeOffset="147042.4104">16155 5515 109,'0'0'42,"2"26"0,5-8 0,13 8-33,-27-7-3,8 11-1,-1-4-5,-5 3 0,3-5 0,1-8-4,-1 3-5,-14-17-27,16-2-6,-4-19 1,-4-4-2</inkml:trace>
    <inkml:trace contextRef="#ctx0" brushRef="#br0" timeOffset="147521.4378">16380 5369 79,'0'0'42,"-18"1"-2,9 15 3,4 16-24,-23-18-5,21 19-5,-13-10-2,13 7-5,7-5-2,7-4 0,2-4 0,10 1 0,-4-2 0,4 3 0,6 2 0,-9 2 0,-4 0 0,-3 1 0,-11 1 0,0 0 0,-5-4 0,-9-2 0,16-19 0,-28 19 0,10-15 0,18-4 0,-21-11 0,2-8 0,19 19-18,-7-21-25,-7 2-1,1 1 1,8 2 0</inkml:trace>
    <inkml:trace contextRef="#ctx0" brushRef="#br0" timeOffset="148063.4688">16413 5587 101,'0'29'41,"-2"-13"0,-5 0-1,18 5-28,-11-21-5,18 13-2,-18-13-1,33-11-2,-17-5 0,7-7-2,-9-1 0,7-4 0,-12-1 0,7 0 0,-5 4 0,-11 25 0,8-23 0,-8 23 0,0 0 0,2 21 0,3-5 0,-3 9 0,-4-2 0,-5-1 0,7-4 0,0-2 0,0-16 0,0 0 0,18 12 0,-18-12 0,12-16 0,4 0 0,-7 1 0,9-1 0,-1 0 0,-17 16 0,27-25 0,-27 25 0,0 0 0,18 2 0,-18-2 0,12 26 0,-17-6 0,-1 3 0,-3 1 0,2-1 0,7-2 0,0-21 0,6 30-3,-6-30-7,0 0-11,26 12-20,-26-12-2,23-17 2,-12 1-1</inkml:trace>
    <inkml:trace contextRef="#ctx0" brushRef="#br0" timeOffset="148460.4914">16953 5379 106,'0'0'40,"0"0"1,0 0-5,-19-1-23,19 1-3,0 0-1,-2 29-9,2-29 0,-30 28 0,12-10 0,4 3 0,16-3 0,-2 3 0,-3-4 0,20-4 0,-15 4 0,-2-17 0,34 27 0,-17-13 0,6 0 0,0 2 0,-18-1 0,-6 6 0,1-1 0,3 3 0,-12-1 0,9 1 0,-16 0 0,-3 0 0,-2-2 0,-2-3 0,14-3 0,-12-6 0,10 7 0,-20-19-11,9 4-33,6-8-2,16 7 0,-1-24 0</inkml:trace>
    <inkml:trace contextRef="#ctx0" brushRef="#br0" timeOffset="-92479.2895">-4499 466 32,'0'0'29,"0"0"3,0 0 1,0 0-10,-7-19-4,7 19 0,0 0-5,-16 0-2,-7-9-3,23 9-2,-32 10-1,32-10-1,-31 25-1,13-8 0,-7-1-1,4 7-1,2 0 0,1 5-2,-2 2 0,3 3 0,-1 0 0,4 6 0,-2 0 0,7-1 0,2 3 0,6-5 0,1-1 0,5-1 0,0-6 0,6 3 0,1-1 0,4 0 0,2-4 0,1 1 0,-3-4 0,5-2 0,-2-2 0,6-7 0,5-1 0,7-3 0,-3-4 0,1-4 0,-1-4 0,3-3 0,-2-3 0,4-2 0,-4-8 0,-5 1 0,-3-7 0,1-1 0,0-2 0,-7-3 0,-1-3 0,-6-2 0,-9 2 0,-3-5 0,-6 3 0,-3-2 0,-1 2 0,-5 4 0,-4 0 0,-3 3 0,-6 4 0,-1 1 0,4 4 0,0 3 0,4 3 0,-2 2 0,3 1 0,0 0 0,18 12 0,-28-14 0,28 14 0,-25-11 0,25 11 0,-30-2 0,30 2-6,-35 2-19,35-2-17,-21 12 0,21-12 3,-12 20-1</inkml:trace>
    <inkml:trace contextRef="#ctx0" brushRef="#br0" timeOffset="-91961.2599">-4490 1010 63,'0'0'35,"0"0"2,0 0 1,0 0-12,0-18-11,0 18-2,0 0-2,17 9-2,-17-9-1,4 16-8,-4-16 0,18 37 0,-11-13 0,3 9 0,-4 6 0,2 5 0,5 2 0,1-3 0,0 1 0,4 0 0,-8-7 0,4-4 0,-1-5 0,3-5 0,-4-5 0,-12-18 0,16 16 0,-16-16 0,0 0 0,2-37 0,17 12-32,-19-1-11,-4 0-2,-3-3 2</inkml:trace>
    <inkml:trace contextRef="#ctx0" brushRef="#br0" timeOffset="-25261.4449">-2035 322 64,'0'0'34,"0"0"0,0 0 2,-19 28-19,-9-22-4,15 20-2,-22-7-3,12 20-1,-16-6-1,18 15-1,-13-1-2,8 9 1,-2 2-1,8 9 0,1-2-1,10 5-1,4-1 0,6-1 0,3-4 1,10-3-2,2-6 0,7-8 0,7-6-2,3-13 1,6-7-1,-2-12-2,7 1-3,-17-22-14,3 5-19,0-4 0,-12-6-1,-18 17 2</inkml:trace>
    <inkml:trace contextRef="#ctx0" brushRef="#br0" timeOffset="-105085.0104">-3645 576 78,'0'0'36,"0"0"2,-14-15 0,14 15-19,0 0-4,0 0-3,0 0-3,16-7-1,-16 7-6,0 0-2,19-14 0,-1 12 0,2-2 0,10 3 0,-2-8 0,11 5 0,1-3 0,11 0 0,6 2 0,-1-2 0,1-2 0,-1 4 0,-3 0 0,-5-2 0,-6 5 0,-6 0 0,-12 0 0,-2 4 0,-22-2 0,17 0 0,-17 0 0,0 0 0,6 30-6,-6-30-36,-29 23-1,12-11 1,-6 6-1</inkml:trace>
    <inkml:trace contextRef="#ctx0" brushRef="#br0" timeOffset="-104259.9632">-3629 1241 73,'-12'20'37,"12"-20"1,0 0 1,0 0-19,26 17-6,-26-17-1,27 2-3,-27-2-2,44 0-5,-16-5-3,13 1 0,-2-3 0,8 0 0,-1-5 0,7 3 0,2-1 0,-4-1 0,-2 0 0,-8 4 0,-4 2 0,-9 0 0,-5 1 0,-7 3 0,-16 1 0,0 0 0,21 10-2,-21-10-40,0 0-2,-17 4 2,17-4-2</inkml:trace>
    <inkml:trace contextRef="#ctx0" brushRef="#br0" timeOffset="-104611.9834">-3581 889 75,'-9'17'36,"9"-17"1,0 0 2,0 0-18,0 0-7,0 0-2,0 0-3,0 0-1,16-5-4,-16 5-4,25-9 0,-4 6 0,0-4 0,7 3 0,6-1 0,5 0 0,-8 1 0,8 1 0,-2 1 0,-1 0 0,1 2 0,-6 0 0,-6 0 0,-4 2 0,-1-2 0,-20 0 0,24 3 0,-24-3 0,0 0 0,0 0-2,-10 21-37,-13-10-4,-4 6 0,-4 1 1</inkml:trace>
    <inkml:trace contextRef="#ctx0" brushRef="#br0" timeOffset="-105605.0401">-3608 527 92,'0'0'37,"0"0"2,-3-19 1,3 19-25,0 0-2,-16-14-3,16 14-1,0 0-9,9 35 0,-11-16 0,4 15 0,-2 2 0,3 10 0,-1 5 0,0 5 0,0 0 0,-1 4 0,-1 0 0,4-3 0,-4-4 0,5 0 0,-3-9 0,0-6 0,-2-6 0,1-11 0,1-5 0,-2-16 0,0 0 0,0 0 0,0 0 0,-5-28 0,5 28 0,-9-53 0,13 23-42,-11-5-1,3 3-1,1-4 0</inkml:trace>
    <inkml:trace contextRef="#ctx0" brushRef="#br0" timeOffset="-25900.4814">-2752 345 61,'0'0'33,"-19"11"-1,19-11 2,0 22-18,0-22-6,0 0-2,27 13-2,-8-3-2,-1-6-1,6 4 0,1-2-2,2-1-1,-1-3 1,0 1-1,-4-3-1,-3-1 0,-1-1-1,-18 2-1,16-11 0,-16 11-2,0 0 0,-20-24 1,20 24 0,-35-9 0,15 7 2,-8-1 1,2 3 2,3 1 1,-4-1 1,10 2 1,-3-5-1,20 3 1,-17-2-1,17 2 0,0 0-1,31-11 0,-11 4-2,3 2 1,3 0 0,2 3 0,-1-2 0,1 10 1,-12-5 0,-16-1 1,19 20 0,-15-3 1,-4-17-1,-19 36 0,-3-21 0,-2 8-1,-5-5-1,5-1 0,3-1-3,-4-11-2,21 15-12,4-20-21,0 0-1,22-7 0,-22 7-1</inkml:trace>
    <inkml:trace contextRef="#ctx0" brushRef="#br0" timeOffset="-26448.5127">-2661 305 3,'15'5'21,"-27"-23"3,12 18 1,0 0-8,0 0-3,0 0 0,0 0 1,0 0-2,0 0-1,0 0-3,0 0 1,0 0-1,0 0-2,0 0 0,0 0-1,19-5-1,-19 5 0,0 0-1,0 0 0,8 16 0,-8-16-1,5 30 0,-7-15 0,4 8-1,-2 2 0,-2 1-1,6 2 0,-1-1-1,1-4 1,-3-4-1,1-3 0,-2-16 0,4 23 0,-4-23 0,0 0-1,-6 15-1,6-15-3,0 0-5,0 0-10,0 0-18,-24-5-1,24 5 1,-11-32 0</inkml:trace>
    <inkml:trace contextRef="#ctx0" brushRef="#br0" timeOffset="-23658.3531">-1855 839 49,'0'0'32,"0"0"3,-19-2 0,19 2-14,0 0-4,0 0-4,0 0-3,0 0-2,0 0-2,0 0-1,16 11 0,-16-11-1,24-2-1,-6 0 0,9 2 0,3-4 0,5 4 0,0-3-3,9 3 0,-1-4 0,-1 1 0,0-1 0,1-1 0,-4 0 0,1-2 0,-5 0 0,-6 0 0,-8 2 0,-5-1 0,-16 6 0,17-7 0,-17 7-6,0 0-14,-19-3-20,19 3-2,-23 1 1,23-1 0</inkml:trace>
    <inkml:trace contextRef="#ctx0" brushRef="#br0" timeOffset="-20769.1879">-561 208 82,'14'-19'34,"-14"19"1,20-25 1,-13 6-27,14 12 0,-2-9-2,6 11-1,-6-6-1,8 9-1,-8-1-1,4 8 1,-7 0-1,4 13 1,-15 3-1,4 16 1,-11 5-1,-3 19 1,-6 12-4,-3 13 0,-2 7 0,0 7 0,-3 7 0,6 2 0,3 0 0,3-2 0,3-3 0,4-2 0,-2-6 0,4 1 0,0-13 0,0-5 0,-2-3 0,0-11 0,0-9 0,0-7 0,-2-8 0,0-11 0,2-6 0,-2-6 0,2-18 0,0 18 0,0-18 0,0 0 0,0 0 0,0 0 0,-19-9 0,19 9 0,-19-7 0,19 7 0,-30-7 0,12 1 0,18 6 0,-30-15-6,30 15-35,-9-27-3,7 10 2,4-4-1</inkml:trace>
    <inkml:trace contextRef="#ctx0" brushRef="#br0" timeOffset="-22990.315">-1161 375 57,'0'0'33,"0"0"1,-11-16 1,11 16-14,0 0-7,0 0-3,0 0-2,0 0-2,0 0-1,0 0-1,20 7-1,-20-7-1,17 18 1,-17-18-1,32 28 0,-18-11 0,7 10 0,-1 4-3,8 10 0,-3 4 0,3 8 0,-5 7 0,0 3 0,-4 6 0,-1 4 0,-6-1 0,-6 2 0,-6-3 0,-7-1 0,-11-5 0,-5 0 0,-5-5 0,1-9 0,-3-6 0,2-4 0,0-11 0,5-6 0,3-6 0,3-9 0,17-9 0,-28 3 0,28-3 0,-27-23 0,27 23-43,-12-31-1,3 13 1,0-3 0</inkml:trace>
    <inkml:trace contextRef="#ctx0" brushRef="#br0" timeOffset="-14939.8545">274 27 28,'0'0'27,"0"0"4,0 0-7,0 0-6,0 0-1,-22-21-1,22 21-2,-17-5-4,17 5-2,-21-2-3,21 2 0,-34 2-1,34-2-1,-35 5 0,35-5 0,-30 12 0,30-12-1,-32 16 0,32-16 0,-28 19 0,28-19-1,-21 21 0,21-21 0,-19 21 0,19-21-1,-11 18 1,11-18-1,-4 18 0,4-18 1,0 0-1,20 17 1,-20-17-1,28 4 1,-12-6-1,7-2 1,0-1 0,1-2-1,1-3 1,-2 1-1,-4 0 1,1 2-1,-3 2 0,-17 5 1,21-7 0,-21 7 0,0 0 0,0 0 1,0 0 0,0 0 0,0 0-1,-5 26 1,5-26-1,-25 32 1,8-11-2,-1 5 0,2 2 0,1 4 0,-1-2 0,2 1 0,-1-3 0,8 2 0,4-5 0,3-2 0,3-6 0,6-1 0,-9-16 0,37 18 0,-9-15 0,8-1 0,4-2 0,-6-7 0,15 10-28,-14-8-12,-10 0-2,-25 5 0,0 0 0</inkml:trace>
    <inkml:trace contextRef="#ctx0" brushRef="#br0" timeOffset="-2301.1316">991 691 80,'0'0'35,"0"0"-1,0 0 0,-20-16-20,20 16-3,0 0-2,-16 20-3,16-20-1,-14 15-2,14-15-1,-10 27 0,10-27-1,-4 26 0,4-26 0,7 18-1,-7-18 1,18 9 0,-18-9 0,26-9 0,-26 9 0,27-23-1,-17 7 2,-3 0-1,-3-1 0,-4 17 0,-4-27 0,4 27 1,-19-14-1,19 14 0,-30 0 1,30 0-2,-26 13 0,26-13 0,-22 14 0,22-14 0,0 0 0,-10 15-6,19 3-7,-9-18-26,-4 23 0,6-7-1,-2-16 1</inkml:trace>
    <inkml:trace contextRef="#ctx0" brushRef="#br0" timeOffset="-1841.1053">880 1218 87,'0'0'34,"-9"37"2,2-21 0,7-16-24,3 33-5,-3-33-1,4 27-1,-4-27-1,10 19-1,-10-19-1,0 0 1,20 4-1,-20-4 1,0 0-1,17-23 0,-17 23 0,4-27 0,-4 27 0,-5-26 0,5 26-1,-11-16 1,11 16-2,-16-5 0,16 5 0,0 0 0,-17 7 0,17-7 0,0 0-3,-16 11-15,16-11-22,0 0-1,0 0 1,23 17-1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2:55.3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B1EA38-C880-42F8-BD23-BBD30B896DDC}" emma:medium="tactile" emma:mode="ink">
          <msink:context xmlns:msink="http://schemas.microsoft.com/ink/2010/main" type="writingRegion" rotatedBoundingBox="4358,9994 1893,13737 786,13007 3250,9264"/>
        </emma:interpretation>
      </emma:emma>
    </inkml:annotationXML>
    <inkml:traceGroup>
      <inkml:annotationXML>
        <emma:emma xmlns:emma="http://www.w3.org/2003/04/emma" version="1.0">
          <emma:interpretation id="{D63B9E2D-610E-4DCB-B8D1-2EF7639406D9}" emma:medium="tactile" emma:mode="ink">
            <msink:context xmlns:msink="http://schemas.microsoft.com/ink/2010/main" type="paragraph" rotatedBoundingBox="4358,9994 1893,13737 786,13007 3250,9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9F010-B647-4085-B194-0DE6D1959FD6}" emma:medium="tactile" emma:mode="ink">
              <msink:context xmlns:msink="http://schemas.microsoft.com/ink/2010/main" type="line" rotatedBoundingBox="4358,9994 1893,13737 786,13007 3250,9264"/>
            </emma:interpretation>
          </emma:emma>
        </inkml:annotationXML>
        <inkml:traceGroup>
          <inkml:annotationXML>
            <emma:emma xmlns:emma="http://www.w3.org/2003/04/emma" version="1.0">
              <emma:interpretation id="{C040F438-70AC-48A1-B496-07764CDD4347}" emma:medium="tactile" emma:mode="ink">
                <msink:context xmlns:msink="http://schemas.microsoft.com/ink/2010/main" type="inkWord" rotatedBoundingBox="4358,9994 1893,13737 786,13007 3250,9264">
                  <msink:destinationLink direction="with" ref="{3EB770D6-671C-4223-AA37-93A78A9B36B0}"/>
                </msink:context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I,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II</emma:literal>
                </emma:interpretation>
              </emma:one-of>
            </emma:emma>
          </inkml:annotationXML>
          <inkml:trace contextRef="#ctx0" brushRef="#br0">488-1858 73,'0'0'35,"0"0"0,0 0 1,0 0-25,0 0-1,0 0 0,23 9-4,-23-9 0,25-6-2,-25 6-2,28-12 1,-28 12-2,34-18 0,-34 18 0,24-22-1,-24 22 1,25-27 0,-25 27-1,12-31 1,-6 15-1,-3 0 1,-1-2 0,-2 18-1,-5-29 2,5 29-1,-20-23 0,20 23 1,-37-14 0,18 14 0,-6-2 0,2 5 0,-9 3 0,8 6-2,-1 0 0,4 8 0,1 2 0,1 7 0,3 0 0,5 7 0,10 1 0,2-2 0,5-2 0,8 0 0,0-3 0,4-3 0,6-3 0,-3-4 0,6-1 0,-8-10-2,11 12-12,-14-11-26,5-8-3,-1-4 2,-4-5-1</inkml:trace>
          <inkml:trace contextRef="#ctx0" brushRef="#br0" timeOffset="236.0134">899-1732 112,'0'0'40,"0"0"1,0 0 0,0 0-33,-19 30-2,19-30-2,-21 32-1,8-15-3,13-17-5,-5 36-2,5-36-15,0 0-18,20-6-1,-20 6 1,31-23-2</inkml:trace>
          <inkml:trace contextRef="#ctx0" brushRef="#br0" timeOffset="790.0451">1171-1867 100,'0'0'39,"-5"-23"1,5 23-1,-16-7-28,0-5-2,16 12-3,-25 5-2,25-5-1,-21 19-2,21-19 2,-16 27-3,15-11 0,1-16 0,0 28 0,0-28 0,8 21 0,-8-21 0,20 5 0,-4-8 0,-16 3 0,30-18 0,-9 4 0,-2-2 0,4-3 0,-3 3 0,-3-2 0,-17 18 0,22-21 0,-22 21 0,0 0 0,17-10 0,-17 10 0,0 0 0,-5 17 0,5-17 0,2 36 0,-8-10 0,6 14 0,-3 10 0,-4 8 0,3-1 0,4 5 0,-9-4 0,4-2 0,-5-7 0,-6-8 0,7-10 0,-3-8 0,-6-7 0,-3-7 0,0-6 0,-4-6 0,7 1 0,-12-21 0,14 7-32,-5-3-13,10 2 0,3-5 0</inkml:trace>
          <inkml:trace contextRef="#ctx0" brushRef="#br0" timeOffset="1266.0723">271-1212 111,'-23'8'41,"23"-8"-1,-16 1 2,16-1-33,0 0-1,0 0-4,30-5-4,-5 1 0,19 3 0,9-6 0,21 1 0,18-4 0,10-1 0,8-1 0,8 1 0,-1 1 0,-5 1 0,-4 2 0,-18 4 0,-17 1 0,-17 0 0,-12 6 0,-21-1 0,-5 8 0,-18-11 0,-7 26-11,-14-14-32,-9 4 0,-15 2 1,-6-2 0</inkml:trace>
          <inkml:trace contextRef="#ctx0" brushRef="#br0" timeOffset="1579.0902">455-1002 88,'-34'3'41,"8"-1"1,8-4 1,9 18-13,-10-25-19,19 9-11,0 0 0,28-9 0,0 1 0,16-3 0,13-7 0,20 3 0,15-6 0,9-2 0,10 2 0,0-2 0,-10 3 0,-11 6 0,-14 6 0,-23 1 0,-13 5 0,-11 4 0,-29-2 0,0 0 0,23 36-3,-23-36-41,-20 25-2,20-25 1,-35 12-1</inkml:trace>
          <inkml:trace contextRef="#ctx0" brushRef="#br1" timeOffset="-118908.8012">2635-4838 80,'19'-2'38,"-19"2"1,0 0 0,-2 21-24,2-21-3,-12 35-2,-2-10 1,3 22-4,-14 2-3,4 18-4,-14 2 0,3 15 0,-3-1 0,1 6 0,3-4 0,2-3 0,5-10 0,6-5 0,9-7 0,2-16 0,2-9 0,0-11 0,3-6 0,2-18 0,0 0 0,3-23 0,13-3 0,-14-23-32,17-13-11,4-12-1,-2-7 1</inkml:trace>
          <inkml:trace contextRef="#ctx0" brushRef="#br1" timeOffset="-118462.7757">2603-4859 95,'0'0'40,"16"36"1,-6-7 0,-1-12-27,9 36-4,-8-7 1,17 19-8,-4-6-3,3 10 0,-3-1 0,7 8 0,-7-2 0,7-4 0,-2-1 0,-1-4 0,-2-6 0,-6-8 0,0-9 0,-4-8 0,-3-10 0,-1-4 0,-11-20 0,7 19 0,-7-19 0,-20-10 0,3-1 0,-12 0 0,-10 1 0,-15 3 0,-5-2 0,-11 6 0,-4 4 0,-4 3 0,9 5 0,2-1 0,12 3 0,11-7 0,13 6 0,4-17 0,27 7-19,18-7-25,-18 7 0,33-25 0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8:17.5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AD193B-61A8-4909-BA29-54E76C16C9B4}" emma:medium="tactile" emma:mode="ink">
          <msink:context xmlns:msink="http://schemas.microsoft.com/ink/2010/main" type="writingRegion" rotatedBoundingBox="6824,11833 7640,11833 7640,12556 6824,12556"/>
        </emma:interpretation>
      </emma:emma>
    </inkml:annotationXML>
    <inkml:traceGroup>
      <inkml:annotationXML>
        <emma:emma xmlns:emma="http://www.w3.org/2003/04/emma" version="1.0">
          <emma:interpretation id="{3574AD8B-98B5-47DF-9696-A356C1B75A42}" emma:medium="tactile" emma:mode="ink">
            <msink:context xmlns:msink="http://schemas.microsoft.com/ink/2010/main" type="paragraph" rotatedBoundingBox="6824,11833 7640,11833 7640,12556 6824,12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693DDE-DEA3-47C8-98AF-7547899448F6}" emma:medium="tactile" emma:mode="ink">
              <msink:context xmlns:msink="http://schemas.microsoft.com/ink/2010/main" type="line" rotatedBoundingBox="6824,11833 7640,11833 7640,12556 6824,12556"/>
            </emma:interpretation>
          </emma:emma>
        </inkml:annotationXML>
        <inkml:traceGroup>
          <inkml:annotationXML>
            <emma:emma xmlns:emma="http://www.w3.org/2003/04/emma" version="1.0">
              <emma:interpretation id="{5B2579CB-8D1A-4C44-9B53-9AC4D0EC3B1B}" emma:medium="tactile" emma:mode="ink">
                <msink:context xmlns:msink="http://schemas.microsoft.com/ink/2010/main" type="inkWord" rotatedBoundingBox="6592,12296 7244,11646 7774,12177 7122,12828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31 145 61,'0'0'36,"-16"-4"0,16 4-4,0 0-8,-18-10-7,18 10-4,0 0-3,0 0-2,0 0-2,0 0-1,0 0 0,23 0-3,-7-2-2,9 4 0,6-4 0,12 0 0,3-1 0,12-3 0,2 1 0,3-2 0,1 0 0,-2-2 0,-7-1 0,-3 1 0,-6-2 0,-7-1 0,-2 2 0,-5-3 0,-4 3 0,-8-1 0,-4 4 0,-16 7 0,0 0-3,0 0-15,-20 7-25,-6 11 0,-6 1 2,-5 4-1</inkml:trace>
          <inkml:trace contextRef="#ctx0" brushRef="#br0" timeOffset="391.0224">39 342 70,'0'0'38,"-15"7"1,15-7 0,0 0-17,0 0-6,0 0-4,0 0-3,0 0-2,14-16-4,3 14-3,1 0 0,14 1 0,3-3 0,7 2 0,3-5 0,7 0 0,1-3 0,2 1 0,0-5 0,-6 5 0,-5-3 0,-5 1 0,-2 6 0,-10 0 0,-4 3 0,-23 2 0,26 0 0,-26 0 0,0 0 0,0 0-26,0 0-18,0 0 0,-28-14 2,12 5-1</inkml:trace>
          <inkml:trace contextRef="#ctx0" brushRef="#br0" timeOffset="863.0494">161-233 90,'0'0'38,"-10"-16"1,10 16 2,0 0-27,0-31-3,0 31-3,12-23-1,-12 23-2,21-25-3,-3 15-2,-18 10 0,30-14 0,-30 14 0,32 0 0,-32 0 0,33 10 0,-12-1 0,6 1 0,-2 1 0,3 0 0,-4-4 0,3-4 0,1-1 0,-3-2 0,-2-4 0,-2-4 0,-3 2 0,-8-10 0,15 9-17,-25 7-26,16-21-1,-16 21 1,-11-23-1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8:06.4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33AD47-4B8F-4893-89BE-1AF237C2A42C}" emma:medium="tactile" emma:mode="ink">
          <msink:context xmlns:msink="http://schemas.microsoft.com/ink/2010/main" type="writingRegion" rotatedBoundingBox="73,14491 8417,9013 9670,10921 1325,16400"/>
        </emma:interpretation>
      </emma:emma>
    </inkml:annotationXML>
    <inkml:traceGroup>
      <inkml:annotationXML>
        <emma:emma xmlns:emma="http://www.w3.org/2003/04/emma" version="1.0">
          <emma:interpretation id="{D2189315-4763-4D84-86F8-1B0630F1C0FC}" emma:medium="tactile" emma:mode="ink">
            <msink:context xmlns:msink="http://schemas.microsoft.com/ink/2010/main" type="paragraph" rotatedBoundingBox="526,14194 8417,9013 9167,10154 1275,15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D71A94-2B55-4B6D-A7F5-3CA3F6340797}" emma:medium="tactile" emma:mode="ink">
              <msink:context xmlns:msink="http://schemas.microsoft.com/ink/2010/main" type="line" rotatedBoundingBox="526,14194 8417,9013 9167,10154 1275,15335"/>
            </emma:interpretation>
          </emma:emma>
        </inkml:annotationXML>
        <inkml:traceGroup>
          <inkml:annotationXML>
            <emma:emma xmlns:emma="http://www.w3.org/2003/04/emma" version="1.0">
              <emma:interpretation id="{30E153D6-EF0E-4306-98BB-2E9B21921969}" emma:medium="tactile" emma:mode="ink">
                <msink:context xmlns:msink="http://schemas.microsoft.com/ink/2010/main" type="inkWord" rotatedBoundingBox="667,14408 1810,13657 2375,14518 1232,15268"/>
              </emma:interpretation>
              <emma:one-of disjunction-type="recognition" id="oneOf0">
                <emma:interpretation id="interp0" emma:lang="en-US" emma:confidence="0">
                  <emma:literal>AZ</emma:literal>
                </emma:interpretation>
                <emma:interpretation id="interp1" emma:lang="en-US" emma:confidence="0">
                  <emma:literal>A2</emma:literal>
                </emma:interpretation>
                <emma:interpretation id="interp2" emma:lang="en-US" emma:confidence="0">
                  <emma:literal>"I.</emma:literal>
                </emma:interpretation>
                <emma:interpretation id="interp3" emma:lang="en-US" emma:confidence="0">
                  <emma:literal>7=2</emma:literal>
                </emma:interpretation>
                <emma:interpretation id="interp4" emma:lang="en-US" emma:confidence="0">
                  <emma:literal>2-2</emma:literal>
                </emma:interpretation>
              </emma:one-of>
            </emma:emma>
          </inkml:annotationXML>
          <inkml:trace contextRef="#ctx0" brushRef="#br0">33 13 79,'0'0'38,"0"0"0,-11-17 2,11 17-23,0 0-4,0 0-4,0 0-2,-9 19-3,11 4 0,-4 0-1,2 8 0,-3 3-3,1 1 0,0 5 0,0-1 0,1-2 0,-1-2 0,2-7 0,0 0 0,0-7 0,0-5 0,0-16 0,2 19 0,-2-19 0,0 0 0,3-17 0,-1-2 0,0-10 0,3-2 0,2-8 0,0-5 0,2-2 0,0 1 0,0 4 0,-1 6 0,1 7 0,0 11 0,-9 17 0,11-18 0,-11 18 0,19 19 0,-6-1 0,1 3 0,0 2 0,2 0 0,1 3 0,-4-3 0,3 0 0,-8 1 0,-1-1 0,-5 0 0,0-4 0,-2 2 0,-2-1 0,0-3 0,2-17 0,-3 23 0,3-23 0,0 0 0,0 0-3,0 0-36,0 0-2,0 0-1,-16-19 0</inkml:trace>
          <inkml:trace contextRef="#ctx0" brushRef="#br0" timeOffset="301.0172">472 50 96,'18'-17'36,"-18"17"3,25-14-3,-25 14-29,23-15-1,-23 15-2,37-10-1,-14 3-1,5 5-1,-3 7-2,-4-8-5,9 15-7,-13-8-22,3-3-3,-1 8 1,-19-9-2</inkml:trace>
          <inkml:trace contextRef="#ctx0" brushRef="#br0" timeOffset="527.03">545 196 86,'0'0'35,"0"0"0,0 0-3,19 2-21,-19-2-3,0 0-5,25-7 0,-9 5-1,0 0-2,1-5-5,15 9-17,-7-2-14,-6-9 0,4 9 0,-7-5 0</inkml:trace>
          <inkml:trace contextRef="#ctx0" brushRef="#br0" timeOffset="1097.0627">1159-140 86,'0'0'37,"7"-19"0,-7 19 0,0 0-22,0 0-8,18-11-1,-18 11-3,21-7 0,-21 7-2,25 4 1,-25-4 1,30 19-1,-23-1 2,3 5-2,-10 5 2,-2 7-2,-6-2 2,-5 6-4,-6-2 0,-4 2 0,-2-4 0,-3-4 0,1-8 0,6-3 0,2-5 0,3-6 0,16-9 0,-18 9 0,18-9 0,0 0 0,0 0 0,0 0 0,0 0 0,21 14 0,-21-14 0,32 16 0,-12-6 0,4 4 0,1 0 0,0-1 0,-4 3 0,-2-2 0,-1-2 0,-18-12 0,30 23-2,-30-23-36,0 0-3,0 0-1,-19 19 0</inkml:trace>
        </inkml:traceGroup>
        <inkml:traceGroup>
          <inkml:annotationXML>
            <emma:emma xmlns:emma="http://www.w3.org/2003/04/emma" version="1.0">
              <emma:interpretation id="{2EE4D087-92D6-46F9-A72C-78FF8F17DC22}" emma:medium="tactile" emma:mode="ink">
                <msink:context xmlns:msink="http://schemas.microsoft.com/ink/2010/main" type="inkWord" rotatedBoundingBox="6760,10101 8417,9013 9135,10106 7478,11194"/>
              </emma:interpretation>
              <emma:one-of disjunction-type="recognition" id="oneOf1">
                <emma:interpretation id="interp5" emma:lang="en-US" emma:confidence="0">
                  <emma:literal>in'</emma:literal>
                </emma:interpretation>
                <emma:interpretation id="interp6" emma:lang="en-US" emma:confidence="0">
                  <emma:literal>in.</emma:literal>
                </emma:interpretation>
                <emma:interpretation id="interp7" emma:lang="en-US" emma:confidence="0">
                  <emma:literal>inn'</emma:literal>
                </emma:interpretation>
                <emma:interpretation id="interp8" emma:lang="en-US" emma:confidence="0">
                  <emma:literal>inn.</emma:literal>
                </emma:interpretation>
                <emma:interpretation id="interp9" emma:lang="en-US" emma:confidence="0">
                  <emma:literal>ion.</emma:literal>
                </emma:interpretation>
              </emma:one-of>
            </emma:emma>
          </inkml:annotationXML>
          <inkml:trace contextRef="#ctx0" brushRef="#br1" timeOffset="-398697.8042">6207-4283 52,'-1'-16'36,"1"16"1,0 0 1,-4-23-8,4 23-7,-18-9-5,18 9-6,-23 4-3,23-4-9,-40 12 0,19 2 0,-6 4 0,2 5 0,3 1 0,-1 6 0,5 0 0,6 2 0,5-4 0,8-2 0,6-6 0,-7-20 0,32 14 0,-5-21 0,-1-9 0,6-9 0,1-1 0,1-6 0,-8 4 0,-1 3 0,-9 6 0,-16 19 0,19-5 0,-17 24 0,-4 9 0,-3 7 0,-2 4 0,2 3 0,7 6 0,-4-6 0,9-3 0,-2-11 0,6-5 0,-11-23 0,30 17 0,-21-36-3,-9 19-40,26-41-1,-14 4 0,-1-12 1</inkml:trace>
          <inkml:trace contextRef="#ctx0" brushRef="#br1" timeOffset="-397959.762">6889-4357 107,'0'0'40,"3"18"2,-3-18-1,-7 42-28,-12-26-3,17 15-8,-14-4-2,9 6 0,0-5 0,5 0 0,2-8 0,0-20 0,14 17 0,2-24 0,2-5 0,5-9 0,0-6 0,2-6 0,-3-2 0,1 0 0,-3 5 0,-3 5 0,-6 6 0,-11 19 0,0 0 0,0 0 0,0 0 0,7 49 0,-14-5 0,0 12 0,-2 9 0,-1 9 0,-6 2 0,2-3 0,-1 1 0,3-9 0,-2-7 0,2-12 0,-4-9 0,2-13 0,5-6 0,9-18 0,-16-2 0,-2-26 0,18 4-28,-9-5-17,4 0 0,2-7 1</inkml:trace>
          <inkml:trace contextRef="#ctx0" brushRef="#br1" timeOffset="-397618.7425">7182-4019 87,'30'-22'37,"5"0"1,-7-10 1,-3-12-18,7 12-10,-18-15-1,7 14-4,-16-6 0,1 14-6,-19 4 0,13 21 0,-31-2 0,9 20 0,-4 7 0,-1 8 0,4 6 0,6 5 0,4 0 0,10-1 0,6 0 0,6-6 0,9-4 0,5-12 0,7-3 0,-5-20 0,19 9-10,-5-26-32,-1-10-1,1-11 1,-3-7-1</inkml:trace>
          <inkml:trace contextRef="#ctx0" brushRef="#br1" timeOffset="-397125.7143">7764-4944 92,'0'0'40,"-3"-16"2,3 16-1,-6 22-21,6-22-11,-7 47-1,0-14-5,6 22-3,-7 3 0,3 14 0,-2 5 0,0 6 0,-4 1 0,6 2 0,-2-5 0,4-11 0,3-6 0,3-12 0,2-11 0,1-11 0,3-15 0,-9-15 0,30-14 0,-11-9 0,4-6 0,0-7 0,0 1 0,-2 2 0,-3 3 0,-2 9 0,-16 21 0,22-4 0,-16 20 0,-3 11 0,-1 3 0,-2 6 0,-2 3 0,1 1 0,-5-1 0,1-5 0,-4-10 0,0-6 0,9-18 0,-16 14 0,16-14 0,-17-20 0,11 5 0,-11-28 0,12 12-40,-4-4-3,3 0-2,5 3 1</inkml:trace>
          <inkml:trace contextRef="#ctx0" brushRef="#br0" timeOffset="8058.4609">3786-2044 67,'15'-18'37,"-15"18"0,0 0 3,0 0-22,-3-18-2,3 18-3,0 0-3,0 0-2,0 0-2,-16 29-3,2-14-3,3 21 0,-10 2 0,-2 15 0,-7 8 0,-5 15 0,-2 3 0,1 4 0,1-3 0,2-2 0,-1-8 0,6-7 0,5-14 0,7-8 0,4-13 0,5-7 0,7-21 0,0 0 0,0 0 0,0 0 0,-2-24 0,5-13 0,20 16-17,-7-20-26,-2-5-1,0-1 2,2-4 0</inkml:trace>
          <inkml:trace contextRef="#ctx0" brushRef="#br0" timeOffset="8577.4905">3757-2060 93,'16'-18'38,"-16"18"2,0 0 0,0 0-27,0 0-2,16 7-2,-16-7-2,11 28-3,-10-7-4,12 15 0,-1 2 0,6 10 0,-4 3 0,5 8 0,-3 1 0,2 0 0,1-2 0,1-2 0,-1-7 0,1-1 0,-5-8 0,-2-10 0,-1-5 0,-5-8 0,-7-17 0,13 25 0,-13-25 0,0 0 0,0 0 0,-20 12 0,20-12 0,-28 7 0,1-3 0,-6 4 0,-11 1 0,-6 3 0,-4 3 0,-1 0 0,-3 1 0,-2-4 0,7-1 0,7-2 0,9-4 0,1-3 0,17-2 0,-4-9 0,23 9 0,-11-28 0,36 10-28,-7-3-16,5-2-1,3 4 1</inkml:trace>
          <inkml:trace contextRef="#ctx0" brushRef="#br0" timeOffset="9742.5572">4096-2354 83,'0'0'35,"0"0"2,0 0 0,0 0-23,-21-8-2,21 8-4,0 0-1,-4 17-2,4-17-1,-5 18-2,-4-3 1,9 5-1,-1-1-1,2 2-1,5-1 1,2-1 0,-2-3 0,4 0 1,-10-16-2,23 15 0,-23-15 0,32 7 0,-32-7 0,30 0 0,-30 0 0,30-7 0,-12 0 0,-1 2 0,-17 5 0,27-16 0,-27 16 0,18-21 0,-18 21 0,17-28 0,-12 12 0,3 0 0,-3 1 0,-2-3 0,-3 18 0,4-32 0,-4 32 0,-2-22 0,2 22 0,-10-22 0,10 22 0,-20-19 0,20 19 0,-18-16 0,18 16 0,-17-12 0,17 12 0,-21-9 0,21 9 0,-16-5 0,16 5 0,-18 3 0,18-3 0,-25 25-31,25-25-11,-15 25-3,15-25 3</inkml:trace>
        </inkml:traceGroup>
      </inkml:traceGroup>
    </inkml:traceGroup>
    <inkml:traceGroup>
      <inkml:annotationXML>
        <emma:emma xmlns:emma="http://www.w3.org/2003/04/emma" version="1.0">
          <emma:interpretation id="{CE50C24C-3AA9-4D8D-B084-DBC8E2C80185}" emma:medium="tactile" emma:mode="ink">
            <msink:context xmlns:msink="http://schemas.microsoft.com/ink/2010/main" type="paragraph" rotatedBoundingBox="975,15439 2389,15237 2467,15784 1053,15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87C951-162A-4704-99D3-35D0D23CBCEF}" emma:medium="tactile" emma:mode="ink">
              <msink:context xmlns:msink="http://schemas.microsoft.com/ink/2010/main" type="line" rotatedBoundingBox="975,15439 2389,15237 2467,15784 1053,15986"/>
            </emma:interpretation>
          </emma:emma>
        </inkml:annotationXML>
        <inkml:traceGroup>
          <inkml:annotationXML>
            <emma:emma xmlns:emma="http://www.w3.org/2003/04/emma" version="1.0">
              <emma:interpretation id="{220A12B1-D7C4-4FAB-8FE0-EE75543D1632}" emma:medium="tactile" emma:mode="ink">
                <msink:context xmlns:msink="http://schemas.microsoft.com/ink/2010/main" type="inkWord" rotatedBoundingBox="975,15439 2389,15237 2467,15784 1053,15986"/>
              </emma:interpretation>
              <emma:one-of disjunction-type="recognition" id="oneOf2">
                <emma:interpretation id="interp10" emma:lang="en-US" emma:confidence="0">
                  <emma:literal>per</emma:literal>
                </emma:interpretation>
                <emma:interpretation id="interp11" emma:lang="en-US" emma:confidence="0">
                  <emma:literal>p =2</emma:literal>
                </emma:interpretation>
                <emma:interpretation id="interp12" emma:lang="en-US" emma:confidence="0">
                  <emma:literal>p =</emma:literal>
                </emma:interpretation>
                <emma:interpretation id="interp13" emma:lang="en-US" emma:confidence="0">
                  <emma:literal>p^-2</emma:literal>
                </emma:interpretation>
                <emma:interpretation id="interp14" emma:lang="en-US" emma:confidence="0">
                  <emma:literal>p 22</emma:literal>
                </emma:interpretation>
              </emma:one-of>
            </emma:emma>
          </inkml:annotationXML>
          <inkml:trace contextRef="#ctx0" brushRef="#br0" timeOffset="1910.1092">147 1247 78,'0'-16'37,"2"-2"0,-2 18 2,20-14-23,-12-5-5,21 14-2,-12-6-2,13 8-3,-3 1-1,-1 7-1,-4 4 1,0 7-1,-9 0 0,-4 6-1,-4-2 1,-5 4 0,-5-1-2,-4 0 0,-4-2 0,-2-3 0,-3-4 0,-1-4 0,1-1 0,0-5 0,2 3-2,0-13-7,16 6-7,0 0-24,0 0-1,-5-15 1,14-1-2</inkml:trace>
          <inkml:trace contextRef="#ctx0" brushRef="#br0" timeOffset="1610.092">200 1324 83,'0'0'37,"0"0"1,0 0 0,-7 19-23,16 13-4,-16-9-2,11 19-2,-10-5-3,8 7 0,-2-4-2,0-1 0,-2-6-2,4-5 1,-2-5-1,0-23-1,4 27-2,-4-27-5,0 0-13,0 0-17,3-25-3,-8-5 2,-6-8-2</inkml:trace>
          <inkml:trace contextRef="#ctx0" brushRef="#br0" timeOffset="2173.1243">675 1182 110,'20'-13'38,"-20"13"1,23-14-1,-4 11-32,-8-15-1,13 6-3,1-4-3,2-1-1,6 13-5,-12-15-20,7 10-12,-3 9 1,-9 7 0,-11 9-1</inkml:trace>
          <inkml:trace contextRef="#ctx0" brushRef="#br0" timeOffset="2339.1338">711 1343 91,'26'-15'34,"-12"-1"-1,13 3 0,-4-1-34,5-5-26,2 10-4,-13-8-2,10 13 0</inkml:trace>
          <inkml:trace contextRef="#ctx0" brushRef="#br0" timeOffset="2858.1635">1226 1046 97,'0'0'37,"12"-22"2,-12 22-1,25-7-26,-21-9-4,19 12-1,-23 4-3,40-5 0,-19 5-1,6 12 1,-8 4-2,-1 7-2,-2 5 0,-7 5 0,-4 4 0,-7 6 0,-8-1 0,-5-5 0,-8-4 0,-1-3 0,-3-7 0,-1-7 0,3-6 0,1-6 0,2-8 0,7-3 0,15 7 0,-20-14 0,20 14 0,0 0 0,4-16 0,12 16 0,6 0 0,5 4 0,6-1 0,8 4 0,1-2 0,4 3 0,-5-5 0,-8 1 0,-3 1 0,-7-5 0,4 10 0,-27-10-29,0 0-15,0 0 0,0 0 1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8:24.30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DE265CE-63AA-42F4-A33C-B45027569CE8}" emma:medium="tactile" emma:mode="ink">
          <msink:context xmlns:msink="http://schemas.microsoft.com/ink/2010/main" type="writingRegion" rotatedBoundingBox="6005,13486 8049,13521 8027,14746 5984,14711"/>
        </emma:interpretation>
      </emma:emma>
    </inkml:annotationXML>
    <inkml:traceGroup>
      <inkml:annotationXML>
        <emma:emma xmlns:emma="http://www.w3.org/2003/04/emma" version="1.0">
          <emma:interpretation id="{25A6F5AE-D11A-4C97-9878-17E4CD44E619}" emma:medium="tactile" emma:mode="ink">
            <msink:context xmlns:msink="http://schemas.microsoft.com/ink/2010/main" type="paragraph" rotatedBoundingBox="6005,13486 8049,13521 8027,14746 5984,14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0125AD-0F87-4E06-86B3-F6E1068DC8A5}" emma:medium="tactile" emma:mode="ink">
              <msink:context xmlns:msink="http://schemas.microsoft.com/ink/2010/main" type="line" rotatedBoundingBox="6005,13486 8049,13521 8027,14746 5984,14711"/>
            </emma:interpretation>
          </emma:emma>
        </inkml:annotationXML>
        <inkml:traceGroup>
          <inkml:annotationXML>
            <emma:emma xmlns:emma="http://www.w3.org/2003/04/emma" version="1.0">
              <emma:interpretation id="{942272B6-15BF-4985-8613-AD69D8CCBF67}" emma:medium="tactile" emma:mode="ink">
                <msink:context xmlns:msink="http://schemas.microsoft.com/ink/2010/main" type="inkWord" rotatedBoundingBox="6005,13486 8049,13521 8027,14746 5984,14711"/>
              </emma:interpretation>
              <emma:one-of disjunction-type="recognition" id="oneOf0">
                <emma:interpretation id="interp0" emma:lang="en-US" emma:confidence="1">
                  <emma:literal>(Reek)</emma:literal>
                </emma:interpretation>
                <emma:interpretation id="interp1" emma:lang="en-US" emma:confidence="0">
                  <emma:literal>(Ret k)</emma:literal>
                </emma:interpretation>
                <emma:interpretation id="interp2" emma:lang="en-US" emma:confidence="0">
                  <emma:literal>(Reza k)</emma:literal>
                </emma:interpretation>
                <emma:interpretation id="interp3" emma:lang="en-US" emma:confidence="0">
                  <emma:literal>(Raf k)</emma:literal>
                </emma:interpretation>
                <emma:interpretation id="interp4" emma:lang="en-US" emma:confidence="0">
                  <emma:literal>(Rae k)</emma:literal>
                </emma:interpretation>
              </emma:one-of>
            </emma:emma>
          </inkml:annotationXML>
          <inkml:trace contextRef="#ctx0" brushRef="#br0">-564 1493 29,'0'0'28,"-13"-22"3,13 22-6,0 0-4,0 0-2,0 0-4,-8-15-3,8 15-3,0 0-1,0 0-2,-22-2 0,22 2-2,-21 7 0,21-7 0,-28 21-2,14 0 0,-7 4 0,1 10 0,-3 0-1,4 7 1,-2 4-1,7 7 0,-2-4 2,3 2-2,4 3 1,4-1-1,2 0 0,4 1 0,1-3 0,2 2-1,-1-4 0,6 2 0,-2-9 0,2-5 0,3 0-1,-3-14-3,12 3-3,-21-26-4,39 12-16,-16-19-12,-3-7 1,4-1-2,-8-10 3</inkml:trace>
          <inkml:trace contextRef="#ctx0" brushRef="#br0" timeOffset="854.0488">-541 1756 29,'0'0'27,"7"-28"2,10 25-1,1-6-11,-18 9-2,39-9-4,-18 5-2,11 13 0,-7-4-3,8 15 0,-13-6 0,6 14 0,-14-9 1,4 11-2,-10-7 0,1 5-2,-11-5 2,1 2-3,-8-8 1,-1 4-2,-4-7 1,-4 2-2,1-5 1,-1-1-1,1 3 0,1-6 0,18-7 0,-24 21 0,24-21-1,-7 28 1,8-11-1,6 4 2,4-1-2,3 4 2,0-1-1,4 2 1,-2-2-1,1-2 1,-2-2-1,-1 0 1,-2-3-1,-12-16 0,18 28-3,-18-28-5,17 14-17,-17-14-13,0 0 1,0 0 0,7-21-2</inkml:trace>
          <inkml:trace contextRef="#ctx0" brushRef="#br0" timeOffset="420.024">-485 1807 50,'0'0'31,"0"0"3,-9 32 1,1-2-19,-1-9 0,10 21-4,-9-7-3,11 12-2,-8-8-2,5 5-1,-2-9-2,4-1 0,-2-6-1,2-9 0,-2-19-2,1 23-1,-1-23-2,0 0-2,0 0-6,7-18-18,-7-13-7,2-1 1,-5-15-1</inkml:trace>
          <inkml:trace contextRef="#ctx0" brushRef="#br0" timeOffset="1764.1009">221 1928 86,'0'0'36,"0"0"1,14-15 2,-14 15-24,18-7-5,-18 7-4,0 0-2,23-8-1,-23 8-1,19 8 1,-19-8-2,27 15 3,-27-15-3,16 28 2,-11-3-1,-7-2 1,4 3-3,-9 1 0,-2 2 0,-7 0 0,-3 0 0,-4-2 0,0-3 0,-2-2 0,4-3 0,7-2 0,2-1 0,12-16 0,-6 27 0,6-27 0,25 21 0,-2-13 0,5 1 0,-1-2 0,4-5 0,-2 0 0,-3-4 0,1 0 0,-27 2-5,31-5-5,-31 5-21,-8-19-10,8 19 1,-27-25 0,8 11 0</inkml:trace>
          <inkml:trace contextRef="#ctx0" brushRef="#br0" timeOffset="1260.072">-98 2125 56,'0'0'34,"24"-12"0,-24 12 1,27-32-11,-8 27-10,-13-18-4,11 11-4,-8-11-1,5 4-2,-7-4 0,0 5-2,-8-5-1,1 23 2,-15-28-2,15 28 2,-26-9-1,8 15-1,-1 3 2,0 8-1,1 8 2,2 5-2,2 1 2,5 4-2,2 1 0,7-3 0,0-1-1,9-4 1,1-7-1,6-7-1,5-2 0,-1-15-4,10 6-6,-12-12-27,3-8-1,0-1 1,-7-5-2</inkml:trace>
          <inkml:trace contextRef="#ctx0" brushRef="#br0" timeOffset="1952.1116">232 2162 86,'0'0'34,"0"0"2,0 0-1,14-18-25,5 18-3,-3-7-3,11 6-1,1-6-3,4-6-3,7 12-6,-11-3-23,2-12-4,2 11 1,-13-11-1</inkml:trace>
          <inkml:trace contextRef="#ctx0" brushRef="#br0" timeOffset="2373.1357">627 1577 90,'9'-23'37,"-9"23"1,0 0 1,0 0-25,0 0-3,0 0-3,2 21-2,-4-5 0,7 12-2,-6 4-2,4 8-2,-5 6 0,4 5 0,-2 0 0,0 5 0,-2-3 0,1-2 0,-5-4 0,3-3 0,-1-7 0,1-4 0,1-6 0,0-8 0,2-19 0,-3 19 0,3-19 0,0 0 0,0 0 0,0 0-8,0 0-7,0 0-22,8-26-5,-4 10 2,0-1 0</inkml:trace>
          <inkml:trace contextRef="#ctx0" brushRef="#br0" timeOffset="2820.1613">837 1797 55,'0'0'36,"0"0"2,18-11 0,-18 11-11,0 0-7,-5 32-6,5-32-5,-25 33-4,7-12-1,1 4-2,-6 1 1,2 4-3,-4-4 2,4-3-2,1-7 0,4 0 0,16-16 0,-17 23-1,17-23 1,0 0-1,0 0 0,3 17 1,-3-17 0,27 16 0,-10-7 0,4 3 0,1 0 0,2 2 0,1 2 0,-2-2 0,-2 2 1,-3-4-1,-18-12 0,23 20 0,-23-20-2,0 0-3,25 21-4,-25-21-14,0 0-16,0 0-1,-11-19 0,11 19 1</inkml:trace>
          <inkml:trace contextRef="#ctx0" brushRef="#br0" timeOffset="3210.1836">956 1310 93,'0'0'38,"0"0"1,15 9 0,7 13-26,-22-22-3,31 44-2,-13-12-3,10 19 1,-5 3-2,7 15-4,-7 5 0,2 12 0,-7 5 0,-4 6 0,-9-6 0,-5 1 0,-7-6 0,-4-5 0,-3-9 0,-3-13 0,-1-9 0,0-15 0,6-4 0,-9-29 0,21-2-40,-25-10-3,13-6 0,3-5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30.0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-6110-5903 106,'0'0'38,"4"-23"1,-4 23 1,19-10-29,-14-6-2,17 14-2,-5-7-2,15 13-5,0-1 0,12 10 0,2 3 0,-2 8 0,0 6 0,-3 7 0,-10 3 0,-6 10 0,-9 4 0,-14 1 0,-16-1 0,0 4 0,-15-4 0,1-1 0,0-4 0,0-8 0,-1-8 0,6-5 0,6-7 0,1-10 0,16-11 0,-20 2 0,20-2-34,0 0-9,-7-16-1,7 16 1</inkml:trace>
  <inkml:trace contextRef="#ctx0" brushRef="#br0" timeOffset="-377.0216">-5977-5817 105,'0'0'39,"0"0"3,0 0-1,0 0-25,-6 25-4,-4-8-12,11 22 0,-11-2 0,6 14 0,1 3 0,1 8 0,2-1 0,0 1 0,2-6 0,0-7 0,3-6 0,-2-7 0,-1-7 0,2-12 0,-4-17 0,3 16 0,-3-16 0,2-26 0,12 1-36,-14-10-7,4-6-1,-10-11 2</inkml:trace>
  <inkml:trace contextRef="#ctx0" brushRef="#br0" timeOffset="729.0417">-5633-5218 109,'0'0'38,"0"0"1,-2-17-1,2 17-28,19-2-2,3 7-3,-22-5-1,45 6 0,-22-3-4,2 6 0,-2 0 0,0 5 0,-23-14 0,23 26 0,-23-26 0,-5 27 0,5-27 0,-29 28 0,10-16 0,0-1 0,-6-4 0,4-2 0,3-2 0,18-3 0,-23 2 0,23-2 0,0 0 0,0 0 0,21 2 0,-5 1 0,4 3 0,1 1 0,5 3 0,-5 4 0,1-1 0,-5 6 0,-17-19 0,23 32 0,-23-32 0,11 29 0,-11-29 0,-9 27 0,9-27 0,-28 14 0,8-12 0,-1-2 0,-4 0 0,6-4 0,0 1 0,-3-8 0,22 11 0,-26-12 0,26 12-31,0 0-11,19-6 1,-19 6-1,13-24 2</inkml:trace>
  <inkml:trace contextRef="#ctx0" brushRef="#br0" timeOffset="1210.0692">-4984-5820 106,'0'0'38,"0"0"3,0 0 0,-30 0-28,27 16-2,-17-11-6,10 16-5,-10-3 0,6 11 0,-3 3 0,-1 8 0,-1 3 0,6 6 0,-1 2 0,5 3 0,4 1 0,3-4 0,4-6 0,5-2 0,2-5 0,0-8 0,5-4 0,-4-8 0,4-2 0,-14-16 0,34 10-9,-18-17-34,3-3-1,-5-8 1,-1-3 0</inkml:trace>
  <inkml:trace contextRef="#ctx0" brushRef="#br0" timeOffset="1768.1011">-4917-5636 122,'0'0'39,"-15"4"1,15-4-1,0 0-32,0 0-3,0 0-2,28-14 0,-5 10-2,8 2 0,7-3 0,0 0 0,7 5-3,0-11-3,15 20-8,-15-9-25,-3-3-1,-10 6 0,-13 1 0</inkml:trace>
  <inkml:trace contextRef="#ctx0" brushRef="#br0" timeOffset="1991.1138">-4880-5326 100,'-1'28'36,"1"-28"2,17 10-1,5-3-26,-22-7-4,30-9-3,-8 2-2,7 0-1,8 2-4,-7-14-10,9 5-24,7 7-1,-6-6 0,6 8 0</inkml:trace>
  <inkml:trace contextRef="#ctx0" brushRef="#br0" timeOffset="1511.0864">-4782-5623 105,'0'0'40,"15"22"0,-11-4 1,10 15-28,-26-13-2,15 20-6,-10-8-5,11 8 0,-8-6 0,6-1 0,0-1 0,1-6 0,-3-3 0,4-7 0,3-1 0,-7-15 0,14 18-5,-14-18-33,0 0-3,7-25-1,-5 4 1</inkml:trace>
  <inkml:trace contextRef="#ctx0" brushRef="#br0" timeOffset="2619.1497">-4172-5365 95,'0'0'37,"-30"-7"3,14 5-1,16 2-25,-31 5-3,31-5-3,-29 16-2,22 0-1,7-16-5,-16 26 0,13-10 0,3-16 0,9 27 0,-9-27 0,24 10 0,-8-12 0,2-5 0,3-3 0,4-10 0,-4-2 0,-2-10 0,3-3 0,-1-7 0,-2-8 0,1-4 0,-3-6 0,-3 0 0,1 4 0,-3 7 0,-1 5 0,-4 9 0,-2 16 0,-5 19 0,0 0 0,-5 26 0,-1 13 0,-3 6 0,4 13 0,0 6 0,0 4 0,1-1 0,6-2 0,1-7 0,3-9 0,2-7 0,-2-12 0,1-5 0,-7-25 0,16 21 0,-18-37 0,2 16-43,11-28-2,-11 2 2,1-11 0</inkml:trace>
  <inkml:trace contextRef="#ctx0" brushRef="#br0" timeOffset="2978.1703">-3845-6015 112,'25'-2'42,"-8"13"0,-17-11 1,37 47-30,-31-24-10,15 21-3,0 3 0,7 15 0,-10 1 0,1 9 0,-6 2 0,-3 3 0,-1 0 0,-5-5 0,-10-3 0,-4-9 0,-4-8 0,-4-8 0,-2-7 0,-1-12 0,4-4 0,-6-16 0,23-5 0,-39-12-14,39 12-29,-23-33-2,19 8 2,3-7 0</inkml:trace>
  <inkml:trace contextRef="#ctx0" brushRef="#br0" timeOffset="3661.2094">-3146-5933 85,'0'0'41,"0"0"-1,0 0 3,-20 16-18,-2-11-10,14 25-9,-22-7-6,11 19 0,-7 0 0,1 8 0,4 4 0,10 6 0,-1-2 0,12 0 0,3-2 0,4-7 0,6-3 0,8-4 0,0-7 0,-7-10 0,7-4 0,-21-21 0,43 18 0,-26-27-45,1-5 1,-7-13 1,4-3 0</inkml:trace>
  <inkml:trace contextRef="#ctx0" brushRef="#br0" timeOffset="4108.2347">-2888-5831 105,'0'0'40,"0"0"2,-25-5-1,20 21-27,-25-14-4,12 15-7,-9-6-3,12 10 0,-8-4 0,8 4 0,5-1 0,6-1 0,6 0 0,9 1 0,3-3 0,5 3 0,2-3 0,2 1 0,4 1 0,-6 4 0,-3 2 0,-2-1 0,-11 2 0,-2-1 0,-10 1 0,-5-1 0,-4-4 0,0-5 0,-1-4 0,-6-5 0,3-5 0,-3-4 0,23 2 0,-28-14 0,28 14 0,-34-28-10,31 9-32,-9-1-1,3 1 1,7-2-1</inkml:trace>
  <inkml:trace contextRef="#ctx0" brushRef="#br0" timeOffset="4631.2648">-2588-6026 85,'0'0'40,"-18"-5"0,18 5 2,-34 32-17,1-29-11,24 23-5,-14-12-9,13 6 0,1-4 0,9-16 0,-4 22 0,4-22 0,23 6 0,-3-12 0,3-2 0,-1-5 0,0-1 0,-5 2 0,-1 0 0,-16 12 0,16-6 0,-16 6 0,-5 20 0,-2 1 0,-2 7 0,-2 5 0,1 6 0,4 1 0,5 1 0,1-3 0,-4-4 0,8-6 0,-1-7 0,-3-21 0,28 19 0,-28-19 0,27-8 0,-27-20-27,18 5-16,-10-9-1,1-3 1,-7-6 1</inkml:trace>
  <inkml:trace contextRef="#ctx0" brushRef="#br0" timeOffset="4932.2821">-2500-6138 122,'30'16'42,"-30"-16"2,25 40-1,-20-15-39,23 24-4,-12 0 0,5 18 0,-5 5 0,4 10 0,-6 6 0,2 7 0,-2 0 0,-9-2 0,-5-5 0,-2-2 0,-10-17 0,-6-6 0,-1-17 0,-6-15 0,0-8 0,-15-28 0,13-1-38,-10-13-8,4-4 1,-4-10-3</inkml:trace>
  <inkml:trace contextRef="#ctx0" brushRef="#br0" timeOffset="-9038.517">-6002-2815 100,'0'0'40,"25"-9"2,-6 7-2,7 7-25,-4-8-6,18 12-2,-1-4-5,10 12-2,1-3 0,5 9 0,-8 2 0,1 5 0,-6 1 0,-6 8 0,-5 0 0,-13 3 0,-9 4 0,-9 1 0,-11 0 0,-10 3 0,-5 1 0,-8-2 0,-8-4 0,5-1 0,-4-5 0,4-6 0,7-4 0,2-12 0,14 1 0,-4-27 0,18 9-39,5-18-5,-5 18-1,25-38 1</inkml:trace>
  <inkml:trace contextRef="#ctx0" brushRef="#br0" timeOffset="-9413.5385">-5887-2712 76,'0'0'38,"-2"-17"-1,2 17 4,0 0-21,0 0-4,5 17-1,-5-17-3,2 39-12,-2-11 0,2 19 0,-2 3 0,3 9 0,-3 1 0,4 3 0,-3-5 0,1-5 0,2-7 0,5-11 0,-1-7 0,3-12 0,-11-16 0,18-2 0,-18 2 0,8-49 0,1 12-42,-9-9-1,-1-6-2,-12-5 2</inkml:trace>
  <inkml:trace contextRef="#ctx0" brushRef="#br0" timeOffset="-8377.4792">-5510-2097 111,'0'0'39,"0"0"2,0 0-1,18-9-27,-2 13-7,-16-4-1,19 2-5,-19-2 0,32 8 0,-16 1 0,3 5 0,-19-14 0,25 32 0,-21-14 0,-3 3 0,-6 0 0,-2 2 0,-9-2 0,4-2 0,-8-3 0,4-2 0,1-2 0,15-12 0,-22 18 0,22-18 0,0 0 0,0 0 0,9 19 0,-9-19 0,35 5 0,-12-5 0,0 2 0,0-4 0,4 2 0,-6-8 0,11 16 0,-13-16-42,-19 8-1,20-20-1,-20 20 0</inkml:trace>
  <inkml:trace contextRef="#ctx0" brushRef="#br0" timeOffset="-7878.4507">-4871-2819 77,'0'0'39,"0"0"1,0 0 2,0 0-14,-30 0-16,25 26-1,-14-6-5,10 18-6,-12-1 0,8 14 0,-3 2 0,2 7 0,-2-1 0,13 3 0,-4-2 0,7-2 0,9-2 0,-2-5 0,0-5 0,1-6 0,8-5 0,-7-9 0,9-3 0,-18-23 0,25 21 0,-24-38 0,15 6-43,-5-8-1,-2-7 1,-2-10 0</inkml:trace>
  <inkml:trace contextRef="#ctx0" brushRef="#br0" timeOffset="-7116.4071">-4811-2204 116,'0'18'39,"0"-18"2,18 17-2,7-8-31,-8-16-2,10 3-2,-1-4-2,8-3-4,-1 4-2,-8-12-8,12 8-26,-10 8-3,-4-1 2,-2 8-2</inkml:trace>
  <inkml:trace contextRef="#ctx0" brushRef="#br0" timeOffset="-7353.4206">-4791-2603 109,'0'0'40,"0"0"0,0 0 1,1 18-29,-1-18-5,16-6-1,-16 6-6,39-3 0,-12 1 0,3 0 0,1 4 0,-2-5 0,6 11-11,-17-8-26,12 2-4,-6 0 1,-6 0 0</inkml:trace>
  <inkml:trace contextRef="#ctx0" brushRef="#br0" timeOffset="-7568.4329">-4694-2608 94,'21'-18'40,"-21"18"2,0 0-1,14 32-20,-14-32-8,4 33-9,-10-12-4,10 15 0,-4-1 0,5 7 0,0 0 0,-1-2 0,-2-1 0,5-2 0,0-7 0,-4-7 0,6-2 0,-9-21 0,0 0 0,0 0 0,23-7-25,-19-20-17,-8-4-1,-1-8 1,-9-8 0</inkml:trace>
  <inkml:trace contextRef="#ctx0" brushRef="#br0" timeOffset="-6477.3705">-4117-2408 114,'0'0'40,"-25"-3"2,9 6-2,-10-8-29,26 5-3,-35 18-8,19-4 0,-9-2 0,11 5 0,-2 3 0,4 1 0,5 0 0,0 0 0,3-3 0,2-3 0,2-15 0,16 23 0,-16-23 0,28-2 0,-12-8 0,2-9 0,7-4 0,-4-5 0,2-7 0,-2-4 0,-3-7 0,-3-3 0,0-5 0,-3 1 0,-1 5 0,-4 6 0,-2 5 0,-2 7 0,-1 9 0,-2 21 0,0 0 0,0 0 0,-7 37 0,7-3 0,-3 4 0,4 8 0,1 5 0,2 2 0,3 3 0,0-3 0,2-6 0,1-7 0,1-6 0,-4-10 0,5-6 0,-12-18 0,16 7 0,-14-26 0,19 10-14,-19-17-30,0-1 0,-4-6 1,0 1-1</inkml:trace>
  <inkml:trace contextRef="#ctx0" brushRef="#br0" timeOffset="-5155.2949">-4043-3021 93,'0'0'37,"0"0"4,0 0-2,0 0-27,0 0-2,27 21-2,-27-21-2,35 37 0,-14-9-3,13 14-3,-4 4 0,7 12 0,-5 2 0,-1 8 0,-6 2 0,-6 4 0,-4 0 0,-8-2 0,-9-5 0,-7-4 0,-2-7 0,-3-6 0,-2-10 0,2-8 0,0-8 0,2-8 0,12-16 0,-20 18 0,20-18 0,-21-6 0,21 6-21,0 0-21,0-24-1,4-1 1,-1-5 0</inkml:trace>
  <inkml:trace contextRef="#ctx0" brushRef="#br0" timeOffset="-4772.2729">-3344-3056 102,'0'0'40,"-9"30"3,-3 0-2,14 24-27,-25-7-2,16 24-9,-18-3-3,13 13 0,-8 0 0,8 3 0,3-3 0,0-4 0,4-5 0,10-5 0,1-7 0,-1-9 0,5-7 0,3-14 0,6-7 0,4-16 0,9-4 0,-18-33-9,16 7-33,0-13-2,-2-10 1,-1-3 1</inkml:trace>
  <inkml:trace contextRef="#ctx0" brushRef="#br0" timeOffset="-4256.2433">-2899-2868 75,'16'-20'38,"-16"20"1,0 0 2,0 0-18,-20-8-9,20 8-3,-30 14-3,11 2-2,-9-4-6,7 7 0,-8-1 0,6 6 0,-1-1 0,8 0 0,9 0 0,7 0 0,9 0 0,5-1 0,3 0 0,6-3 0,7-2 0,-3 1 0,1 1 0,-7-1 0,-1 1 0,-4 1 0,-8 1 0,-4 0 0,-6 2 0,-7-1 0,-1 3 0,-6 0 0,-5-4 0,-1-2 0,1-5 0,-2-3 0,6-3 0,-3-8 0,20 0 0,-28-12 0,28 12 0,-23-19-31,20 3-12,4-3 0,3-4 1</inkml:trace>
  <inkml:trace contextRef="#ctx0" brushRef="#br0" timeOffset="-3713.2124">-2539-3067 100,'0'0'40,"-2"-16"1,2 16-7,-31 7-18,27 11-4,-15-13-4,10 13-4,-7-4-4,2 5 0,-2-1 0,7-1 0,4 1 0,5-2 0,0-16 0,12 17 0,-12-17 0,30 0 0,-12-8 0,1-5 0,2-1 0,1-2 0,-7 2 0,-15 14 0,23-21 0,-23 21 0,0 0 0,6 28 0,-15-5 0,2 9 0,-6 1 0,3 6 0,3 1 0,2-3 0,1-5 0,8-8 0,-3-4 0,-1-20 0,13 19 0,-13-19 0,24-9 0,-24-8-26,14 1-19,-1-7 0,6 0 1</inkml:trace>
  <inkml:trace contextRef="#ctx0" brushRef="#br0" timeOffset="-3417.1955">-2278-3153 124,'23'27'43,"-5"4"1,-7 8 0,15 21-44,-15 1 0,4 20 0,-4 7 0,-4 14 0,-9 1 0,-6 6 0,-10-5 0,-3-7 0,-4-6 0,4-12 0,-2-12 0,2-18 0,5-10 0,-7-27 0,28 4-9,-5-16-36,-19-21 0,6-9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18:32.25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A624AF7-2137-4370-9783-EA18090F5413}" emma:medium="tactile" emma:mode="ink">
          <msink:context xmlns:msink="http://schemas.microsoft.com/ink/2010/main" type="writingRegion" rotatedBoundingBox="20648,13428 24979,13134 25055,14244 20724,14538"/>
        </emma:interpretation>
      </emma:emma>
    </inkml:annotationXML>
    <inkml:traceGroup>
      <inkml:annotationXML>
        <emma:emma xmlns:emma="http://www.w3.org/2003/04/emma" version="1.0">
          <emma:interpretation id="{3870B547-EBC3-486F-9E55-0E3401B889FE}" emma:medium="tactile" emma:mode="ink">
            <msink:context xmlns:msink="http://schemas.microsoft.com/ink/2010/main" type="paragraph" rotatedBoundingBox="20648,13428 24979,13134 25055,14244 20724,14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98A4BC-240E-4C59-9614-8A14579DE987}" emma:medium="tactile" emma:mode="ink">
              <msink:context xmlns:msink="http://schemas.microsoft.com/ink/2010/main" type="line" rotatedBoundingBox="20648,13428 24979,13134 25055,14244 20724,14538"/>
            </emma:interpretation>
          </emma:emma>
        </inkml:annotationXML>
        <inkml:traceGroup>
          <inkml:annotationXML>
            <emma:emma xmlns:emma="http://www.w3.org/2003/04/emma" version="1.0">
              <emma:interpretation id="{B5C5BE38-C237-4D61-83A4-014FEEA4E364}" emma:medium="tactile" emma:mode="ink">
                <msink:context xmlns:msink="http://schemas.microsoft.com/ink/2010/main" type="inkWord" rotatedBoundingBox="20648,13428 24979,13134 25055,14244 20724,14538">
                  <msink:destinationLink direction="with" ref="{3EB770D6-671C-4223-AA37-93A78A9B36B0}"/>
                </msink:context>
              </emma:interpretation>
              <emma:one-of disjunction-type="recognition" id="oneOf0">
                <emma:interpretation id="interp0" emma:lang="en-US" emma:confidence="0">
                  <emma:literal>Total}</emma:literal>
                </emma:interpretation>
                <emma:interpretation id="interp1" emma:lang="en-US" emma:confidence="0">
                  <emma:literal>Total]</emma:literal>
                </emma:interpretation>
                <emma:interpretation id="interp2" emma:lang="en-US" emma:confidence="0">
                  <emma:literal>Total)</emma:literal>
                </emma:interpretation>
                <emma:interpretation id="interp3" emma:lang="en-US" emma:confidence="0">
                  <emma:literal>total}</emma:literal>
                </emma:interpretation>
                <emma:interpretation id="interp4" emma:lang="en-US" emma:confidence="0">
                  <emma:literal>total]</emma:literal>
                </emma:interpretation>
              </emma:one-of>
            </emma:emma>
          </inkml:annotationXML>
          <inkml:trace contextRef="#ctx0" brushRef="#br0">110 2 52,'0'0'35,"0"0"1,16-11 0,-16 11-11,0 0-10,0 0-2,-20 14-5,20-14-1,-16 23-2,6-3-1,-4-3-1,1 8 0,-3-1-1,6 4 0,-1-1 1,2 3-1,4-6 0,3 6-2,2-9 2,5 2-2,4-4 0,2-3 0,-11-16 0,30 16-2,-11-14 0,-1-14-2,3 6-3,-10-18-5,8 3-28,-12-4-1,-9-5 1,-5 5 0</inkml:trace>
          <inkml:trace contextRef="#ctx0" brushRef="#br0" timeOffset="-407.0232">-129 26 44,'0'0'33,"0"0"1,0 0 2,0 0-10,0 0-10,0 0-3,0 0-4,-3 16-1,10 2-2,-7-18-1,3 37 0,-6-18-1,3 6-1,-5-2 1,-2 5-2,-4-5 0,0-1-1,-3-2 1,2-3 0,-4-4-2,16-13 0,-21 15 0,21-15-4,0 0-3,-20-10-6,20 10-24,16-19-5,-16 19 2,14-23-2</inkml:trace>
          <inkml:trace contextRef="#ctx0" brushRef="#br0" timeOffset="248.0142">-318 0 99,'0'0'38,"-17"5"1,17-5-6,33 2-23,-13-7-1,22 7-3,-3-8-2,16 1-1,1-4-2,-1-1-1,-2-1-2,-9-5-4,4 15-5,-25-8-21,1 5-8,-6 8 1,-18-4-1</inkml:trace>
          <inkml:trace contextRef="#ctx0" brushRef="#br0" timeOffset="1211.0692">426 283 31,'-22'4'32,"22"-4"3,-15 1 0,15-1-7,0 0-5,-25-10-5,25 10-5,-23 7-3,23-7-2,-23 12-2,23-12-1,-19 19-2,19-19-1,-8 27 0,8-27-1,9 26-1,-9-26 1,23 19-1,-2-13 2,-21-6-2,27 2 0,-27-2 0,25-22 0,-15 7 0,3-3 0,-6-1 0,-6-4 0,1 0 0,-2 2 0,-3 5 0,3 16 0,-11-26 0,11 26 0,-25-14 0,9 15 0,16-1 0,-24 6-3,24-6-1,-23 9-5,26 6-10,-3-15-21,0 0-1,0 0 1,23-1-1</inkml:trace>
          <inkml:trace contextRef="#ctx0" brushRef="#br0" timeOffset="2172.1241">611 269 52,'2'16'35,"-2"-16"-2,19 7 0,-3-5-8,12-13-16,11 6-7,5-2-18,6 3-18,-17-8 1,10 10-1,-22-10 0</inkml:trace>
          <inkml:trace contextRef="#ctx0" brushRef="#br0" timeOffset="1559.0891">719-311 87,'0'0'38,"-18"25"1,11-4 2,7-4-28,7 29-3,-14-7-2,10 17-2,-3-3-3,2 3 0,0 2-2,0-5 1,-4-8-1,4-6-1,-4-7 1,-2-11-3,8-4-3,-4-17-3,0 0-12,0 0-21,0 0 0,-4-35 0,-4 3 0</inkml:trace>
          <inkml:trace contextRef="#ctx0" brushRef="#br0" timeOffset="1774.1015">639-214 85,'0'0'36,"16"-18"1,5 13 0,13 1-26,-11-10-3,14 11-2,-2-6-3,7 2-1,3 2-1,1-4-2,-4 9-4,-9-14-9,3 5-24,-5 11 1,-13-4-1,-18 2 0</inkml:trace>
          <inkml:trace contextRef="#ctx0" brushRef="#br0" timeOffset="2001.1143">710 2 68,'-18'21'36,"18"-21"0,0 0 0,16 9-16,-16-9-12,42-13-3,-13 6-4,8-5-3,5 9-4,-12-11-15,2 3-15,3 11 0,-14-3 0,-21 3 0</inkml:trace>
          <inkml:trace contextRef="#ctx0" brushRef="#br0" timeOffset="2609.1492">1241 118 82,'0'0'36,"0"0"-2,0 0 1,18 10-32,-18-10-33,21-1-1,-2 4-3,-19-3 0</inkml:trace>
          <inkml:trace contextRef="#ctx0" brushRef="#br0" timeOffset="2453.1403">1273-5 86,'0'0'35,"25"-9"0,-25 9 1,24-17-29,-2 15-4,0 0-4,-22 2-13,23-12-21,-5 17 0,-18-5-1,0 0 0</inkml:trace>
          <inkml:trace contextRef="#ctx0" brushRef="#br0" timeOffset="3468.1984">1594-276 79,'0'0'37,"21"-12"0,-3 7 2,10-1-26,-14-15-3,22 13-2,-6-7-1,14 5-2,-12-1-1,3 10-1,-7-1-1,0 12 0,-1 1 0,-13 8-1,-5 4 1,-7 7-1,-11 5 2,-4 6-3,-8 1 0,-11 5 0,-5 1 0,9-1 0,-5-1 0,6-4 0,6-7 0,3-7 0,15-5 0,8-7 0,-5-16 0,27 17 0,-12-15 0,7-4 0,8-1 0,1-1 0,5-3 0,2 0 0,1 0 0,5 0 0,2-1 0,-2 2 0,-1-1 0,-4 2 0,-4 0 0,-5-2 0,-4 7 0,-26 0-3,32 1-16,-32-1-24,0 0 1,-19 4 0,-1-4 0</inkml:trace>
          <inkml:trace contextRef="#ctx0" brushRef="#br0" timeOffset="3774.2159">2191-267 80,'0'0'39,"0"0"0,0 0 1,-13 18-23,-6-11-4,10 19-3,-17-1-4,6 6-2,-11-1-1,-1 5-1,5-3 0,3-2-2,-3-4 0,6-5 0,1-1 0,1-10-5,16 6-3,-15-20-16,18 4-16,0 0-2,0 0 2,-14-22-2</inkml:trace>
          <inkml:trace contextRef="#ctx0" brushRef="#br0" timeOffset="3959.2263">1894-232 89,'18'-9'36,"-2"-8"0,5 8 1,7 0-30,-5-7-1,5 8-4,-5 4-4,-5-5-17,-2 8-17,10 8 0,-26-7-1,36 15 0</inkml:trace>
          <inkml:trace contextRef="#ctx0" brushRef="#br0" timeOffset="4708.2693">2516 135 93,'0'0'38,"0"0"2,0 0-5,17-7-23,-17 7-2,0 0-4,0 0-2,32-14 0,-32 14-2,21-3 0,-21 3 0,18 5-1,-18-5 0,25 9 1,-25-9-1,5 17 1,-5-17-2,-16 29 0,-3-12 0,-3 2 0,-6 1 0,0 1 0,-2-4 0,7 1 0,5-4 0,-3 4 0,21-18 0,-7 24 0,7-24 0,11 23 0,-11-23 0,26 19 0,-5-13 0,8-6 0,-3-6 0,2 3 0,-3-4 0,-9 0 0,2-2 0,-3-1 0,-15 10 0,13-18-14,-13 18-28,9-16 0,-9 16 1,-4-21-1</inkml:trace>
          <inkml:trace contextRef="#ctx0" brushRef="#br0" timeOffset="5198.2972">2486-506 101,'0'0'39,"-4"-21"1,8 0-7,-4 21-21,21-30-2,-4 14-4,-4-5-2,-1 5-1,-5 0-1,-7 16 0,16-22 1,-16 22-3,0 0 0,0 0 0,0 0 0,14 15 0,-14-15 0,16 32 0,-4-13 0,4 4 0,2 2 0,-7-1 0,-4 3 0,-4-6 0,8 9-6,-15-9-34,4-21-2,11 24 0,-11-24 0</inkml:trace>
          <inkml:trace contextRef="#ctx0" brushRef="#br0" timeOffset="6008.3436">3167-432 98,'0'0'37,"18"-7"2,-18 7-9,0 0-17,-7-18-4,7 18-2,-25-3-3,7 3-1,-3-4 0,-4 4-1,8-2 0,-1 4-1,0-4 1,18 2-1,-21 2 0,21-2 0,0 0-1,0 0 2,0 0-2,-12 18 0,12-18 0,-11 33 0,4-8 0,4 8 0,1 2 0,0 11 0,-10 1 0,8 8 0,-5-1 0,2 1 0,7-6 0,2 0 0,-7-5 0,-4-7 0,7-5 0,-8-6 0,10-5 0,0-21 0,1 27 0,-1-27 0,-5 15 0,5-15 0,0 0 0,25 11 0,-4-9 0,0-2 0,-21 0 0,32-4 0,-13 4 0,-19 0 0,27 0-6,-27 0-32,0 0-3,-21-9-2,21 9 2</inkml:trace>
          <inkml:trace contextRef="#ctx0" brushRef="#br0" timeOffset="6572.3759">3298-369 100,'0'0'40,"-16"-2"1,-2 8-1,-7-8-27,25 2-4,-35 19-4,35-19-1,-37 25-1,14-11-3,7-5 0,-2-1 0,18-8 0,-19 9 0,19-9 0,-16 4 0,16-4 0,0 0 0,0 0 0,0 0 0,16 2 0,-16-2 0,2 15 0,0 1 0,6 2 0,-1 10 0,-8 2 0,2 10 0,-8 4 0,6 0 0,1 0 0,-7 0 0,-2-4 0,7-3 0,-2-2 0,-1-8 0,5-3 0,0-4 0,0-20 0,28 17 0,-28-17 0,32-2 0,-32 2 0,30-21 0,-5 9 0,-18-11-13,14 4-28,-17 3-2,-4 16 2,14-28-2</inkml:trace>
          <inkml:trace contextRef="#ctx0" brushRef="#br0" timeOffset="7369.4215">3531-191 52,'0'0'36,"15"-11"-1,-15 11-1,-3-16-10,3 16-5,-4-16-5,4 16-3,0 0-3,0 0-2,-10-19-1,10 19-2,-20-3 0,20 3-1,-28 7 1,12 1-3,16-8 0,-32 21 0,15-6 0,17-15 0,-28 33 0,19-14 0,-2 2 0,2 2 0,4-2 0,5 0 0,2-3 0,5-2 0,-7-16 0,14 19 0,4-17 0,-18-2 0,30-9 0,-14-3 0,-16 12 0,30-30 0,-13 12 0,-6-1 0,1 0 0,-3 3 0,-9 16 0,16-27 0,-16 27 0,0 0 0,0 0 0,0 0 0,0 0 0,3 23 0,-6-5 0,-1 6 0,6 3 0,-5 1 0,3 0 0,3 0 0,-5 0 0,8-1 0,-3-4 0,1-4 0,-4-19 0,10 23 0,-10-23 0,16 8 0,-16-8 0,0 0-3,14-24-38,-12 6-3,-2-1 2,0-9-1</inkml:trace>
          <inkml:trace contextRef="#ctx0" brushRef="#br0" timeOffset="7881.4508">3682-451 96,'18'-4'38,"-18"4"1,23-14 0,-5 14-27,-18 0-3,21-18-4,-21 18 0,25-10-2,-25 10 0,0 0 0,3 16 0,2 5-3,-3 5 0,-4 9 0,-3 6 0,-2 10 0,0 3 0,3 4 0,8 0 0,-8 0 0,4-2 0,4-1 0,-4-3 0,2-8 0,-1-3 0,1-8 0,-2-5 0,6-8 0,-8-3 0,2-17 0,0 0 0,0 0 0,0 0 0,-14-17 0,7-1 0,-4-5 0,6 4 0,-9-9 0,28 10-36,-20-3-7,5 4 0,1 17 1</inkml:trace>
          <inkml:trace contextRef="#ctx0" brushRef="#br0" timeOffset="8588.4912">3873-583 74,'0'0'39,"23"-6"-1,-23 6 1,0 0-17,0 0-10,16-5-3,-16 5-3,21-9-2,-21 9 0,19-5-1,-19 5 0,0 0-1,22-3-2,-22 3 0,0 0 0,0 0 0,0 15 0,0-15 0,0 32 0,0-7 0,-11 6 0,13 11 0,-9 1 0,-2 9 0,7 1 0,-3 7 0,1-2 0,8 0 0,-1-2 0,-6-1 0,-2-1 0,5-7 0,3 1 0,1-8 0,-3-1 0,-1-2 0,-8-7 0,1-2 0,10-5 0,-5-4 0,2-19 0,6 19 0,-6-19 0,0 0 0,0 0 0,0 0 0,-18-19 0,18 19 0,-11-21 0,11 21 0,-21-21 0,21 21 0,0 0 0,-14-23 0,14 23 0,0 0 0,0 0 0,-16 7 0,16-7-39,2 26-5,-2-26-2,-14 28 2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03.5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0C41C8-4DC6-4818-8F66-296D96DFB0AE}" emma:medium="tactile" emma:mode="ink">
          <msink:context xmlns:msink="http://schemas.microsoft.com/ink/2010/main" type="writingRegion" rotatedBoundingBox="1479,4157 11286,4259 11260,6833 1452,6731"/>
        </emma:interpretation>
      </emma:emma>
    </inkml:annotationXML>
    <inkml:traceGroup>
      <inkml:annotationXML>
        <emma:emma xmlns:emma="http://www.w3.org/2003/04/emma" version="1.0">
          <emma:interpretation id="{4BD48DF0-4385-4CAF-BA61-79C81020BB4D}" emma:medium="tactile" emma:mode="ink">
            <msink:context xmlns:msink="http://schemas.microsoft.com/ink/2010/main" type="paragraph" rotatedBoundingBox="1489,4127 6912,4337 6874,5318 1451,5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28E6D7-7A97-4D3F-8909-982EDA1A45D9}" emma:medium="tactile" emma:mode="ink">
              <msink:context xmlns:msink="http://schemas.microsoft.com/ink/2010/main" type="line" rotatedBoundingBox="1489,4127 6912,4337 6874,5318 1451,5108"/>
            </emma:interpretation>
          </emma:emma>
        </inkml:annotationXML>
        <inkml:traceGroup>
          <inkml:annotationXML>
            <emma:emma xmlns:emma="http://www.w3.org/2003/04/emma" version="1.0">
              <emma:interpretation id="{AFEB6E70-9DE3-457F-B548-C6C1DC9B6FEA}" emma:medium="tactile" emma:mode="ink">
                <msink:context xmlns:msink="http://schemas.microsoft.com/ink/2010/main" type="inkWord" rotatedBoundingBox="1489,4127 3560,4207 3522,5188 1451,5108">
                  <msink:destinationLink direction="with" ref="{C8828324-FB71-4FE5-8C21-EF832B78B61C}"/>
                </msink:context>
              </emma:interpretation>
              <emma:one-of disjunction-type="recognition" id="oneOf0">
                <emma:interpretation id="interp0" emma:lang="en-US" emma:confidence="0">
                  <emma:literal>Thin</emma:literal>
                </emma:interpretation>
                <emma:interpretation id="interp1" emma:lang="en-US" emma:confidence="0">
                  <emma:literal>Them</emma:literal>
                </emma:interpretation>
                <emma:interpretation id="interp2" emma:lang="en-US" emma:confidence="0">
                  <emma:literal>Thom</emma:literal>
                </emma:interpretation>
                <emma:interpretation id="interp3" emma:lang="en-US" emma:confidence="0">
                  <emma:literal>they</emma:literal>
                </emma:interpretation>
                <emma:interpretation id="interp4" emma:lang="en-US" emma:confidence="0">
                  <emma:literal>Thn</emma:literal>
                </emma:interpretation>
              </emma:one-of>
            </emma:emma>
          </inkml:annotationXML>
          <inkml:trace contextRef="#ctx0" brushRef="#br0">-1 153 107,'0'0'39,"0"0"1,7-20 0,21 20-27,2-16-3,19 11-4,1-9-6,15 4 0,4-4 0,7 3 0,5-1 0,0 3 0,-7-2 0,-1 3 0,-6 1 0,-7 0 0,-2 5 0,-14-5 0,-1 14-5,-22-7-36,-4 2-2,-17-2 2,0 0-2</inkml:trace>
          <inkml:trace contextRef="#ctx0" brushRef="#br0" timeOffset="-292.0166">498 84 77,'0'0'38,"0"0"1,0 0 0,-7-21-17,7 21-6,0 0-3,0 0-4,0 16-7,0 3-2,-4 4 0,1 12 0,-6 7 0,4 16 0,-4 4 0,2 8 0,2 4 0,-1-4 0,3-1 0,1-6 0,0-10 0,2-13 0,0-7 0,0-10 0,0-23 0,0 0 0,0 0 0,-7-33 0,7-2-44,-5-13 0,-6-6 1,-1-8 0</inkml:trace>
          <inkml:trace contextRef="#ctx0" brushRef="#br0" timeOffset="566.0323">1075-134 87,'0'0'37,"16"-10"2,-16 10 2,0 0-23,0 0-3,-3 19-4,15 9-4,-19-3-7,5 15 0,-7 6 0,2 12 0,-2 2 0,2 8 0,-3 1 0,-3-1 0,-4-1 0,4-4 0,5-5 0,-3-9 0,4-5 0,2-10 0,-1-8 0,3-7 0,3-19 0,0 0 0,0 0 0,28-12 0,-10-14 0,3-8 0,2-3 0,7-3 0,5 0 0,0 4 0,-1 7 0,-6 6 0,-7 7 0,-3 9 0,2 9 0,-20-2 0,17 26 0,-17-1 0,-3 3 0,1 5 0,-3 4 0,3 0 0,0 0 0,0-6 0,-3-4 0,5-6 0,0-4 0,0-17 0,5 16 0,-5-16 0,0 0 0,9-33-5,5 14-38,0-8-1,-3-1 2,0-2-1</inkml:trace>
          <inkml:trace contextRef="#ctx0" brushRef="#br0" timeOffset="1219.0698">1481 448 94,'16'7'39,"-16"-7"2,9 17-1,5 10-23,-14-27-3,5 30-4,-5-30-10,9 35 0,-9-35 0,9 28 0,-9-28 0,12 19 0,-12-19 0,0 0 0,18 9 0,-18-9 0,0 0 0,23-23 0,-23 23 0,19-31 0,-6 9 0,3 1 0,-2 0 0,2 4 0,0-1 0,-16 18 0,17-17 0,-17 17 0,0 0 0,0 0 0,13 21 0,-13-21 0,3 28 0,-3-28 0,2 28 0,-2-28 0,9 21 0,-9-21 0,17 9 0,-17-9 0,27-6 0,-6-2 0,2-5 0,3-1 0,3-3 0,-5 1 0,5 0 0,-5 4 0,-1 1 0,-23 11 0,25-8 0,-25 8 0,12 15 0,-8 3 0,-2 3 0,-2 5 0,-6 2 0,5 6 0,-3 1 0,1-2 0,1-1 0,0-4 0,-2-3 0,1-6 0,1-3 0,2-16 0,2 17 0,-2-17 0,18-1 0,-11-15-40,5-5-4,0-11-1,-3-5 1</inkml:trace>
        </inkml:traceGroup>
        <inkml:traceGroup>
          <inkml:annotationXML>
            <emma:emma xmlns:emma="http://www.w3.org/2003/04/emma" version="1.0">
              <emma:interpretation id="{B31A98BA-B4F4-4F9F-BCD6-F9571002CA94}" emma:medium="tactile" emma:mode="ink">
                <msink:context xmlns:msink="http://schemas.microsoft.com/ink/2010/main" type="inkWord" rotatedBoundingBox="4138,4247 6911,4355 6878,5215 4104,5108"/>
              </emma:interpretation>
              <emma:one-of disjunction-type="recognition" id="oneOf1">
                <emma:interpretation id="interp5" emma:lang="en-US" emma:confidence="0">
                  <emma:literal>CRezl&lt;)</emma:literal>
                </emma:interpretation>
                <emma:interpretation id="interp6" emma:lang="en-US" emma:confidence="0">
                  <emma:literal>[Rez k)</emma:literal>
                </emma:interpretation>
                <emma:interpretation id="interp7" emma:lang="en-US" emma:confidence="0">
                  <emma:literal>Chez k)</emma:literal>
                </emma:interpretation>
                <emma:interpretation id="interp8" emma:lang="en-US" emma:confidence="0">
                  <emma:literal>(Reek)</emma:literal>
                </emma:interpretation>
                <emma:interpretation id="interp9" emma:lang="en-US" emma:confidence="0">
                  <emma:literal>(Rez k)</emma:literal>
                </emma:interpretation>
              </emma:one-of>
            </emma:emma>
          </inkml:annotationXML>
          <inkml:trace contextRef="#ctx0" brushRef="#br0" timeOffset="3746.2143">2916-23 19,'0'0'29,"0"0"4,0-18 2,0 18-7,0 0-1,-14-15-5,14 15-4,0 0-4,0 0-3,-21 5-2,21-5-2,-28 16-4,14-1-3,-9 1 0,2 9 0,-4-1 0,2 13 0,-4 0 0,6 7 0,2 5 0,3 8 0,4 1 0,6 3 0,1 1 0,5-3 0,7-1 0,4-5 0,1-4 0,4-8 0,-4-6 0,1-11 0,4-3 0,-1-14 0,14-3 0,-9-18 0,20 9-26,-13-16-17,2-4-1,-2-3 2,-3-4-1</inkml:trace>
          <inkml:trace contextRef="#ctx0" brushRef="#br0" timeOffset="4091.234">3174 123 104,'0'0'39,"0"0"3,-12 24-2,12-24-25,-13 46-5,-1-13-5,11 15-5,-6-1 0,4 6 0,-1-2 0,5 0 0,1-5 0,1-8 0,-1-6 0,4-9 0,-2-6 0,-2-17 0,0 0 0,0 0 0,16-8-10,-20-21-29,8-9-4,-1-8 2,1-7-1</inkml:trace>
          <inkml:trace contextRef="#ctx0" brushRef="#br0" timeOffset="4520.2586">3156 156 75,'0'-28'36,"0"28"1,16-16 0,-16 0-20,25 20-5,-25-4-3,49-2-1,-19 4-2,15 12-2,-7-2-1,3 9 0,-4 0-1,-2 8 1,-5-1 0,-8 2-3,-10-4 0,-12 2 0,-11-5 0,-6 0 0,-10-2 0,-8-5 0,-7-4 0,1-3 0,-5-2 0,5-2 0,6-2 0,5-1 0,11 2 0,19-4 0,-16 12 0,16-12 0,10 21 0,5-5 0,0 2 0,8 3 0,0-2 0,0 2 0,2 0 0,-2 2 0,2 0 0,-4-2 0,0 0 0,-7-5 0,0 5-3,-14-21-28,0 0-9,6 16-3,-6-16 2,0 0-1</inkml:trace>
          <inkml:trace contextRef="#ctx0" brushRef="#br0" timeOffset="4936.2824">3628 581 66,'23'-5'37,"5"2"0,-7-6 2,4-9-11,5 13-15,-14-14-4,8 8-3,-11-10-2,-1 5-1,-7-5-1,-1 4 0,-8-3 0,4 20 0,-21-28 0,5 23-1,-7 3 1,1 7-2,-3 6 0,2 8 0,-2 6 0,6 5 0,3-2 0,5 5 0,4-1 0,9-1 0,7 1 0,3-4 0,8-3 0,-1-6 0,4 0 0,-4-13 0,15 8-4,-34-14-38,35-7 0,-15-6 0,-6-4-1</inkml:trace>
          <inkml:trace contextRef="#ctx0" brushRef="#br0" timeOffset="5551.3175">4025 587 85,'-30'8'38,"30"-8"-1,0 0 2,0 0-23,33 7-7,-15-12-2,17 5-3,2-3-2,4-6-6,9 11-10,-1-9-24,-12-6-1,7 5 1,-10-7 0</inkml:trace>
          <inkml:trace contextRef="#ctx0" brushRef="#br0" timeOffset="5377.3076">4048 414 73,'26'-10'38,"-26"10"1,27-11 1,-27 11-13,25-8-13,5 11-4,-15-12-4,10 13-1,-7-6-2,-1 6-3,-17-4 0,29 19 0,-29-19 0,3 33 0,-10-12 0,-7 4 0,-5 5 0,-3 0 0,0 0 0,-3-1 0,-2 0 0,4-1 0,2-4 0,9-3 0,1-1 0,8-4 0,3-16 0,12 19 0,-12-19 0,32 7 0,-6-9 0,-3-3 0,11 1 0,-13-10 0,9 13-5,-25-19-23,-5 20-13,16-26-3,-16 26 3,-19-30 0</inkml:trace>
          <inkml:trace contextRef="#ctx0" brushRef="#br0" timeOffset="5949.3403">4569 81 85,'0'0'39,"0"0"1,0 0 2,16 14-17,-32-13-12,23 24-2,-13-6-11,10 13 0,-8 1 0,4 13 0,-5-2 0,3 5 0,2 2 0,-5 0 0,1-2 0,4 0 0,-3-5 0,-4-7 0,5-3 0,-3-10 0,3-3 0,2-21 0,5 23 0,-5-23 0,0 0 0,0 0 0,14-17 0,-21-13-21,18 7-21,-6-2-1,2 1 2,4-1-1</inkml:trace>
          <inkml:trace contextRef="#ctx0" brushRef="#br0" timeOffset="8381.4794">5252 49 64,'0'0'37,"0"0"1,0 0 2,0 0-10,0 0-14,0 0-3,0 0-4,10 25-1,-3-6-8,9 16 0,-2 0 0,8 13 0,-5 3 0,3 5 0,-4 0 0,1 0 0,-4-3 0,-5-4 0,-6-5 0,-4-7 0,-6-4 0,-5-5 0,-4-5 0,-8-3 0,0-5 0,-1 0 0,1-1 0,0-6 0,11 8 0,-7-12-20,21-4-24,0 0-1,26 3 2</inkml:trace>
          <inkml:trace contextRef="#ctx0" brushRef="#br0" timeOffset="6326.3619">4876 430 60,'0'0'37,"17"0"0,-17 0 3,0 0-15,9 21-6,-9-21-5,-14 23-3,-9-14-2,6 12-6,-12-3-3,1 3 0,-7-2 0,1 0 0,-6-1 0,6-2 0,4-4 0,9-1 0,5-4 0,16-7 0,0 0 0,14 17 0,13-12 0,1 2 0,11 2 0,3 4 0,-1-3 0,-3 4 0,1 0 0,-7 2 0,-2 0 0,-7-2 0,-2 3 0,-21-17 0,25 22-26,-25-22-17,-5 15 0,5-15 0</inkml:trace>
        </inkml:traceGroup>
      </inkml:traceGroup>
    </inkml:traceGroup>
    <inkml:traceGroup>
      <inkml:annotationXML>
        <emma:emma xmlns:emma="http://www.w3.org/2003/04/emma" version="1.0">
          <emma:interpretation id="{0C14A345-36F8-415B-A91A-0152333F1B72}" emma:medium="tactile" emma:mode="ink">
            <msink:context xmlns:msink="http://schemas.microsoft.com/ink/2010/main" type="paragraph" rotatedBoundingBox="3964,5697 11271,5773 11260,6833 3953,6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5EC48B-43B4-4E31-99BB-159A8D6737CD}" emma:medium="tactile" emma:mode="ink">
              <msink:context xmlns:msink="http://schemas.microsoft.com/ink/2010/main" type="line" rotatedBoundingBox="3964,5697 11271,5773 11260,6833 3953,6757"/>
            </emma:interpretation>
          </emma:emma>
        </inkml:annotationXML>
        <inkml:traceGroup>
          <inkml:annotationXML>
            <emma:emma xmlns:emma="http://www.w3.org/2003/04/emma" version="1.0">
              <emma:interpretation id="{90C52BFD-CEFC-4EC4-952D-04DE72848DC4}" emma:medium="tactile" emma:mode="ink">
                <msink:context xmlns:msink="http://schemas.microsoft.com/ink/2010/main" type="inkWord" rotatedBoundingBox="3963,5785 5000,5796 4990,6765 3953,6755"/>
              </emma:interpretation>
              <emma:one-of disjunction-type="recognition" id="oneOf2">
                <emma:interpretation id="interp10" emma:lang="en-US" emma:confidence="0">
                  <emma:literal>De</emma:literal>
                </emma:interpretation>
                <emma:interpretation id="interp11" emma:lang="en-US" emma:confidence="1">
                  <emma:literal>D q</emma:literal>
                </emma:interpretation>
                <emma:interpretation id="interp12" emma:lang="en-US" emma:confidence="0">
                  <emma:literal>Dr</emma:literal>
                </emma:interpretation>
                <emma:interpretation id="interp13" emma:lang="en-US" emma:confidence="0">
                  <emma:literal>Dar</emma:literal>
                </emma:interpretation>
                <emma:interpretation id="interp14" emma:lang="en-US" emma:confidence="0">
                  <emma:literal>Da</emma:literal>
                </emma:interpretation>
              </emma:one-of>
            </emma:emma>
          </inkml:annotationXML>
          <inkml:trace contextRef="#ctx0" brushRef="#br0" timeOffset="10458.5982">2798 1769 73,'16'-16'40,"-16"16"0,16 4 1,-6 15-12,-10-19-16,20 28-2,-20-28-3,30 43-8,-16-17 0,11 7 0,-8 2 0,8 6 0,-5-1 0,2 1 0,-2-1 0,5 2 0,-4-3 0,-2 1 0,-3-8 0,-4-2 0,-3-6 0,-2-2 0,-1-7 0,-6-15 0,3 23 0,-3-23 0,0 0 0,0 0 0,-17 14 0,17-14 0,0 0 0,-27 9 0,6-7 0,-4 3 0,-8 4 0,-8-2 0,-1 0 0,-10 2 0,-1-4 0,-5 0 0,-2-3 0,4-2 0,8-2 0,2 0 0,9-3 0,9-2 0,5 0 0,23 7 0,-7-17 0,12-1 0,23 16-3,1-15-41,4-3-1,4-3 2,6 1-1</inkml:trace>
          <inkml:trace contextRef="#ctx0" brushRef="#br0" timeOffset="9956.5695">2803 1885 94,'0'0'40,"15"-16"1,-15 16 0,-11-17-27,11 17-2,0 0-2,0 0-7,0 0-3,2 30 0,-13-11 0,2 14 0,-7 3 0,2 7 0,-3 5 0,1 1 0,-2-3 0,6 1 0,-6-3 0,6-7 0,3-4 0,-3-4 0,3-5 0,2-5 0,7-19 0,-13 22 0,13-22 0,0 0 0,-3-16 0,1-12 0,20 12-7,-17-23-37,12-1-1,-4-13 1,3 0 0</inkml:trace>
          <inkml:trace contextRef="#ctx0" brushRef="#br0" timeOffset="11338.6486">3315 1523 18,'0'0'26,"18"-5"1,-18 5-2,0 0-2,0 0-3,-2-16-2,2 16-2,0 0-3,16-5-2,-16 5-1,0 0-1,-19-16-2,19 16 0,0 0-1,-16 2-2,-2-4 0,18 2-1,-30 5-1,30-5 0,-26 14-1,10-1 2,0-1-3,2 4 0,0 1 0,1 3 0,8-1 0,1 0 0,1-3 0,3-16 0,7 21 0,-7-21 0,21 6 0,-1-8 0,-1-5 0,4-2 0,0-7 0,0 0 0,0-1 0,-4-3 0,4 5 0,-5 1 0,-18 14 0,19-25 0,-19 25 0,0 0 0,0 0 0,11 26 0,-15-6 0,-3 6 0,-2 6 0,1 3 0,-3 3 0,6 1 0,-2-4 0,1-1 0,1-6 0,5-4 0,4-6 0,-4-18 0,17 17 0,-1-18 0,4-3 0,-5-13 0,24 3-32,-14-2-12,0 0-1,-6-2 2</inkml:trace>
        </inkml:traceGroup>
        <inkml:traceGroup>
          <inkml:annotationXML>
            <emma:emma xmlns:emma="http://www.w3.org/2003/04/emma" version="1.0">
              <emma:interpretation id="{ECAA3551-51CD-443C-A601-00D0CDABC63B}" emma:medium="tactile" emma:mode="ink">
                <msink:context xmlns:msink="http://schemas.microsoft.com/ink/2010/main" type="inkWord" rotatedBoundingBox="6492,6072 6942,6076 6936,6629 6486,6624"/>
              </emma:interpretation>
              <emma:one-of disjunction-type="recognition" id="oneOf3">
                <emma:interpretation id="interp15" emma:lang="en-US" emma:confidence="1">
                  <emma:literal>is</emma:literal>
                </emma:interpretation>
                <emma:interpretation id="interp16" emma:lang="en-US" emma:confidence="0">
                  <emma:literal>if</emma:literal>
                </emma:interpretation>
                <emma:interpretation id="interp17" emma:lang="en-US" emma:confidence="0">
                  <emma:literal>ib</emma:literal>
                </emma:interpretation>
                <emma:interpretation id="interp18" emma:lang="en-US" emma:confidence="0">
                  <emma:literal>TS</emma:literal>
                </emma:interpretation>
                <emma:interpretation id="interp19" emma:lang="en-US" emma:confidence="0">
                  <emma:literal>Ts</emma:literal>
                </emma:interpretation>
              </emma:one-of>
            </emma:emma>
          </inkml:annotationXML>
          <inkml:trace contextRef="#ctx0" brushRef="#br0" timeOffset="12158.6955">5061 2101 77,'0'0'36,"0"0"1,0 0-1,-2 20-19,2-20-3,0 0-3,0 0-2,-8 31-1,8-31-2,-6 35-2,1-15-4,3 4 0,-3-4 0,3-1 0,0-1 0,2-18 0,-3 24 0,3-24 0,0 0 0,0 0-10,0 0-10,0 0-21,-7-16-1,3-3 1,-1-13-1</inkml:trace>
          <inkml:trace contextRef="#ctx0" brushRef="#br0" timeOffset="12369.7075">5065 1767 99,'0'0'38,"0"0"1,0 0-1,0 0-29,0 0-2,19-7-2,-19 7-1,0 0-2,28 4-3,-28-4-2,36 12-3,-36-12-8,33 2-24,-13 10-1,-20-12 0,35 25 0</inkml:trace>
          <inkml:trace contextRef="#ctx0" brushRef="#br0" timeOffset="12756.7297">5464 1908 98,'0'0'39,"-25"25"1,9-11-3,-7-14-24,18 17-2,-15-11-3,11 15-2,9-21-3,-15 29-3,8-13 0,5 4 0,0-3 0,4 1 0,0-2 0,-2-16 0,15 29 0,-15-29 0,23 27 0,-23-27 0,20 23 0,-20-23 0,16 21 0,-16-21 0,10 17 0,-10-17 0,-5 16 0,5-16 0,-27 16 0,10-6 0,-3 1 0,-3-2 0,2 1 0,-3-8 0,24-2 0,-18 11-38,18-11-5,0-16-2,5-2 1</inkml:trace>
        </inkml:traceGroup>
        <inkml:traceGroup>
          <inkml:annotationXML>
            <emma:emma xmlns:emma="http://www.w3.org/2003/04/emma" version="1.0">
              <emma:interpretation id="{26995A8D-4B3F-411E-9B6F-BD48A145342D}" emma:medium="tactile" emma:mode="ink">
                <msink:context xmlns:msink="http://schemas.microsoft.com/ink/2010/main" type="inkWord" rotatedBoundingBox="8578,5745 11271,5773 11260,6833 8567,6805">
                  <msink:destinationLink direction="with" ref="{A825C871-726C-4744-BF18-CDB7A4B68BD9}"/>
                </msink:context>
              </emma:interpretation>
              <emma:one-of disjunction-type="recognition" id="oneOf4">
                <emma:interpretation id="interp20" emma:lang="en-US" emma:confidence="0">
                  <emma:literal>Kozo</emma:literal>
                </emma:interpretation>
                <emma:interpretation id="interp21" emma:lang="en-US" emma:confidence="0">
                  <emma:literal>Koszul</emma:literal>
                </emma:interpretation>
                <emma:interpretation id="interp22" emma:lang="en-US" emma:confidence="0">
                  <emma:literal>KosZul</emma:literal>
                </emma:interpretation>
                <emma:interpretation id="interp23" emma:lang="en-US" emma:confidence="0">
                  <emma:literal>Koszu1</emma:literal>
                </emma:interpretation>
                <emma:interpretation id="interp24" emma:lang="en-US" emma:confidence="0">
                  <emma:literal>Kozo/</emma:literal>
                </emma:interpretation>
              </emma:one-of>
            </emma:emma>
          </inkml:annotationXML>
          <inkml:trace contextRef="#ctx0" brushRef="#br0" timeOffset="13988.8001">7557 1678 94,'28'3'38,"-28"-3"3,0 0-2,7 36-24,-33-29-3,8 22-3,-22-8-2,1 11-7,-12-4 0,-2 2 0,-4-2 0,6 0 0,3-7 0,8-3 0,10-6 0,5-3 0,7-4 0,18-5 0,0 0 0,0 0 0,0 0 0,0 0 0,27 16 0,-11-5 0,1 1 0,1 4 0,0 1 0,-1 4 0,1 2 0,0-2 0,1 2 0,-1-3 0,3-1 0,0-5 0,-3-3 0,1-8 0,6 4 0,-25-7-6,42-10-31,-42 10-5,23-22-1,-23 22 1</inkml:trace>
          <inkml:trace contextRef="#ctx0" brushRef="#br0" timeOffset="13521.7734">7241 1516 80,'0'0'40,"-5"-16"-1,5 16 2,0 0-15,-21-8-14,21 8-1,0 0-5,-4 26-6,4-26 0,-5 39 0,0-11 0,1 10 0,-3 5 0,2 6 0,-4 3 0,-2 5 0,1 1 0,-3 1 0,1-1 0,3-1 0,2-5 0,2-1 0,1-7 0,2-2 0,1-12 0,1-5 0,1-6 0,-1-19 0,6 20 0,-6-20 0,0 0 0,7-32 0,9 20-4,-15-18-39,12-12-1,-3-4 1,1-2 0</inkml:trace>
          <inkml:trace contextRef="#ctx0" brushRef="#br0" timeOffset="14447.8264">7757 2024 93,'0'0'40,"0"0"0,0 0-1,-16 9-23,21 14-6,-21-15-1,14 19-5,-7-6 0,8 3-4,-1-1 0,5-2 0,5-3 0,-8-18 0,28 19 0,-5-19 0,1-5 0,5-7 0,-3-4 0,4-5 0,-3-7 0,-4-6 0,-6 1 0,-6 0 0,-11 3 0,-5 3 0,-10 6 0,-6 5 0,-7 9 0,-4 7 0,-3 6 0,3 1 0,2 3 0,5-1 0,6 0 0,19-9 0,-16 16 0,16-16 0,20 12-11,-20-12-20,19-5-10,7 3-2,1-3 2,6 1 0</inkml:trace>
          <inkml:trace contextRef="#ctx0" brushRef="#br0" timeOffset="14942.8547">8371 1876 82,'0'0'39,"0"0"-1,-23-10 2,2-2-23,21 12-3,-20 5-4,20-5-2,-24 10-1,24-10-7,-25 14 0,25-14 0,-20 16 0,20-16 0,-3 16 0,3-16 0,14 21 0,-14-21 0,28 27 0,-8-6 0,-3 0 0,1 5 0,-4-3 0,-3 1 0,-4 1 0,-5 0 0,-4-4 0,-5-5 0,7-16 0,-27 22 0,10-15 0,-3-5 0,1 0 0,-2-4 0,1-1 0,-1-4 0,5 3 0,-5-6 0,21 10 0,-25-21-21,25 21-22,0 0-1,9-23 2,-9 23 0</inkml:trace>
          <inkml:trace contextRef="#ctx0" brushRef="#br0" timeOffset="15590.8918">8664 2087 77,'0'0'35,"32"-10"-2,-13-3 2,13 5-26,3 4-14,7-12-26,11 23-2,-8-19-1,16 19-1</inkml:trace>
          <inkml:trace contextRef="#ctx0" brushRef="#br0" timeOffset="15430.8826">8745 1871 72,'0'0'39,"25"-17"-1,-25 17 2,19-23-18,2 30-8,-21-7-3,27-4-3,-27 4-2,39 4-1,-20-1-5,8 4 0,-6 0 0,-2 6 0,-19-13 0,25 33 0,-25-12 0,-4 7 0,-15 4 0,-4 5 0,-9 0 0,-1 1 0,-3 1 0,6-2 0,0-2 0,9-5 0,5-4 0,9-1 0,11-8 0,-4-17 0,21 25 0,0-21 0,2-3 0,2-6 0,7 1 0,-13-15 0,16 17-20,-21-13-23,-7-1-1,-15-2 1,-8-3 0</inkml:trace>
          <inkml:trace contextRef="#ctx0" brushRef="#br0" timeOffset="15966.9133">9225 2098 90,'-32'5'37,"15"6"2,-3-6 0,-3-7-27,29 20-3,-6-18-2,1 19-1,-1-19-2,9 21-1,-9-21 0,20 25-1,-20-25-1,23 30 0,-23-30-1,31 24 2,-13-15-2,5-2 0,-5-3 0,3-4 0,0-8 0,4-2 0,-4-8 0,0-3 0,0-3 0,-3-3 0,-2-4 0,-4 6 0,1-3 0,-8 9 0,0 1 0,-1 2 0,-4 16-2,0 0-11,0 0-27,0 0-3,0 0 1,-7 23-1</inkml:trace>
          <inkml:trace contextRef="#ctx0" brushRef="#br0" timeOffset="16360.9358">9783 1479 113,'2'-19'42,"-2"19"1,0 0 0,9 23-29,-9-23-14,-4 42 0,-1-10 0,7 15 0,-4 4 0,0 12 0,-3 8 0,1 6 0,1 0 0,1 6 0,0-2 0,0-2 0,-1-2 0,1-7 0,-1-12 0,-1-10 0,2-8 0,0-17 0,2-5 0,-12-34 0,12-2-44,-5-19-3,3-7 0,-5-3 0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10.7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828324-FB71-4FE5-8C21-EF832B78B61C}" emma:medium="tactile" emma:mode="ink">
          <msink:context xmlns:msink="http://schemas.microsoft.com/ink/2010/main" type="inkDrawing" rotatedBoundingBox="1887,5217 3481,5092 3485,5144 1891,5269" semanticType="underline" shapeName="Other">
            <msink:sourceLink direction="with" ref="{AFEB6E70-9DE3-457F-B548-C6C1DC9B6FEA}"/>
          </msink:context>
        </emma:interpretation>
      </emma:emma>
    </inkml:annotationXML>
    <inkml:trace contextRef="#ctx0" brushRef="#br0">32 108 44,'-3'19'27,"-15"-20"3,18 1 0,-4 17-12,4-17-3,0 0-1,0 0-2,0 0-1,-8-16 0,8 16 0,0 0-2,15-1-1,-15 1-1,20-4-1,-4 0-4,8 4-2,8-5 0,11 3 0,3-3 0,12 2 0,7-4 0,13 0 0,14-6 0,13 3 0,3-3 0,9 3 0,1-2 0,-3 1 0,-4 2 0,-9 4 0,-19 2 0,-16 3 0,-12 1 0,-13 1 0,-12 0 0,-10 0 0,-3-1 0,-17-1 0,16 4 0,-16-4 0,0 0 0,0 0 0,0 0 0,0 0 0,0 0-35,0 0-9,-19 16 0,19-16 1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24.2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25C871-726C-4744-BF18-CDB7A4B68BD9}" emma:medium="tactile" emma:mode="ink">
          <msink:context xmlns:msink="http://schemas.microsoft.com/ink/2010/main" type="inkDrawing" rotatedBoundingBox="8798,6936 10805,6913 10806,6959 8799,6981" semanticType="underline" shapeName="Other">
            <msink:sourceLink direction="with" ref="{26995A8D-4B3F-411E-9B6F-BD48A145342D}"/>
          </msink:context>
        </emma:interpretation>
      </emma:emma>
    </inkml:annotationXML>
    <inkml:trace contextRef="#ctx0" brushRef="#br0">36 31 34,'0'0'33,"0"0"2,-19 6 1,19-6-9,0 0-4,-20-9-7,20 9-4,0 0-2,0 0-3,0 0 0,0 0-2,0 0 0,0 0 0,27 9-5,3-6 0,2-1 0,15 5 0,10-9 0,19 4 0,12-4 0,14 2 0,9-3 0,10-1 0,7-3 0,5 2 0,-1-4 0,1 2 0,-13 2 0,-6 1 0,-13 1 0,-8 4 0,-13-1 0,-11 4 0,-9 1 0,-14 0 0,-11 2 0,-7-1 0,-7-1 0,-21-5 0,23 7 0,-23-7 0,0 0 0,0 0-13,0 0-32,-23 0-1,2-2 1,-4 2-1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03.5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36A642-EE39-4642-8F52-94320428CBEE}" emma:medium="tactile" emma:mode="ink">
          <msink:context xmlns:msink="http://schemas.microsoft.com/ink/2010/main" type="inkDrawing" rotatedBoundingBox="1606,3594 11489,5075 11226,6833 1343,5352" shapeName="Other"/>
        </emma:interpretation>
      </emma:emma>
    </inkml:annotationXML>
    <inkml:trace contextRef="#ctx0" brushRef="#br0">-1 153 107,'0'0'39,"0"0"1,7-20 0,21 20-27,2-16-3,19 11-4,1-9-6,15 4 0,4-4 0,7 3 0,5-1 0,0 3 0,-7-2 0,-1 3 0,-6 1 0,-7 0 0,-2 5 0,-14-5 0,-1 14-5,-22-7-36,-4 2-2,-17-2 2,0 0-2</inkml:trace>
    <inkml:trace contextRef="#ctx0" brushRef="#br0" timeOffset="-292.0166">498 84 77,'0'0'38,"0"0"1,0 0 0,-7-21-17,7 21-6,0 0-3,0 0-4,0 16-7,0 3-2,-4 4 0,1 12 0,-6 7 0,4 16 0,-4 4 0,2 8 0,2 4 0,-1-4 0,3-1 0,1-6 0,0-10 0,2-13 0,0-7 0,0-10 0,0-23 0,0 0 0,0 0 0,-7-33 0,7-2-44,-5-13 0,-6-6 1,-1-8 0</inkml:trace>
    <inkml:trace contextRef="#ctx0" brushRef="#br0" timeOffset="566.0323">1075-134 87,'0'0'37,"16"-10"2,-16 10 2,0 0-23,0 0-3,-3 19-4,15 9-4,-19-3-7,5 15 0,-7 6 0,2 12 0,-2 2 0,2 8 0,-3 1 0,-3-1 0,-4-1 0,4-4 0,5-5 0,-3-9 0,4-5 0,2-10 0,-1-8 0,3-7 0,3-19 0,0 0 0,0 0 0,28-12 0,-10-14 0,3-8 0,2-3 0,7-3 0,5 0 0,0 4 0,-1 7 0,-6 6 0,-7 7 0,-3 9 0,2 9 0,-20-2 0,17 26 0,-17-1 0,-3 3 0,1 5 0,-3 4 0,3 0 0,0 0 0,0-6 0,-3-4 0,5-6 0,0-4 0,0-17 0,5 16 0,-5-16 0,0 0 0,9-33-5,5 14-38,0-8-1,-3-1 2,0-2-1</inkml:trace>
    <inkml:trace contextRef="#ctx0" brushRef="#br0" timeOffset="1219.0698">1481 448 94,'16'7'39,"-16"-7"2,9 17-1,5 10-23,-14-27-3,5 30-4,-5-30-10,9 35 0,-9-35 0,9 28 0,-9-28 0,12 19 0,-12-19 0,0 0 0,18 9 0,-18-9 0,0 0 0,23-23 0,-23 23 0,19-31 0,-6 9 0,3 1 0,-2 0 0,2 4 0,0-1 0,-16 18 0,17-17 0,-17 17 0,0 0 0,0 0 0,13 21 0,-13-21 0,3 28 0,-3-28 0,2 28 0,-2-28 0,9 21 0,-9-21 0,17 9 0,-17-9 0,27-6 0,-6-2 0,2-5 0,3-1 0,3-3 0,-5 1 0,5 0 0,-5 4 0,-1 1 0,-23 11 0,25-8 0,-25 8 0,12 15 0,-8 3 0,-2 3 0,-2 5 0,-6 2 0,5 6 0,-3 1 0,1-2 0,1-1 0,0-4 0,-2-3 0,1-6 0,1-3 0,2-16 0,2 17 0,-2-17 0,18-1 0,-11-15-40,5-5-4,0-11-1,-3-5 1</inkml:trace>
    <inkml:trace contextRef="#ctx0" brushRef="#br0" timeOffset="3746.2143">2916-23 19,'0'0'29,"0"0"4,0-18 2,0 18-7,0 0-1,-14-15-5,14 15-4,0 0-4,0 0-3,-21 5-2,21-5-2,-28 16-4,14-1-3,-9 1 0,2 9 0,-4-1 0,2 13 0,-4 0 0,6 7 0,2 5 0,3 8 0,4 1 0,6 3 0,1 1 0,5-3 0,7-1 0,4-5 0,1-4 0,4-8 0,-4-6 0,1-11 0,4-3 0,-1-14 0,14-3 0,-9-18 0,20 9-26,-13-16-17,2-4-1,-2-3 2,-3-4-1</inkml:trace>
    <inkml:trace contextRef="#ctx0" brushRef="#br0" timeOffset="4091.234">3174 123 104,'0'0'39,"0"0"3,-12 24-2,12-24-25,-13 46-5,-1-13-5,11 15-5,-6-1 0,4 6 0,-1-2 0,5 0 0,1-5 0,1-8 0,-1-6 0,4-9 0,-2-6 0,-2-17 0,0 0 0,0 0 0,16-8-10,-20-21-29,8-9-4,-1-8 2,1-7-1</inkml:trace>
    <inkml:trace contextRef="#ctx0" brushRef="#br0" timeOffset="4520.2586">3156 156 75,'0'-28'36,"0"28"1,16-16 0,-16 0-20,25 20-5,-25-4-3,49-2-1,-19 4-2,15 12-2,-7-2-1,3 9 0,-4 0-1,-2 8 1,-5-1 0,-8 2-3,-10-4 0,-12 2 0,-11-5 0,-6 0 0,-10-2 0,-8-5 0,-7-4 0,1-3 0,-5-2 0,5-2 0,6-2 0,5-1 0,11 2 0,19-4 0,-16 12 0,16-12 0,10 21 0,5-5 0,0 2 0,8 3 0,0-2 0,0 2 0,2 0 0,-2 2 0,2 0 0,-4-2 0,0 0 0,-7-5 0,0 5-3,-14-21-28,0 0-9,6 16-3,-6-16 2,0 0-1</inkml:trace>
    <inkml:trace contextRef="#ctx0" brushRef="#br0" timeOffset="4936.2824">3628 581 66,'23'-5'37,"5"2"0,-7-6 2,4-9-11,5 13-15,-14-14-4,8 8-3,-11-10-2,-1 5-1,-7-5-1,-1 4 0,-8-3 0,4 20 0,-21-28 0,5 23-1,-7 3 1,1 7-2,-3 6 0,2 8 0,-2 6 0,6 5 0,3-2 0,5 5 0,4-1 0,9-1 0,7 1 0,3-4 0,8-3 0,-1-6 0,4 0 0,-4-13 0,15 8-4,-34-14-38,35-7 0,-15-6 0,-6-4-1</inkml:trace>
    <inkml:trace contextRef="#ctx0" brushRef="#br0" timeOffset="5551.3175">4025 587 85,'-30'8'38,"30"-8"-1,0 0 2,0 0-23,33 7-7,-15-12-2,17 5-3,2-3-2,4-6-6,9 11-10,-1-9-24,-12-6-1,7 5 1,-10-7 0</inkml:trace>
    <inkml:trace contextRef="#ctx0" brushRef="#br0" timeOffset="5377.3076">4048 414 73,'26'-10'38,"-26"10"1,27-11 1,-27 11-13,25-8-13,5 11-4,-15-12-4,10 13-1,-7-6-2,-1 6-3,-17-4 0,29 19 0,-29-19 0,3 33 0,-10-12 0,-7 4 0,-5 5 0,-3 0 0,0 0 0,-3-1 0,-2 0 0,4-1 0,2-4 0,9-3 0,1-1 0,8-4 0,3-16 0,12 19 0,-12-19 0,32 7 0,-6-9 0,-3-3 0,11 1 0,-13-10 0,9 13-5,-25-19-23,-5 20-13,16-26-3,-16 26 3,-19-30 0</inkml:trace>
    <inkml:trace contextRef="#ctx0" brushRef="#br0" timeOffset="5949.3403">4569 81 85,'0'0'39,"0"0"1,0 0 2,16 14-17,-32-13-12,23 24-2,-13-6-11,10 13 0,-8 1 0,4 13 0,-5-2 0,3 5 0,2 2 0,-5 0 0,1-2 0,4 0 0,-3-5 0,-4-7 0,5-3 0,-3-10 0,3-3 0,2-21 0,5 23 0,-5-23 0,0 0 0,0 0 0,14-17 0,-21-13-21,18 7-21,-6-2-1,2 1 2,4-1-1</inkml:trace>
    <inkml:trace contextRef="#ctx0" brushRef="#br0" timeOffset="16360.9358">9783 1479 113,'2'-19'42,"-2"19"1,0 0 0,9 23-29,-9-23-14,-4 42 0,-1-10 0,7 15 0,-4 4 0,0 12 0,-3 8 0,1 6 0,1 0 0,1 6 0,0-2 0,0-2 0,-1-2 0,1-7 0,-1-12 0,-1-10 0,2-8 0,0-17 0,2-5 0,-12-34 0,12-2-44,-5-19-3,3-7 0,-5-3 0</inkml:trace>
    <inkml:trace contextRef="#ctx0" brushRef="#br0" timeOffset="8381.4794">5252 49 64,'0'0'37,"0"0"1,0 0 2,0 0-10,0 0-14,0 0-3,0 0-4,10 25-1,-3-6-8,9 16 0,-2 0 0,8 13 0,-5 3 0,3 5 0,-4 0 0,1 0 0,-4-3 0,-5-4 0,-6-5 0,-4-7 0,-6-4 0,-5-5 0,-4-5 0,-8-3 0,0-5 0,-1 0 0,1-1 0,0-6 0,11 8 0,-7-12-20,21-4-24,0 0-1,26 3 2</inkml:trace>
    <inkml:trace contextRef="#ctx0" brushRef="#br0" timeOffset="6326.3619">4876 430 60,'0'0'37,"17"0"0,-17 0 3,0 0-15,9 21-6,-9-21-5,-14 23-3,-9-14-2,6 12-6,-12-3-3,1 3 0,-7-2 0,1 0 0,-6-1 0,6-2 0,4-4 0,9-1 0,5-4 0,16-7 0,0 0 0,14 17 0,13-12 0,1 2 0,11 2 0,3 4 0,-1-3 0,-3 4 0,1 0 0,-7 2 0,-2 0 0,-7-2 0,-2 3 0,-21-17 0,25 22-26,-25-22-17,-5 15 0,5-15 0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10.7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19BB58-2515-4501-93FC-6980DCAEDA2A}" emma:medium="tactile" emma:mode="ink">
          <msink:context xmlns:msink="http://schemas.microsoft.com/ink/2010/main" type="inkDrawing" rotatedBoundingBox="1887,5217 3481,5092 3485,5144 1891,5269" shapeName="Other"/>
        </emma:interpretation>
      </emma:emma>
    </inkml:annotationXML>
    <inkml:trace contextRef="#ctx0" brushRef="#br0">32 108 44,'-3'19'27,"-15"-20"3,18 1 0,-4 17-12,4-17-3,0 0-1,0 0-2,0 0-1,-8-16 0,8 16 0,0 0-2,15-1-1,-15 1-1,20-4-1,-4 0-4,8 4-2,8-5 0,11 3 0,3-3 0,12 2 0,7-4 0,13 0 0,14-6 0,13 3 0,3-3 0,9 3 0,1-2 0,-3 1 0,-4 2 0,-9 4 0,-19 2 0,-16 3 0,-12 1 0,-13 1 0,-12 0 0,-10 0 0,-3-1 0,-17-1 0,16 4 0,-16-4 0,0 0 0,0 0 0,0 0 0,0 0 0,0 0-35,0 0-9,-19 16 0,19-16 1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24.2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BD90456-45AD-49AB-B14A-A12F354B6AAF}" emma:medium="tactile" emma:mode="ink">
          <msink:context xmlns:msink="http://schemas.microsoft.com/ink/2010/main" type="inkDrawing" rotatedBoundingBox="8798,6936 10805,6913 10806,6959 8799,6981" semanticType="underline" shapeName="Other">
            <msink:sourceLink direction="with" ref="{4BA501AE-BF62-49DE-8D3E-DEC22ECCD9D3}"/>
            <msink:destinationLink direction="to" ref="{5E2DEFD4-C636-4CB9-BE6B-E828A00FADF0}"/>
          </msink:context>
        </emma:interpretation>
      </emma:emma>
    </inkml:annotationXML>
    <inkml:trace contextRef="#ctx0" brushRef="#br0">36 31 34,'0'0'33,"0"0"2,-19 6 1,19-6-9,0 0-4,-20-9-7,20 9-4,0 0-2,0 0-3,0 0 0,0 0-2,0 0 0,0 0 0,27 9-5,3-6 0,2-1 0,15 5 0,10-9 0,19 4 0,12-4 0,14 2 0,9-3 0,10-1 0,7-3 0,5 2 0,-1-4 0,1 2 0,-13 2 0,-6 1 0,-13 1 0,-8 4 0,-13-1 0,-11 4 0,-9 1 0,-14 0 0,-11 2 0,-7-1 0,-7-1 0,-21-5 0,23 7 0,-23-7 0,0 0 0,0 0-13,0 0-32,-23 0-1,2-2 1,-4 2-1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14.0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E76E6A-121E-4F54-9CCF-EF8685FD5B9C}" emma:medium="tactile" emma:mode="ink">
          <msink:context xmlns:msink="http://schemas.microsoft.com/ink/2010/main" type="writingRegion" rotatedBoundingBox="3964,5752 10967,5830 10956,6832 3953,6754"/>
        </emma:interpretation>
      </emma:emma>
    </inkml:annotationXML>
    <inkml:traceGroup>
      <inkml:annotationXML>
        <emma:emma xmlns:emma="http://www.w3.org/2003/04/emma" version="1.0">
          <emma:interpretation id="{2A5C1BDD-14DE-4746-B745-57972A9DBEFE}" emma:medium="tactile" emma:mode="ink">
            <msink:context xmlns:msink="http://schemas.microsoft.com/ink/2010/main" type="paragraph" rotatedBoundingBox="3964,5752 10967,5830 10956,6832 3953,6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DA64AC-4A03-4E6A-8C59-633F30104BE7}" emma:medium="tactile" emma:mode="ink">
              <msink:context xmlns:msink="http://schemas.microsoft.com/ink/2010/main" type="line" rotatedBoundingBox="3964,5752 10967,5830 10956,6832 3953,6754"/>
            </emma:interpretation>
          </emma:emma>
        </inkml:annotationXML>
        <inkml:traceGroup>
          <inkml:annotationXML>
            <emma:emma xmlns:emma="http://www.w3.org/2003/04/emma" version="1.0">
              <emma:interpretation id="{992E53D1-5810-48FB-9B1B-B002C8D1DCBC}" emma:medium="tactile" emma:mode="ink">
                <msink:context xmlns:msink="http://schemas.microsoft.com/ink/2010/main" type="inkWord" rotatedBoundingBox="3964,5784 5000,5796 4989,6766 3953,6754"/>
              </emma:interpretation>
              <emma:one-of disjunction-type="recognition" id="oneOf0">
                <emma:interpretation id="interp0" emma:lang="en-US" emma:confidence="0">
                  <emma:literal>De</emma:literal>
                </emma:interpretation>
                <emma:interpretation id="interp1" emma:lang="en-US" emma:confidence="0">
                  <emma:literal>Dan</emma:literal>
                </emma:interpretation>
                <emma:interpretation id="interp2" emma:lang="en-US" emma:confidence="0">
                  <emma:literal>Die</emma:literal>
                </emma:interpretation>
                <emma:interpretation id="interp3" emma:lang="en-US" emma:confidence="0">
                  <emma:literal>DE</emma:literal>
                </emma:interpretation>
                <emma:interpretation id="interp4" emma:lang="en-US" emma:confidence="0">
                  <emma:literal>Dar</emma:literal>
                </emma:interpretation>
              </emma:one-of>
            </emma:emma>
          </inkml:annotationXML>
          <inkml:trace contextRef="#ctx0" brushRef="#br0">2798 1769 73,'16'-16'40,"-16"16"0,16 4 1,-6 15-12,-10-19-16,20 28-2,-20-28-3,30 43-8,-16-17 0,11 7 0,-8 2 0,8 6 0,-5-1 0,2 1 0,-2-1 0,5 2 0,-4-3 0,-2 1 0,-3-8 0,-4-2 0,-3-6 0,-2-2 0,-1-7 0,-6-15 0,3 23 0,-3-23 0,0 0 0,0 0 0,-17 14 0,17-14 0,0 0 0,-27 9 0,6-7 0,-4 3 0,-8 4 0,-8-2 0,-1 0 0,-10 2 0,-1-4 0,-5 0 0,-2-3 0,4-2 0,8-2 0,2 0 0,9-3 0,9-2 0,5 0 0,23 7 0,-7-17 0,12-1 0,23 16-3,1-15-41,4-3-1,4-3 2,6 1-1</inkml:trace>
          <inkml:trace contextRef="#ctx0" brushRef="#br0" timeOffset="-502.0287">2803 1885 94,'0'0'40,"15"-16"1,-15 16 0,-11-17-27,11 17-2,0 0-2,0 0-7,0 0-3,2 30 0,-13-11 0,2 14 0,-7 3 0,2 7 0,-3 5 0,1 1 0,-2-3 0,6 1 0,-6-3 0,6-7 0,3-4 0,-3-4 0,3-5 0,2-5 0,7-19 0,-13 22 0,13-22 0,0 0 0,-3-16 0,1-12 0,20 12-7,-17-23-37,12-1-1,-4-13 1,3 0 0</inkml:trace>
          <inkml:trace contextRef="#ctx0" brushRef="#br0" timeOffset="880.0504">3315 1523 18,'0'0'26,"18"-5"1,-18 5-2,0 0-2,0 0-3,-2-16-2,2 16-2,0 0-3,16-5-2,-16 5-1,0 0-1,-19-16-2,19 16 0,0 0-1,-16 2-2,-2-4 0,18 2-1,-30 5-1,30-5 0,-26 14-1,10-1 2,0-1-3,2 4 0,0 1 0,1 3 0,8-1 0,1 0 0,1-3 0,3-16 0,7 21 0,-7-21 0,21 6 0,-1-8 0,-1-5 0,4-2 0,0-7 0,0 0 0,0-1 0,-4-3 0,4 5 0,-5 1 0,-18 14 0,19-25 0,-19 25 0,0 0 0,0 0 0,11 26 0,-15-6 0,-3 6 0,-2 6 0,1 3 0,-3 3 0,6 1 0,-2-4 0,1-1 0,1-6 0,5-4 0,4-6 0,-4-18 0,17 17 0,-1-18 0,4-3 0,-5-13 0,24 3-32,-14-2-12,0 0-1,-6-2 2</inkml:trace>
        </inkml:traceGroup>
        <inkml:traceGroup>
          <inkml:annotationXML>
            <emma:emma xmlns:emma="http://www.w3.org/2003/04/emma" version="1.0">
              <emma:interpretation id="{C1642FF9-C4FD-4533-9CF8-4126DCEF221E}" emma:medium="tactile" emma:mode="ink">
                <msink:context xmlns:msink="http://schemas.microsoft.com/ink/2010/main" type="inkWord" rotatedBoundingBox="6492,6072 6942,6077 6936,6629 6486,6624"/>
              </emma:interpretation>
              <emma:one-of disjunction-type="recognition" id="oneOf1">
                <emma:interpretation id="interp5" emma:lang="en-US" emma:confidence="1">
                  <emma:literal>is</emma:literal>
                </emma:interpretation>
                <emma:interpretation id="interp6" emma:lang="en-US" emma:confidence="0">
                  <emma:literal>if</emma:literal>
                </emma:interpretation>
                <emma:interpretation id="interp7" emma:lang="en-US" emma:confidence="0">
                  <emma:literal>ib</emma:literal>
                </emma:interpretation>
                <emma:interpretation id="interp8" emma:lang="en-US" emma:confidence="0">
                  <emma:literal>TS</emma:literal>
                </emma:interpretation>
                <emma:interpretation id="interp9" emma:lang="en-US" emma:confidence="0">
                  <emma:literal>Ts</emma:literal>
                </emma:interpretation>
              </emma:one-of>
            </emma:emma>
          </inkml:annotationXML>
          <inkml:trace contextRef="#ctx0" brushRef="#br0" timeOffset="1700.0973">5061 2101 77,'0'0'36,"0"0"1,0 0-1,-2 20-19,2-20-3,0 0-3,0 0-2,-8 31-1,8-31-2,-6 35-2,1-15-4,3 4 0,-3-4 0,3-1 0,0-1 0,2-18 0,-3 24 0,3-24 0,0 0 0,0 0-10,0 0-10,0 0-21,-7-16-1,3-3 1,-1-13-1</inkml:trace>
          <inkml:trace contextRef="#ctx0" brushRef="#br0" timeOffset="1911.1093">5065 1767 99,'0'0'38,"0"0"1,0 0-1,0 0-29,0 0-2,19-7-2,-19 7-1,0 0-2,28 4-3,-28-4-2,36 12-3,-36-12-8,33 2-24,-13 10-1,-20-12 0,35 25 0</inkml:trace>
          <inkml:trace contextRef="#ctx0" brushRef="#br0" timeOffset="2298.1315">5464 1908 98,'0'0'39,"-25"25"1,9-11-3,-7-14-24,18 17-2,-15-11-3,11 15-2,9-21-3,-15 29-3,8-13 0,5 4 0,0-3 0,4 1 0,0-2 0,-2-16 0,15 29 0,-15-29 0,23 27 0,-23-27 0,20 23 0,-20-23 0,16 21 0,-16-21 0,10 17 0,-10-17 0,-5 16 0,5-16 0,-27 16 0,10-6 0,-3 1 0,-3-2 0,2 1 0,-3-8 0,24-2 0,-18 11-38,18-11-5,0-16-2,5-2 1</inkml:trace>
        </inkml:traceGroup>
        <inkml:traceGroup>
          <inkml:annotationXML>
            <emma:emma xmlns:emma="http://www.w3.org/2003/04/emma" version="1.0">
              <emma:interpretation id="{4BA501AE-BF62-49DE-8D3E-DEC22ECCD9D3}" emma:medium="tactile" emma:mode="ink">
                <msink:context xmlns:msink="http://schemas.microsoft.com/ink/2010/main" type="inkWord" rotatedBoundingBox="8578,5803 10967,5830 10958,6678 8569,6651">
                  <msink:destinationLink direction="with" ref="{DBD90456-45AD-49AB-B14A-A12F354B6AAF}"/>
                </msink:context>
              </emma:interpretation>
              <emma:one-of disjunction-type="recognition" id="oneOf2">
                <emma:interpretation id="interp10" emma:lang="en-US" emma:confidence="0">
                  <emma:literal>Kozo</emma:literal>
                </emma:interpretation>
                <emma:interpretation id="interp11" emma:lang="en-US" emma:confidence="0">
                  <emma:literal>Kosan</emma:literal>
                </emma:interpretation>
                <emma:interpretation id="interp12" emma:lang="en-US" emma:confidence="0">
                  <emma:literal>Kozue</emma:literal>
                </emma:interpretation>
                <emma:interpretation id="interp13" emma:lang="en-US" emma:confidence="0">
                  <emma:literal>kosher</emma:literal>
                </emma:interpretation>
                <emma:interpretation id="interp14" emma:lang="en-US" emma:confidence="0">
                  <emma:literal>Kosher</emma:literal>
                </emma:interpretation>
              </emma:one-of>
            </emma:emma>
          </inkml:annotationXML>
          <inkml:trace contextRef="#ctx0" brushRef="#br0" timeOffset="3530.2019">7557 1678 94,'28'3'38,"-28"-3"3,0 0-2,7 36-24,-33-29-3,8 22-3,-22-8-2,1 11-7,-12-4 0,-2 2 0,-4-2 0,6 0 0,3-7 0,8-3 0,10-6 0,5-3 0,7-4 0,18-5 0,0 0 0,0 0 0,0 0 0,0 0 0,27 16 0,-11-5 0,1 1 0,1 4 0,0 1 0,-1 4 0,1 2 0,0-2 0,1 2 0,-1-3 0,3-1 0,0-5 0,-3-3 0,1-8 0,6 4 0,-25-7-6,42-10-31,-42 10-5,23-22-1,-23 22 1</inkml:trace>
          <inkml:trace contextRef="#ctx0" brushRef="#br0" timeOffset="3063.1752">7241 1516 80,'0'0'40,"-5"-16"-1,5 16 2,0 0-15,-21-8-14,21 8-1,0 0-5,-4 26-6,4-26 0,-5 39 0,0-11 0,1 10 0,-3 5 0,2 6 0,-4 3 0,-2 5 0,1 1 0,-3 1 0,1-1 0,3-1 0,2-5 0,2-1 0,1-7 0,2-2 0,1-12 0,1-5 0,1-6 0,-1-19 0,6 20 0,-6-20 0,0 0 0,7-32 0,9 20-4,-15-18-39,12-12-1,-3-4 1,1-2 0</inkml:trace>
          <inkml:trace contextRef="#ctx0" brushRef="#br0" timeOffset="3989.2281">7757 2024 93,'0'0'40,"0"0"0,0 0-1,-16 9-23,21 14-6,-21-15-1,14 19-5,-7-6 0,8 3-4,-1-1 0,5-2 0,5-3 0,-8-18 0,28 19 0,-5-19 0,1-5 0,5-7 0,-3-4 0,4-5 0,-3-7 0,-4-6 0,-6 1 0,-6 0 0,-11 3 0,-5 3 0,-10 6 0,-6 5 0,-7 9 0,-4 7 0,-3 6 0,3 1 0,2 3 0,5-1 0,6 0 0,19-9 0,-16 16 0,16-16 0,20 12-11,-20-12-20,19-5-10,7 3-2,1-3 2,6 1 0</inkml:trace>
          <inkml:trace contextRef="#ctx0" brushRef="#br0" timeOffset="4484.2565">8371 1876 82,'0'0'39,"0"0"-1,-23-10 2,2-2-23,21 12-3,-20 5-4,20-5-2,-24 10-1,24-10-7,-25 14 0,25-14 0,-20 16 0,20-16 0,-3 16 0,3-16 0,14 21 0,-14-21 0,28 27 0,-8-6 0,-3 0 0,1 5 0,-4-3 0,-3 1 0,-4 1 0,-5 0 0,-4-4 0,-5-5 0,7-16 0,-27 22 0,10-15 0,-3-5 0,1 0 0,-2-4 0,1-1 0,-1-4 0,5 3 0,-5-6 0,21 10 0,-25-21-21,25 21-22,0 0-1,9-23 2,-9 23 0</inkml:trace>
          <inkml:trace contextRef="#ctx0" brushRef="#br0" timeOffset="5132.2936">8664 2087 77,'0'0'35,"32"-10"-2,-13-3 2,13 5-26,3 4-14,7-12-26,11 23-2,-8-19-1,16 19-1</inkml:trace>
          <inkml:trace contextRef="#ctx0" brushRef="#br0" timeOffset="4972.2843">8745 1871 72,'0'0'39,"25"-17"-1,-25 17 2,19-23-18,2 30-8,-21-7-3,27-4-3,-27 4-2,39 4-1,-20-1-5,8 4 0,-6 0 0,-2 6 0,-19-13 0,25 33 0,-25-12 0,-4 7 0,-15 4 0,-4 5 0,-9 0 0,-1 1 0,-3 1 0,6-2 0,0-2 0,9-5 0,5-4 0,9-1 0,11-8 0,-4-17 0,21 25 0,0-21 0,2-3 0,2-6 0,7 1 0,-13-15 0,16 17-20,-21-13-23,-7-1-1,-15-2 1,-8-3 0</inkml:trace>
          <inkml:trace contextRef="#ctx0" brushRef="#br0" timeOffset="5508.3151">9225 2098 90,'-32'5'37,"15"6"2,-3-6 0,-3-7-27,29 20-3,-6-18-2,1 19-1,-1-19-2,9 21-1,-9-21 0,20 25-1,-20-25-1,23 30 0,-23-30-1,31 24 2,-13-15-2,5-2 0,-5-3 0,3-4 0,0-8 0,4-2 0,-4-8 0,0-3 0,0-3 0,-3-3 0,-2-4 0,-4 6 0,1-3 0,-8 9 0,0 1 0,-1 2 0,-4 16-2,0 0-11,0 0-27,0 0-3,0 0 1,-7 23-1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54.3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2DEFD4-C636-4CB9-BE6B-E828A00FADF0}" emma:medium="tactile" emma:mode="ink">
          <msink:context xmlns:msink="http://schemas.microsoft.com/ink/2010/main" type="inkDrawing" rotatedBoundingBox="2764,8834 9857,6824 10213,8079 3120,10089" semanticType="callout" shapeName="Other">
            <msink:sourceLink direction="to" ref="{DBD90456-45AD-49AB-B14A-A12F354B6AAF}"/>
            <msink:sourceLink direction="to" ref="{D8592B65-2BE0-41AC-99B2-F967B39EDBC5}"/>
          </msink:context>
        </emma:interpretation>
      </emma:emma>
    </inkml:annotationXML>
    <inkml:trace contextRef="#ctx0" brushRef="#br0">740 2784 48,'2'19'32,"-2"-19"1,0 0 1,0 0-18,-23-5-1,23 5-3,0 0-1,0 0-2,-24-20-2,24 20-1,-25-17-1,25 17 0,-25-19-2,25 19 0,-32-25 0,15 13-1,-4-2 0,5 1 0,-6-1 0,3 0 0,-7 0-1,-3 2 1,1-2-2,2 0 0,1-2 0,0 2 0,-1-2 0,5 2 0,-1-4 0,6-1 0,2 0 0,-2 3 0,1-3-3,-1-3 3,0 1 1,-2 0-1,-1-2 0,1 1 2,0 1-2,1-1 0,-3 0 0,3 0 0,1 0 0,5-1 0,2 0 0,-1 0 0,-1 0 0,8 0 0,-1 4 0,2 2 0,-1-3 0,-1 3 0,4 1 0,2-2 0,-2 2 0,0-1 0,4-2 0,-3-1-2,6 1 4,1 0-2,-1-1 0,1-1 0,3 2 0,0-2-2,3 1 2,-2 3 0,4-1 0,0 2 0,-2 1 0,2 1 0,0 1 0,-16 13 0,30-19 0,-14 8 0,0 1 0,-16 10 0,33-23 0,-14 12 0,8 1 0,1-1-1,-1 1 1,3-1 0,0-1 0,0 3 0,1-5 0,3 0 0,-4 0 3,4 0-3,1-2 0,0 2 0,4 2 0,-2-1 0,7 5 0,2 1 0,0-2 0,3 4 0,3-2 0,-1 1 0,5 3 0,-1-2 0,-2-1 0,0 1 0,7 0 0,-4-1 0,4-1 0,2 2 0,0-2 0,5 0 0,-2 0 0,2 0 0,-3 2 0,0-2 0,1 1 0,0 1 0,2-2 0,-7 2 0,4-2 0,-1 0 0,4 0 0,-1 0 0,1-2 0,0 2 0,0 0 0,0 2 0,2 1 0,-4 1 0,4-1 0,0 2 0,-6 1 0,3 1 0,1-4 0,2 1 0,5-1 0,0 1 0,-5-3 0,3 1 0,-1-2 0,-4 0 0,-2 2 0,-3-4 0,-6 2 0,-1-2 0,2-1 0,-4-1 0,5 0 0,-3-1 0,8-2 0,2 2 0,3-2 0,-1 1 0,0-1 0,-4 0 0,-1 2 0,0 0 0,-6-1 0,-3-1 0,-5 0 0,5 0 0,0 0 0,2-2 0,-1 4 0,3-2 0,-3-2 0,3 2 0,-1 0 0,-3-2 0,0 4 0,-1-2 0,-5-2 0,-3-1 0,0-1 0,-1 2 0,1 0 0,0 1 0,-5 0 0,0 0 0,3 1 0,-1 0 0,-1 1 0,3-1 0,-3 0 0,1 2 0,-2-2 0,0 0 0,-4 0 0,2 0 0,-5 0 0,-1-1 0,-1 1 0,0 0 0,-1 0 0,-1 2 0,2 0 0,0-1 0,0-4 0,0 5 0,0-6 0,-4 0 0,-1 1 0,-4-1 0,-1 1 0,-4-1 0,0 2 0,-4-1 0,-12 17 0,23-25 0,-23 25 0,25-23 0,-25 23 0,17-19 0,-17 19 0,18-19 0,-18 19 0,0 0 0,16-25 0,-16 25 0,9-21 0,-9 21 0,8-21 0,-8 21 0,9-21 0,-9 21 0,9-20 0,-9 20 0,5-15 0,-5 15 0,0 0 0,6-20 0,-6 20 0,0 0 0,3-16 0,-3 16 0,0 0 0,0 0 0,5-19 0,-5 19 0,0 0 0,0 0 0,0 0 0,8-16 0,-8 16 0,0 0 0,0 0 0,0 0 0,0 0 0,0 0 0,0 0 0,0 0 0,0 0 0,0 0 0,0 0 0,0 0 0,0 0 0,0 0 0,-20 11 0,20-11 0,-28 12 0,8-3 0,-4 1 0,-3 3 0,-1 1 0,-2 0 0,0-2 0,0 0 0,4 3 0,3-3 0,0-2 0,3 1 0,20-11 0,-30 14 0,30-14 0,0 0 0,-21 12 0,21-12 0,0 0 0,0 0 0,0 0 0,0 0 0,0 0 0,0 0 0,0 0 0,0 0 0,0 0 0,0 0 0,21-12 0,-21 12 0,32-16 0,-11 6 0,6-1 0,-3-1 0,5-2 0,-1 1 0,-3 1 0,-3 2 0,1-1 0,-1 4 0,-5 0 0,1 2 0,-2-1 0,0 1 0,-16 5 0,28-5 0,-28 5 0,26-7 0,-26 7 0,20-4 0,-20 4 0,0 0 0,0 0 0,17 6 0,-17-6 0,0 0 0,16 21 0,-16-21 0,23 30 0,-10-11 0,3 2 0,-1 4 0,5-1 0,1 3 0,2 1 0,0-2 0,0-3 0,2 3 0,-4-6 0,2 1 0,-4-7 0,4-2 0,-23-12 0,32 5 0,-16-8 0,-6-15 0,17 6-24,-20-13-20,-7 1 1,-12-4-2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5:04.68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716FEFE-A3C3-4245-A86C-D5A6F7DA3E86}" emma:medium="tactile" emma:mode="ink">
          <msink:context xmlns:msink="http://schemas.microsoft.com/ink/2010/main" type="writingRegion" rotatedBoundingBox="4365,9100 11263,8921 11328,11424 4430,11603"/>
        </emma:interpretation>
      </emma:emma>
    </inkml:annotationXML>
    <inkml:traceGroup>
      <inkml:annotationXML>
        <emma:emma xmlns:emma="http://www.w3.org/2003/04/emma" version="1.0">
          <emma:interpretation id="{E8949C26-1F93-4C3A-9965-420AAC382D91}" emma:medium="tactile" emma:mode="ink">
            <msink:context xmlns:msink="http://schemas.microsoft.com/ink/2010/main" type="paragraph" rotatedBoundingBox="4365,9100 11263,8921 11304,10478 4405,10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526251-B539-42AD-879C-A5AF764B7B77}" emma:medium="tactile" emma:mode="ink">
              <msink:context xmlns:msink="http://schemas.microsoft.com/ink/2010/main" type="inkBullet" rotatedBoundingBox="4378,9580 5094,9562 5117,10451 4401,10470"/>
            </emma:interpretation>
            <emma:one-of disjunction-type="recognition" id="oneOf0">
              <emma:interpretation id="interp0" emma:lang="en-US" emma:confidence="0">
                <emma:literal>D</emma:literal>
              </emma:interpretation>
              <emma:interpretation id="interp1" emma:lang="en-US" emma:confidence="0">
                <emma:literal>A</emma:literal>
              </emma:interpretation>
              <emma:interpretation id="interp2" emma:lang="en-US" emma:confidence="0">
                <emma:literal>b</emma:literal>
              </emma:interpretation>
              <emma:interpretation id="interp3" emma:lang="en-US" emma:confidence="0">
                <emma:literal>]</emma:literal>
              </emma:interpretation>
              <emma:interpretation id="interp4" emma:lang="en-US" emma:confidence="0">
                <emma:literal>I</emma:literal>
              </emma:interpretation>
            </emma:one-of>
          </emma:emma>
        </inkml:annotationXML>
        <inkml:trace contextRef="#ctx0" brushRef="#br0">298-83 69,'0'0'38,"0"0"-1,0 0 4,10-21-24,-10 21-2,0 0-2,2 42-2,-21-21 1,10 18-10,-10 1-2,1 17 0,-9 1 0,4 7 0,-5 0 0,2-2 0,3-5 0,5-2 0,2-7 0,4-3 0,0-6 0,-1-3 0,3-7 0,3-4 0,-1-1 0,1-6 0,0-3 0,7-16 0,0 0 0,-16 2 0,16-2 0,2-23 0,-2 23 0,2-37-21,7 20-22,0-6 0,1-2 1,-1 1 0</inkml:trace>
        <inkml:trace contextRef="#ctx0" brushRef="#br0" timeOffset="1321.0756">390-4 87,'0'0'39,"0"0"-1,0 0 3,0 0-24,0 0-5,16 0-1,-16 0-3,7 16-6,-7-16-2,10 33 0,-1-8 0,7 8 0,-4 4 0,2 4 0,-1 1 0,4 3 0,5 3 0,0 3 0,3-5 0,0-2 0,-4-2 0,2-5 0,-2-6 0,-7-1 0,-1-4 0,-3-3 0,-6-2 0,-1-3 0,-3-18 0,0 19 0,0-19 0,0 0 0,0 0 0,0 0 0,-17 7 0,1-12 0,-7 0 0,-9 1 0,0 2 0,-12 1 0,-11 1 0,-1 3 0,1 3 0,1 1 0,4 3 0,4 2 0,0 1 0,9-3 0,7 3 0,2-5 0,5 3 0,4-8 0,19-3 0,-30 4 0,30-4 0,-18-11-12,18 11-32,5-19 0,-5 19 2,23-26-2</inkml:trace>
      </inkml:traceGroup>
      <inkml:traceGroup>
        <inkml:annotationXML>
          <emma:emma xmlns:emma="http://www.w3.org/2003/04/emma" version="1.0">
            <emma:interpretation id="{3EEEAB42-470F-4A51-BE61-F81289F72468}" emma:medium="tactile" emma:mode="ink">
              <msink:context xmlns:msink="http://schemas.microsoft.com/ink/2010/main" type="line" rotatedBoundingBox="5063,9082 11263,8921 11304,10478 5103,10638"/>
            </emma:interpretation>
          </emma:emma>
        </inkml:annotationXML>
        <inkml:traceGroup>
          <inkml:annotationXML>
            <emma:emma xmlns:emma="http://www.w3.org/2003/04/emma" version="1.0">
              <emma:interpretation id="{D8592B65-2BE0-41AC-99B2-F967B39EDBC5}" emma:medium="tactile" emma:mode="ink">
                <msink:context xmlns:msink="http://schemas.microsoft.com/ink/2010/main" type="inkWord" rotatedBoundingBox="6953,9154 8091,9124 8128,10560 6990,10589">
                  <msink:destinationLink direction="to" ref="{5E2DEFD4-C636-4CB9-BE6B-E828A00FADF0}"/>
                </msink:context>
              </emma:interpretation>
              <emma:one-of disjunction-type="recognition" id="oneOf1">
                <emma:interpretation id="interp5" emma:lang="en-US" emma:confidence="0">
                  <emma:literal>9=0</emma:literal>
                </emma:interpretation>
                <emma:interpretation id="interp6" emma:lang="en-US" emma:confidence="0">
                  <emma:literal>9=+0</emma:literal>
                </emma:interpretation>
                <emma:interpretation id="interp7" emma:lang="en-US" emma:confidence="0">
                  <emma:literal>9=01</emma:literal>
                </emma:interpretation>
                <emma:interpretation id="interp8" emma:lang="en-US" emma:confidence="0">
                  <emma:literal>4=0</emma:literal>
                </emma:interpretation>
                <emma:interpretation id="interp9" emma:lang="en-US" emma:confidence="0">
                  <emma:literal>9=40</emma:literal>
                </emma:interpretation>
              </emma:one-of>
            </emma:emma>
          </inkml:annotationXML>
          <inkml:trace contextRef="#ctx0" brushRef="#br0" timeOffset="4764.2725">3385-362 89,'-28'-35'39,"10"20"0,-5-2 3,-1-16-28,8 25-4,-18-13-1,15 14-2,-11-8-1,5 8-6,-10-4 0,1 7 0,-1 4 0,3 2 0,-5 0 0,5 9 0,-5-1 0,5 9 0,-1 4 0,3 5 0,3 6 0,1 6 0,-2 4 0,-2 2 0,5 1 0,0 2 0,4-1 0,3 5 0,1-2 0,-1-1 0,4 1 0,3 0 0,6 0 0,5 0 0,0 2 0,4 0 0,-3-4 0,6 0 0,6-1 0,4 1 0,3-2 0,-2-3 0,3-3 0,0-5 0,4-2 0,3-2 0,2-1 0,2-6 0,1-2 0,4-4 0,-1-3 0,6-4 0,2-3 0,-3-4 0,6-5 0,-4-3 0,1-10 0,3-3 0,5-5 0,-3-7 0,1-3 0,1-6 0,-4-4 0,-1-6 0,-3-6 0,-6-7 0,-4-1 0,-5-8 0,-5-1 0,-7-2 0,-7-9 0,-9 4 0,-5 3 0,-6 2 0,-6 5 0,-6 6 0,-6 3 0,-4 5 0,-4 9 0,1 7 0,-1 7 0,0 6 0,4 6 0,-1 4 0,10 16 0,-3-11 0,27 9-29,-9 21-16,7-5-1,2 2 1</inkml:trace>
          <inkml:trace contextRef="#ctx0" brushRef="#br0" timeOffset="3883.2221">2720 196 119,'0'0'40,"0"0"2,0 0-2,30-15-32,12 11-2,0-6-6,18 1 0,2-4 0,11 3 0,4-4 0,1 0 0,0 3 0,-11-3 0,0 16-5,-28-6-34,-1-1-4,-13 3 2,-25 2-1</inkml:trace>
          <inkml:trace contextRef="#ctx0" brushRef="#br0" timeOffset="3622.2072">3165-271 106,'0'0'41,"0"0"1,-6 32 1,-13-15-32,17 29-1,-9-7-8,6 19-2,-4 0 0,6 7 0,-1 1 0,6 5 0,-2-3 0,2-3 0,-4-7 0,4-7 0,-2-5 0,0-8 0,2-2 0,-2-14 0,0-4 0,0-18 0,-2 18 0,2-18 0,0 0 0,-14-18-21,14 18-22,-11-32-1,6 8 1,-4-6 1</inkml:trace>
          <inkml:trace contextRef="#ctx0" brushRef="#br0" timeOffset="2380.1362">905-294 64,'0'0'36,"0"0"0,5-19 3,-5 19-23,0 0-2,-26-21-3,26 21-3,-20-4-1,20 4-1,-28 2-2,9 3 0,-2-1-1,1 8 0,-5-5-1,6 7 0,-4 0-2,7 4 0,0-1 0,9 1 0,2 0 0,5-18 0,7 26 0,-7-26 0,28 9 0,-8-13 0,6-1 0,1-7 0,-4-1 0,-2-1 0,-2 2 0,-1 1 0,-18 11 0,21-12 0,-21 12 0,0 0 0,0 0 0,0 0 0,18 0 0,-18 0 0,0 0 0,10 18 0,-10-18 0,0 26 0,-1-7 0,-5 4 0,-1 4 0,0 6 0,-2-1 0,0 1 0,2-1 0,2-3 0,2-2 0,4 1 0,-1-5 0,6-6 0,-1-1 0,-5-16 0,18 25 0,-18-25 0,26 17 0,-26-17 0,42 4-21,-22-9-22,3-2-2,2-4 2,-3-3-1</inkml:trace>
          <inkml:trace contextRef="#ctx0" brushRef="#br0" timeOffset="2772.1585">1502 184 91,'21'0'39,"-21"0"1,0 0 1,19-3-20,-19 3-12,25-11-1,-25 11-2,35-14-6,-10 7 0,5 2 0,5 1 0,-6-3 0,8 16-8,-37-9-27,31 3-6,-15 5-1,-16-8 1</inkml:trace>
          <inkml:trace contextRef="#ctx0" brushRef="#br0" timeOffset="2962.1693">1516 351 116,'-18'14'40,"18"-14"1,0 0 0,43 4-34,-24-15-1,14 8-2,5-1-4,-7-8-8,21 5-31,-19 7-2,-5-4 1,-5 4 0</inkml:trace>
        </inkml:traceGroup>
        <inkml:traceGroup>
          <inkml:annotationXML>
            <emma:emma xmlns:emma="http://www.w3.org/2003/04/emma" version="1.0">
              <emma:interpretation id="{B776E4FB-CD7A-4544-B6FD-BAE7932E6185}" emma:medium="tactile" emma:mode="ink">
                <msink:context xmlns:msink="http://schemas.microsoft.com/ink/2010/main" type="inkWord" rotatedBoundingBox="8614,8990 11263,8921 11301,10374 8651,10443"/>
              </emma:interpretation>
              <emma:one-of disjunction-type="recognition" id="oneOf2">
                <emma:interpretation id="interp10" emma:lang="en-US" emma:confidence="0">
                  <emma:literal>Back]</emma:literal>
                </emma:interpretation>
                <emma:interpretation id="interp11" emma:lang="en-US" emma:confidence="0">
                  <emma:literal>Aback]</emma:literal>
                </emma:interpretation>
                <emma:interpretation id="interp12" emma:lang="en-US" emma:confidence="0">
                  <emma:literal>Dick]</emma:literal>
                </emma:interpretation>
                <emma:interpretation id="interp13" emma:lang="en-US" emma:confidence="0">
                  <emma:literal>Bick]</emma:literal>
                </emma:interpretation>
                <emma:interpretation id="interp14" emma:lang="en-US" emma:confidence="0">
                  <emma:literal>$99k]</emma:literal>
                </emma:interpretation>
              </emma:one-of>
            </emma:emma>
          </inkml:annotationXML>
          <inkml:trace contextRef="#ctx0" brushRef="#br0" timeOffset="5763.3297">4697-271 109,'23'-19'42,"-23"19"1,16 19-2,-16-19-30,10 39-2,-5-13-9,10 18 0,-5 2 0,6 10 0,0 2 0,5 3 0,4 1 0,1 1 0,3-1 0,4-4 0,2-4 0,-1-1 0,-2-7 0,-4-10 0,-5-6 0,-4-7 0,-19-23 0,18 23 0,-18-23 0,-21-14 0,-4 0 0,-17 0 0,-17 1 0,-11 1 0,-15 5 0,-7 4 0,-1 6 0,1 4 0,4 4 0,12 1 0,19 0 0,10-3 0,20-2 0,8-12 0,19 5 0,21-7-37,2-9-7,3-7-1,3-3 1</inkml:trace>
          <inkml:trace contextRef="#ctx0" brushRef="#br0" timeOffset="5343.3056">4695-255 111,'0'0'42,"0"0"2,-11 30-2,3 10-31,-19-5-6,8 20-5,-15-1 0,4 13 0,-2 2 0,-1 6 0,3-3 0,0-2 0,3-6 0,6-6 0,7-7 0,5-9 0,2-11 0,2-8 0,5-23 0,0 0 0,0 0 0,7-30 0,16-1-10,-7-24-35,3-4 0,1-12 1,2-8-1</inkml:trace>
          <inkml:trace contextRef="#ctx0" brushRef="#br0" timeOffset="6493.3714">5352-694 87,'0'0'39,"0"0"1,-23-11 1,-6 2-27,29 9-3,-44 20-3,25-1-2,-11-2-1,9 10-1,-4-6-4,9 2 0,4-2 0,8-4 0,4-17 0,14 23 0,7-23 0,6-7 0,6-7 0,1-3 0,0-4 0,1-1 0,-7 1 0,-3 4 0,-9 6 0,-16 11 0,0 0 0,-2 21 0,-14 4 0,0 8 0,-3 2 0,1 6 0,0-1 0,6 1 0,3-3 0,9-3 0,6-5 0,2-5 0,5-6 0,-13-19 0,32 27 0,-32-27 0,42-9-40,-24 4-4,-1 1-1,-17 4 0</inkml:trace>
          <inkml:trace contextRef="#ctx0" brushRef="#br0" timeOffset="7241.4142">5996-234 71,'16'-12'40,"-16"12"1,7-16 1,-7 16-12,-16-20-17,16 20-3,-16-21-2,16 21-8,-35-21 0,14 14 0,-4-1 0,2 4 0,0 0 0,2 6 0,3 2 0,18-4 0,-25 12 0,25-12 0,-19 32 0,10-8 0,0 4 0,2 13 0,0 3 0,0 10 0,-3 6 0,-1 8 0,0 5 0,-3 6 0,0 0 0,2-4 0,-4-1 0,5-4 0,-1-6 0,7-8 0,-1-11 0,6-11 0,0-10 0,4-6 0,-4-18 0,0 0 0,23 2 0,-23-2 0,23-25 0,-11 9 0,-12 16 0,25-29 0,-25 29 0,21-29 0,-21 29 0,21-29 0,-3 27 0,-6-14-42,-1-2-3,-2 3 1,-1-3-1</inkml:trace>
          <inkml:trace contextRef="#ctx0" brushRef="#br0" timeOffset="7682.4394">6254-65 114,'17'-18'40,"-17"18"3,0 0 1,0 0-37,0 0 0,0 0-7,9 35 0,-11-14 0,2 9 0,-3 2 0,1 6 0,-5 1 0,2 3 0,1 0 0,-1-1 0,1-4 0,1-4 0,-3-3 0,3-5 0,3-4 0,0-21 0,-5 24 0,5-24 0,0 0 0,0 0 0,0 0 0,-2-28 0,2 28 0,5-37-20,13 20-19,-9-6-4,1-2 1,1 2 1</inkml:trace>
          <inkml:trace contextRef="#ctx0" brushRef="#br0" timeOffset="8070.4616">6427 123 81,'21'-6'40,"-21"6"0,16-1 2,-16 1-20,0 0-6,0 0-5,0 0-8,-13 24-3,-11-17 0,-3 7 0,-3 0 0,0 2 0,0-4 0,5 3 0,2-5 0,23-10 0,-23 16 0,23-16 0,0 0 0,0 0 0,0 0 0,15 16 0,-15-16 0,23 5 0,-6 0 0,3 1 0,4 1 0,-1 3 0,2 1 0,0 3 0,-2 2 0,-4-1 0,-3 3 0,-16-18 0,16 32 0,-16-32 0,10 29 0,-10-29-43,0 0-1,0 0 0,0 0 0</inkml:trace>
          <inkml:trace contextRef="#ctx0" brushRef="#br0" timeOffset="8668.4957">6751-157 76,'25'-21'41,"-25"21"0,21-19 0,-21 19-11,0 0-21,20-11-1,-20 11-2,12-16-3,-12 16-3,0 0 0,16-12 0,-16 12 0,0 0 0,16 7 0,-16-7 0,9 21 0,-9-1 0,0 13 0,-4 0 0,2 11 0,-1 6 0,1 6 0,-5 2 0,3 9 0,1-2 0,1 1 0,4-1 0,1-1 0,-1-6 0,4-2 0,-5-5 0,3-11 0,-2-6 0,1-12 0,-3-22 0,5 25 0,-5-25 0,0 0 0,0 0 0,0 0 0,-3-25 0,3 25 0,-14-19 0,14 19 0,-32-10 0,13 10 0,-3 3 0,-4 1 0,1 4 0,-3-4 0,10 13 0,-13-15-11,31-2-35,-29 2-1,29-2 2</inkml:trace>
        </inkml:traceGroup>
      </inkml:traceGroup>
    </inkml:traceGroup>
    <inkml:traceGroup>
      <inkml:annotationXML>
        <emma:emma xmlns:emma="http://www.w3.org/2003/04/emma" version="1.0">
          <emma:interpretation id="{A9805DD4-2320-4E5F-93AD-1831600F71BD}" emma:medium="tactile" emma:mode="ink">
            <msink:context xmlns:msink="http://schemas.microsoft.com/ink/2010/main" type="paragraph" rotatedBoundingBox="7121,11094 8223,11011 8258,11476 7155,115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10F19F-EC28-4D43-85D0-B1C10CB95555}" emma:medium="tactile" emma:mode="ink">
              <msink:context xmlns:msink="http://schemas.microsoft.com/ink/2010/main" type="line" rotatedBoundingBox="7121,11094 8223,11011 8258,11476 7155,11559"/>
            </emma:interpretation>
          </emma:emma>
        </inkml:annotationXML>
        <inkml:traceGroup>
          <inkml:annotationXML>
            <emma:emma xmlns:emma="http://www.w3.org/2003/04/emma" version="1.0">
              <emma:interpretation id="{BC899B14-14B7-4CC0-ABE7-8673D4CCDC8F}" emma:medium="tactile" emma:mode="ink">
                <msink:context xmlns:msink="http://schemas.microsoft.com/ink/2010/main" type="inkWord" rotatedBoundingBox="7121,11094 8223,11011 8258,11476 7155,11559"/>
              </emma:interpretation>
              <emma:one-of disjunction-type="recognition" id="oneOf3">
                <emma:interpretation id="interp15" emma:lang="en-US" emma:confidence="0">
                  <emma:literal>1&lt;710</emma:literal>
                </emma:interpretation>
                <emma:interpretation id="interp16" emma:lang="en-US" emma:confidence="0">
                  <emma:literal>KY 10</emma:literal>
                </emma:interpretation>
                <emma:interpretation id="interp17" emma:lang="en-US" emma:confidence="0">
                  <emma:literal>K 10</emma:literal>
                </emma:interpretation>
                <emma:interpretation id="interp18" emma:lang="en-US" emma:confidence="0">
                  <emma:literal>1&lt;7,0</emma:literal>
                </emma:interpretation>
                <emma:interpretation id="interp19" emma:lang="en-US" emma:confidence="0">
                  <emma:literal>KI 10</emma:literal>
                </emma:interpretation>
              </emma:one-of>
            </emma:emma>
          </inkml:annotationXML>
          <inkml:trace contextRef="#ctx0" brushRef="#br0" timeOffset="12339.7058">3023 1460 76,'13'-16'36,"-13"16"1,0 0 2,0 0-22,-11 21-3,-7-16-2,13 18-2,-16-10-3,7 9-2,-13-6-3,6 4-2,-4-3 0,6-1 0,-6-6 0,6 1 0,3-4 0,16-7 0,-23 9 0,23-9 0,0 0 0,0 0 0,4 16 0,-4-16 0,0 0 0,28 19 0,-12-8 0,1-4 0,3 3 0,-3 1 0,5-1 0,-3-1 0,0 3 0,-3-5 0,2 6 0,-18-13-6,30 15-10,-30-15-25,16 4 0,-16-4 0,0 0 0</inkml:trace>
          <inkml:trace contextRef="#ctx0" brushRef="#br0" timeOffset="11919.6818">2741 1416 75,'0'0'37,"0"0"0,0 0 3,0 0-20,0 0-4,9 16-3,-9-16-3,-2 26-3,2-26-7,-4 41 0,4-15 0,-1 11 0,1-2 0,0 4 0,-2-4 0,0 0 0,0-4 0,8-4 0,-8-6 0,2-21 0,9 18 0,-9-18 0,0 0 0,14-29 0,-14 29 0,7-33-10,16 28-18,-23 5-13,14-25-2,-14 25 2,5-16 1</inkml:trace>
          <inkml:trace contextRef="#ctx0" brushRef="#br0" timeOffset="12799.7321">3246 1397 107,'0'0'39,"0"0"1,17-2 0,-17 2-29,0 0-4,18 14-1,-18-14-3,32 5-1,-15-3-2,5 1 0,-3 1 0,-1-1 0,-1-1 0,-1 2 0,-16-4 0,0 0 0,14 17 0,-14-17 0,-19 25 0,3-8 0,-7 3 0,-3 8 0,-3 0 0,-4 4 0,-2-2 0,6-6 0,6 3 0,6-8 0,6-2 0,11-17 0,0 0 0,0 0-3,21-10-39,-3 5-2,0-6 2,-1 4-1</inkml:trace>
          <inkml:trace contextRef="#ctx0" brushRef="#br0" timeOffset="13071.7477">3514 1644 102,'-26'27'37,"10"-6"2,-13 0 0,-6-7-31,16 14 0,-10-10-2,10 4-2,0-4 0,3-2-4,16-16-3,-21 14-3,21-14-5,0 0-19,0 0-10,0 0 2,15-11-2,1 6 2</inkml:trace>
          <inkml:trace contextRef="#ctx0" brushRef="#br0" timeOffset="13467.7703">3685 1572 102,'-24'18'39,"11"-2"1,3 1-1,-8-3-29,21 13-1,-3-27-3,6 35-1,-6-35-2,26 24-1,-6-18-2,6-5 0,-1-9 0,0-3 0,-4-8 0,2-2 0,-6-6 0,-4-1 0,-6-5 0,-7 3 0,-7 0 0,-2 6 0,-2 4 0,-5 6 0,-3 4 0,-2 8 0,0 4 0,-2 3 0,5 9 0,-5-16-10,4 13-32,19-11-1,-11 17 1,11-17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13.3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-6027 124 90,'-12'-33'38,"12"33"0,7-28 3,-7 28-23,28-14-9,-28 14-1,44-6-1,-16 8-3,13 11-2,1-1-2,6 2 0,1 0 0,3 4 0,-1 1 0,-9 5 0,-5 5 0,-7 4 0,-16 4 0,-12 10 0,-14 4 0,-13 4 0,-8 1 0,-10-2 0,-6-4 0,1-3 0,-5-7 0,9-8 0,5-6 0,6-6 0,10-3 0,0-18 0,23 1-40,0 0-2,0 0-2,21 0 2</inkml:trace>
  <inkml:trace contextRef="#ctx0" brushRef="#br0" timeOffset="-380.0216">-5849 128 98,'0'0'39,"0"0"3,0 0-1,14 16-24,-14-16-5,-5 44-6,-2-16-6,7 16 0,-7 1 0,4 12 0,-3-1 0,3 0 0,-4 0 0,3 0 0,1-3 0,-3-2 0,3-5 0,3-4 0,-2-7 0,0-7 0,2-7 0,0-21 0,0 0 0,0-26-2,18-7-40,-11-15-2,-2-5 1,-5-8 0</inkml:trace>
  <inkml:trace contextRef="#ctx0" brushRef="#br0" timeOffset="321.0184">-5593 839 132,'0'0'43,"0"0"-2,0 0-5,9 16-33,-9-16-3,2 35 0,-6-12 0,4 9 0,-1-2 0,1 3 0,0-5 0,-4-1 0,8-6 0,-4-21 0,3 23 0,-3-23 0,20-6-5,-17-13-37,13-6-1,0-6 1,-7-3-1</inkml:trace>
  <inkml:trace contextRef="#ctx0" brushRef="#br0" timeOffset="780.0445">-5067 3 100,'7'-18'39,"-7"18"3,0 0-1,0 0-26,0 0-4,-24 23-4,15 5-7,-9 2 0,4 14 0,-7 5 0,2 9 0,-3 2 0,6 3 0,2 1 0,2-1 0,7-7 0,5-7 0,0-6 0,10-8 0,3-9 0,-13-26 0,30 25 0,-13-27 0,8 0 0,-13-19-6,20 5-36,-12-7-1,-1 4 2,-1-2-2</inkml:trace>
  <inkml:trace contextRef="#ctx0" brushRef="#br0" timeOffset="1501.0859">-4998 551 95,'-10'18'36,"10"-18"1,0 0 0,0 26-25,0-26-8,26-10 0,-8 3-2,6 1 0,1-1-2,-2-1-3,7 9-5,-10-11-19,8 3-10,5 3 0,1-6-1,6 6 1</inkml:trace>
  <inkml:trace contextRef="#ctx0" brushRef="#br0" timeOffset="1271.0727">-4966 177 99,'0'0'38,"-11"-18"1,11 18-1,0 0-24,22-15-8,-1 13-2,0-5-2,7 5 0,6-1-1,1-1-1,6 4-2,-3-12-4,10 15-9,-13-3-22,-1-3-3,-8 5 1,-26-2-1</inkml:trace>
  <inkml:trace contextRef="#ctx0" brushRef="#br0" timeOffset="1058.0605">-4860 174 116,'16'0'40,"-16"19"1,0-19-2,0 51-31,-6-16 0,8 9-5,-5-2-3,3 4 0,-6-4 0,5-3 0,1-8 0,-2-4 0,4-6 0,-2-21 0,1 22 0,-1-22 0,0 0-14,11-22-27,-11-5-2,0-4 2,-5-12-1</inkml:trace>
  <inkml:trace contextRef="#ctx0" brushRef="#br0" timeOffset="2137.1221">-4414 504 89,'0'0'38,"0"0"0,-24-7 2,24 7-24,0 0-5,-32-7-3,32 7-2,-19 12-1,19-12-1,-23 18-4,23-18 0,-16 23 0,16-23 0,-2 22 0,2-22 0,7 20 0,-7-20 0,27 7 0,-8-9 0,4-9 0,0-3 0,-2-7 0,4-7 0,-1-5 0,-2-8 0,-3-3 0,-3 0 0,-5 1 0,-3 4 0,-1 2 0,-5 9 0,0 3 0,-2 25 0,0-23 0,0 23 0,0 0 0,0 0 0,0 0 0,0 0 0,-4 27 0,8-6 0,-8 2 0,6 7 0,-4 3 0,1 6 0,1 3 0,1-2 0,1 1 0,3-4 0,-1-2 0,0-4 0,1-3 0,2-6 0,2-5 0,-9-17 0,10 21 0,-10-21 0,18-17-41,-15 1 0,-1-5-3,-4-6 2</inkml:trace>
  <inkml:trace contextRef="#ctx0" brushRef="#br0" timeOffset="2497.1427">-4205-125 111,'0'0'39,"30"5"2,-30-5-1,32 39-30,-15-15-3,11 17 0,-5 3-7,9 12 0,-11 4 0,2 6 0,-7 3 0,-2 5 0,-7-4 0,-5 4 0,-5-9 0,-4-5 0,-1-8 0,1-10 0,0-8 0,-5-11 0,1-7 0,11-16 0,-17-2 0,-1-23-9,16 4-33,-6-2-1,-1-1 1,3-1 0</inkml:trace>
  <inkml:trace contextRef="#ctx0" brushRef="#br0" timeOffset="2908.1663">-3512-74 104,'0'0'40,"16"-13"1,-16 13-1,0 0-28,-8 18-2,0 7-2,-11-1-8,0 17 0,-10 1 0,1 16 0,-2 7 0,0 7 0,5 2 0,8 1 0,-1-1 0,9 0 0,6-7 0,8-6 0,7-8 0,4-13 0,2-3 0,0-19 0,13 3 0,-4-27-38,6-9-5,-6-12-1,-4-6 2</inkml:trace>
  <inkml:trace contextRef="#ctx0" brushRef="#br0" timeOffset="4073.233">-2959 196 54,'18'-12'36,"-18"12"0,8-16 2,-4-3-10,-4 19-10,-2-18-4,2 18-2,-2-17-3,2 17-2,0 0-4,-26-11-3,7 9 0,1 9 0,-5 1 0,-4 7 0,-3 1 0,2 5 0,2 0 0,6-1 0,4 1 0,4-2 0,3 0 0,9-1 0,4 3 0,5-2 0,5 2 0,3 2 0,1 2 0,0 0 0,3-1 0,-3 1 0,-1-1 0,-3-3 0,-3-1 0,-8-3 0,-8-1 0,5-16 0,-23 25 0,7-15 0,-1-4 0,-1-1 0,-3 0 0,3-1 0,2-1 0,-1-3 0,17 0 0,-22-3 0,22 3-42,0 0-1,8-16-1,-8 16 1</inkml:trace>
  <inkml:trace contextRef="#ctx0" brushRef="#br0" timeOffset="4649.2659">-2624-81 88,'0'0'39,"0"0"0,0 0 2,0 0-17,-17 8-12,-3-4-4,10 14-4,-10-8-4,3 8 0,-5-6 0,8 6 0,-3-4 0,17-14 0,-14 26 0,14-26 0,-6 18 0,6-18 0,0 0 0,30-6 0,-3-8 0,-4-3 0,0-4 0,3-1 0,-3 1 0,-4 6 0,-3 4 0,-16 11 0,2 16 0,-9 7 0,-9 8 0,0 8 0,-1 3 0,3 4 0,1 1 0,4-6 0,6-8 0,3-7 0,3-6 0,-3-20 0,25 14 0,-13-33 0,17 3-35,-10-4-7,-1-2-2,-2-1 1</inkml:trace>
  <inkml:trace contextRef="#ctx0" brushRef="#br0" timeOffset="5012.2867">-2378-194 121,'0'0'41,"0"34"3,5-1-2,-12 4-35,25 26-7,-15 6 0,10 17 0,-5 7 0,-1 11 0,-3-1 0,-6 3 0,-10-6 0,-8-3 0,-8-11 0,0-7 0,-6-14 0,-3-18 0,6-3 0,-19-30-10,18-7-34,-1-16-2,6-10 1</inkml:trace>
  <inkml:trace contextRef="#ctx0" brushRef="#br0" timeOffset="-1880.1075">-1921 518 65,'-19'-9'38,"19"9"-1,0 0 3,-20-21-17,20 21-4,0 0-5,0 0-5,0 0-2,20-3-4,-20 3-3,35-2 0,-9-2 0,20 2 0,9-3 0,12 0 0,9-2 0,9 2 0,-2-2 0,-2 0 0,-7 1 0,-14 3 0,-2 3 0,-15 0 0,-3 7 0,-22-14-15,8 9-26,-8 1-1,-18-3 1,19-2-1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5:39.9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AF2F858-FE29-4449-969D-C73AF9B9DF43}" emma:medium="tactile" emma:mode="ink">
          <msink:context xmlns:msink="http://schemas.microsoft.com/ink/2010/main" type="writingRegion" rotatedBoundingBox="15598,8115 24492,8380 24372,12395 15478,12130"/>
        </emma:interpretation>
      </emma:emma>
    </inkml:annotationXML>
    <inkml:traceGroup>
      <inkml:annotationXML>
        <emma:emma xmlns:emma="http://www.w3.org/2003/04/emma" version="1.0">
          <emma:interpretation id="{262E2F42-40D2-45B7-A6DF-1170E16F8F8E}" emma:medium="tactile" emma:mode="ink">
            <msink:context xmlns:msink="http://schemas.microsoft.com/ink/2010/main" type="paragraph" rotatedBoundingBox="19501,8282 23249,8311 23242,9223 19494,91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C88E87-539C-4883-AC24-32B3078B4785}" emma:medium="tactile" emma:mode="ink">
              <msink:context xmlns:msink="http://schemas.microsoft.com/ink/2010/main" type="line" rotatedBoundingBox="19501,8282 23249,8311 23242,9223 19494,9194"/>
            </emma:interpretation>
          </emma:emma>
        </inkml:annotationXML>
        <inkml:traceGroup>
          <inkml:annotationXML>
            <emma:emma xmlns:emma="http://www.w3.org/2003/04/emma" version="1.0">
              <emma:interpretation id="{028B30AC-1B2C-4BC0-964D-DB33BDCCCEFA}" emma:medium="tactile" emma:mode="ink">
                <msink:context xmlns:msink="http://schemas.microsoft.com/ink/2010/main" type="inkWord" rotatedBoundingBox="19501,8282 21843,8300 21837,9137 19494,9118"/>
              </emma:interpretation>
              <emma:one-of disjunction-type="recognition" id="oneOf0">
                <emma:interpretation id="interp0" emma:lang="en-US" emma:confidence="0.5">
                  <emma:literal>Spanned</emma:literal>
                </emma:interpretation>
                <emma:interpretation id="interp1" emma:lang="en-US" emma:confidence="0">
                  <emma:literal>Sparred</emma:literal>
                </emma:interpretation>
                <emma:interpretation id="interp2" emma:lang="en-US" emma:confidence="0">
                  <emma:literal>Spared</emma:literal>
                </emma:interpretation>
                <emma:interpretation id="interp3" emma:lang="en-US" emma:confidence="0">
                  <emma:literal>spanned</emma:literal>
                </emma:interpretation>
                <emma:interpretation id="interp4" emma:lang="en-US" emma:confidence="0">
                  <emma:literal>sparred</emma:literal>
                </emma:interpretation>
              </emma:one-of>
            </emma:emma>
          </inkml:annotationXML>
          <inkml:trace contextRef="#ctx0" brushRef="#br0">3649-611 79,'4'-21'38,"-4"21"2,0 0-1,-18-21-24,18 21-4,-21-2-2,21 2-2,-30 7-3,12 2 0,-12-6-2,6 11 0,-3-1-1,2 3 0,3-4 0,6 2 1,-2-2-2,18-12 0,-16 27 0,16-27 0,-7 15 0,7-15 0,12 16 0,-12-16 0,30 21 0,-30-21 0,37 23 0,-15-11 0,2 2 0,-4 1 0,-4 2 0,-6-1 0,-4 0 0,-3 1 0,-5 1 0,-5 1 0,-9-1 0,-5 5 0,-4-4 0,-1 0 0,3-3 0,4-2 0,-3-3 0,3-6 0,19-5 0,-18-5 0,18 5-6,4-34-13,5 17-23,-4-1-2,6-3 2,1 2 0</inkml:trace>
          <inkml:trace contextRef="#ctx0" brushRef="#br0" timeOffset="309.0177">3746-421 81,'20'-4'39,"-20"4"0,0 0-6,19 25-17,-19-25-2,-7 40-3,-3-20-3,10 16-2,-11-2-3,11 8 0,-5-5-1,1 2-2,2-6 0,4-3 0,0-4 0,0-6 0,1-3 0,-3-17 0,0 0-7,0 0-2,0 0-12,11-31-20,-11-1-1,-2-7 0,-1-8 1</inkml:trace>
          <inkml:trace contextRef="#ctx0" brushRef="#br0" timeOffset="589.0337">3775-441 94,'16'-14'38,"-16"14"3,24 13-7,-24-13-21,29 3-2,-29-3-2,37 11-3,-18-8-1,2 10-1,-5-3-4,0 4 0,-16-14 0,16 32 0,-16-32 0,-2 31 0,-9-15 0,-3 0 0,-3-4 0,-4-1 0,1-6 0,-1-5 0,3 0 0,2-7 0,16 7 0,-21-19-9,21 19-4,0 0-21,0-25-10,0 25 3,20-17-1</inkml:trace>
          <inkml:trace contextRef="#ctx0" brushRef="#br0" timeOffset="958.0548">4214-437 64,'16'-7'39,"-16"7"0,-23 7 2,5 12-18,-13-17-8,13 23-4,-15-10-3,11 14-2,-2-8-2,8 3-2,3-6 1,13-18-3,-3 23 0,3-23 0,33-4 0,-10-5 0,0-3 0,2 0 0,0-1 0,-1 1 0,-8 3 0,-16 9 0,18-1 0,-18 1 0,2 19 0,-2-1 0,-6 1 0,1 2 0,0 2 0,-2-6 0,7 6-7,0-23-5,0 0-29,0 0-2,0 0 1,14-16-1</inkml:trace>
          <inkml:trace contextRef="#ctx0" brushRef="#br0" timeOffset="1256.0718">4329-309 67,'19'-3'40,"-19"3"0,0 0 2,16 7-12,-16-7-20,21-14-2,-21 14-2,29-16-2,-12 9-2,-17 7 0,30-4 0,-14 8 0,-16-4-2,25 12 0,-25-12 0,12 25 0,-12-9 0,0-16 0,6 29 0,-6-29 0,0 29 0,0-29 0,-7 26 0,7-26 0,3 16-7,-3-16-6,0 0-26,7-21-4,-7 21 1,9-25 0</inkml:trace>
          <inkml:trace contextRef="#ctx0" brushRef="#br0" timeOffset="1604.0917">4691-351 95,'17'-3'39,"-17"3"2,0 0-1,27 3-29,-27-3-3,16-5-3,-16 5-1,28-7-2,-10 0 0,1 5-1,-1-3 0,-1 1 0,-17 4 1,25-3-1,-25 3-1,21 5 2,-21-5-2,11 19 0,-11-19 0,0 30 0,-2-14 0,2 3 0,-3-1 0,3-2 0,-4-1 0,4-15 0,-7 23-4,7-23-7,0 0-28,0 0-4,-16-1 1,16 1-1</inkml:trace>
          <inkml:trace contextRef="#ctx0" brushRef="#br0" timeOffset="1917.1096">5012-326 80,'28'-7'38,"-28"7"-1,36-25 1,-8 20-27,-18-20-1,17 15-3,-13-13-2,-14 23 0,14-28-2,-14 28 1,0 0-1,-25-2-1,10 12 0,-8 10 0,0 1 0,5 5-1,0 1 0,8 1 0,3-4-1,7 1 0,9-6-2,-9-19-2,40 25-4,-24-34-14,14 4-19,7-4-1,-2-7 1,2-3-1</inkml:trace>
          <inkml:trace contextRef="#ctx0" brushRef="#br0" timeOffset="2327.1331">5450-446 101,'-20'16'39,"-6"-2"1,5-9-8,10 27-22,-10-16-4,16 5-1,5-21-2,1 30-1,-1-30 0,20 10-1,-4-13 0,1-10-1,6-6 1,7-11-1,-1-10 1,2-8-1,-6-8 0,3-4 2,-5-5 0,2 6 0,-4 1 1,-5 14-1,-12 10-2,3 17 0,-7 17 0,0 0 0,-14 44 0,5 1 0,-7 12 0,11 8 0,-3 3 0,1 4 0,7-2 0,9-3 0,0-5 0,3-20 0,6 2 0,-20-21-36,22-14-9,-1-17 0,-1-9 1</inkml:trace>
        </inkml:traceGroup>
        <inkml:traceGroup>
          <inkml:annotationXML>
            <emma:emma xmlns:emma="http://www.w3.org/2003/04/emma" version="1.0">
              <emma:interpretation id="{E660E4CB-4BD3-4442-8A58-13F903992527}" emma:medium="tactile" emma:mode="ink">
                <msink:context xmlns:msink="http://schemas.microsoft.com/ink/2010/main" type="inkWord" rotatedBoundingBox="22567,8348 23249,8353 23242,9223 22560,9218"/>
              </emma:interpretation>
              <emma:one-of disjunction-type="recognition" id="oneOf1">
                <emma:interpretation id="interp5" emma:lang="en-US" emma:confidence="1">
                  <emma:literal>by</emma:literal>
                </emma:interpretation>
                <emma:interpretation id="interp6" emma:lang="en-US" emma:confidence="0">
                  <emma:literal>bf</emma:literal>
                </emma:interpretation>
                <emma:interpretation id="interp7" emma:lang="en-US" emma:confidence="0">
                  <emma:literal>b,</emma:literal>
                </emma:interpretation>
                <emma:interpretation id="interp8" emma:lang="en-US" emma:confidence="0">
                  <emma:literal>be</emma:literal>
                </emma:interpretation>
                <emma:interpretation id="interp9" emma:lang="en-US" emma:confidence="0">
                  <emma:literal>b.</emma:literal>
                </emma:interpretation>
              </emma:one-of>
            </emma:emma>
          </inkml:annotationXML>
          <inkml:trace contextRef="#ctx0" brushRef="#br0" timeOffset="2962.1693">6474-766 85,'10'-17'39,"-3"1"2,-7 16 1,0 0-27,0 0-2,0 0-3,2 28 0,2 4-10,-13 3 0,0 16 0,-2 3 0,1 8 0,4-1 0,1 3 0,0-6 0,0-4 0,-2-8 0,7-15 0,0-10 0,0-21 0,15 7 0,-15-7 0,30-36 0,-8 6 0,6-2 0,-2-1 0,8 3 0,-4 5 0,-9 9 0,2 11 0,-23 5 0,18 19 0,-15 1 0,-5 4 0,-5 3 0,0 3 0,-9-2 0,-3-4 0,3-3 0,-5-5 0,3-7 0,18-9 0,-30 0 0,11-12 0,19 12 0,-28-32-6,28 32-24,10-28-14,-10 12 0,5-1 1,-5 17 0</inkml:trace>
          <inkml:trace contextRef="#ctx0" brushRef="#br0" timeOffset="3286.1879">6798-337 94,'27'5'39,"-8"2"1,6 4-2,3-22-28,15 13-2,-12-14-3,10 5 0,-11-7-2,0 5 1,-5-3 0,-25 12 1,16-6-5,-16 6 0,-27 29 0,-1 4 0,-13 2 0,-3 11 0,-2 3 0,4 5 0,-9-4 0,12-3 0,11-7 0,-2-8 0,17-7 0,13-25 0,0 16 0,4-38-6,19 7-40,-2-13-1,-2-11 1,11-10 0</inkml:trace>
        </inkml:traceGroup>
      </inkml:traceGroup>
    </inkml:traceGroup>
    <inkml:traceGroup>
      <inkml:annotationXML>
        <emma:emma xmlns:emma="http://www.w3.org/2003/04/emma" version="1.0">
          <emma:interpretation id="{3DE21CFC-0DAF-465B-8481-D85DEB5FF475}" emma:medium="tactile" emma:mode="ink">
            <msink:context xmlns:msink="http://schemas.microsoft.com/ink/2010/main" type="paragraph" rotatedBoundingBox="15568,9115 22636,9326 22600,10510 15532,10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B1F8AD-3C81-414D-AA48-4EA3A5766C24}" emma:medium="tactile" emma:mode="ink">
              <msink:context xmlns:msink="http://schemas.microsoft.com/ink/2010/main" type="line" rotatedBoundingBox="15568,9115 22636,9326 22600,10510 15532,10299"/>
            </emma:interpretation>
          </emma:emma>
        </inkml:annotationXML>
        <inkml:traceGroup>
          <inkml:annotationXML>
            <emma:emma xmlns:emma="http://www.w3.org/2003/04/emma" version="1.0">
              <emma:interpretation id="{6C6A38DF-E105-40EC-8816-019538C59686}" emma:medium="tactile" emma:mode="ink">
                <msink:context xmlns:msink="http://schemas.microsoft.com/ink/2010/main" type="inkWord" rotatedBoundingBox="15567,9126 17772,9192 17737,10365 15532,10299"/>
              </emma:interpretation>
              <emma:one-of disjunction-type="recognition" id="oneOf2">
                <emma:interpretation id="interp10" emma:lang="en-US" emma:confidence="0">
                  <emma:literal>Belk]</emma:literal>
                </emma:interpretation>
                <emma:interpretation id="interp11" emma:lang="en-US" emma:confidence="0">
                  <emma:literal>Belk?</emma:literal>
                </emma:interpretation>
                <emma:interpretation id="interp12" emma:lang="en-US" emma:confidence="0">
                  <emma:literal>$91k]</emma:literal>
                </emma:interpretation>
                <emma:interpretation id="interp13" emma:lang="en-US" emma:confidence="0">
                  <emma:literal>$99k]</emma:literal>
                </emma:interpretation>
                <emma:interpretation id="interp14" emma:lang="en-US" emma:confidence="0">
                  <emma:literal>$9k]</emma:literal>
                </emma:interpretation>
              </emma:one-of>
            </emma:emma>
          </inkml:annotationXML>
          <inkml:trace contextRef="#ctx0" brushRef="#br0" timeOffset="-19269.1021">228 32 62,'-7'-16'36,"-10"8"2,17 8 0,-20 3-20,-12-14-3,18 27-3,-21-16-3,16 18-2,-10-8-1,14 10-3,-7-3 0,14 4-1,-1-1-1,9-3 0,3-1-1,-3-16 0,28 19 0,-6-17 0,-1-2 0,2-7 0,1-3 0,-1-4 0,2-4 1,-2-1-1,-7 1 0,-16 18 1,19-26 1,-19 26-2,0 0 0,0 0 0,0 26 0,-12 2 0,-6 6 0,2 4 0,-1 3 0,-3 1 0,5-2 0,7-3 0,8-5 0,6-4 0,4-7 0,8-9 0,10-1 0,-1-13 0,13 11-6,-10-14-38,-1-6 0,-10 1 0,-19 10 0</inkml:trace>
          <inkml:trace contextRef="#ctx0" brushRef="#br0" timeOffset="-20092.1491">-299 313 97,'0'0'41,"21"-1"3,-21 1-2,16 47-29,-25-19-1,16 20-6,-11-5-6,11 12 0,4-2 0,7 1 0,3-1 0,2 0 0,-2-6 0,9-1 0,-4-2 0,1-6 0,-8-4 0,-1-6 0,-11-5 0,-3-6 0,-4-17 0,0 0 0,-30 5 0,7-15 0,-13-1 0,-6 1 0,-7 1 0,-3 2 0,-8 3 0,4 4 0,1 8 0,7 0 0,10 5 0,4-8 0,18 7 0,-5-21-10,21 9-33,0 0-1,25-17 1,-6 3 0</inkml:trace>
          <inkml:trace contextRef="#ctx0" brushRef="#br0" timeOffset="-20486.1718">-366 413 106,'0'0'41,"0"0"3,0 0-2,-11 37-32,-8-12-1,8 19-6,-16 2-3,10 12 0,-10-2 0,4 7 0,6-5 0,1-7 0,0-4 0,2-10 0,9-7 0,-4-9 0,9-21 0,0 0 0,0 0 0,-13-17-22,13-11-21,9-9-1,-2-5 1,6-6 0</inkml:trace>
          <inkml:trace contextRef="#ctx0" brushRef="#br0" timeOffset="-18433.0543">776 294 89,'0'0'40,"0"0"1,-29-18 0,1 8-28,28 10-3,-42 2-2,24 1-3,-5-3-1,5 2 0,-1 0-4,19-2 0,-25 7 0,25-7 0,-16 17 0,16-17 0,-14 34 0,9-8 0,-2 9 0,0 11 0,0 3 0,0 9 0,-2 3 0,4 8 0,-4 0 0,0 1 0,4-9 0,-1-4 0,-1-5 0,2-8 0,0-7 0,1-11 0,6-6 0,-2-20 0,9 17 0,-9-17 0,0 0 0,25-10 0,-10 3 0,-4-11 0,14 16-5,-23-13-35,13-6-4,-2 3 1,1-5 0</inkml:trace>
          <inkml:trace contextRef="#ctx0" brushRef="#br0" timeOffset="-18072.0337">908 494 102,'0'0'42,"0"0"0,4 20 1,-4-20-32,-11 33-1,-5-10-5,9 12-5,-2 0 0,-1 4 0,-3-1 0,4-1 0,1-2 0,-1-5 0,5-2 0,2-5 0,2-3 0,0-5 0,4 1 0,-4-16 0,5 21-7,-5-21-25,0 0-12,-5-24 1,7 4 1,7-2 0</inkml:trace>
          <inkml:trace contextRef="#ctx0" brushRef="#br0" timeOffset="-17639.0089">1070 607 71,'25'7'40,"-25"-7"-2,7 16 4,-2 10-21,-29-21-7,11 22-3,-17-13-3,6 12-3,-10-7 0,6 6-5,-2-6 0,3 2 0,1-5 0,26-16 0,-25 19 0,25-19 0,0 0 0,-17 7 0,17-7 0,0 0 0,0 0 0,0 0 0,0 0 0,17-12 0,-17 12 0,25 0 0,-4 2 0,4 1 0,1 4 0,1 2 0,-3 2 0,-1 1 0,2 2 0,-2-3 0,0 3 0,-23-14 0,30 23-9,-30-23-16,0 0-17,18-4-1,-18 4 2,0 0-1</inkml:trace>
          <inkml:trace contextRef="#ctx0" brushRef="#br0" timeOffset="-17093.9777">1450 315 94,'14'-16'40,"-14"16"0,30-24 0,-26 4-29,20 15-4,-6-11-1,5 9-1,-5-2-1,-1 8-1,-17 1 0,27 7-1,-27-7-2,8 40 0,-13-5 0,2 13 0,-8 8 0,-1 11 0,-1 3 0,3 4 0,-1 3 0,4 0 0,-2-1 0,6-6 0,-1-5 0,6-5 0,2-9 0,-3-5 0,-1-9 0,2-11 0,2-9 0,-4-17 0,0 0 0,0 0 0,0 0 0,1-22 0,-4 2 0,-8 3 0,-3-4 0,-7 0 0,3 6 0,-6-6 0,24 21-20,-36-5-24,15 0-1,5 0 1,-1-2 0</inkml:trace>
        </inkml:traceGroup>
        <inkml:traceGroup>
          <inkml:annotationXML>
            <emma:emma xmlns:emma="http://www.w3.org/2003/04/emma" version="1.0">
              <emma:interpretation id="{EEA3CC6F-28A9-4D2D-9507-D53BF2F70F1D}" emma:medium="tactile" emma:mode="ink">
                <msink:context xmlns:msink="http://schemas.microsoft.com/ink/2010/main" type="inkWord" rotatedBoundingBox="18354,9651 18644,9659 18639,9846 18348,9837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tm</emma:literal>
                </emma:interpretation>
                <emma:interpretation id="interp18" emma:lang="en-US" emma:confidence="0">
                  <emma:literal>tv</emma:literal>
                </emma:interpretation>
                <emma:interpretation id="interp1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-16651.9525">2220 545 82,'0'0'38,"22"-5"0,-6-2 1,0-11-12,9 20-23,-2-5-2,5-3-6,11 15-17,0-9-19,-11-7 3,-3 12-3,-25-5 1</inkml:trace>
          <inkml:trace contextRef="#ctx0" brushRef="#br0" timeOffset="-16487.9431">2234 684 108,'0'0'40,"0"0"0,23 7-1,8-9-34,1-3-3,3-2-7,13 0-32,-6 5-3,-10-3 1,-2 8 0</inkml:trace>
        </inkml:traceGroup>
        <inkml:traceGroup>
          <inkml:annotationXML>
            <emma:emma xmlns:emma="http://www.w3.org/2003/04/emma" version="1.0">
              <emma:interpretation id="{42A2A973-3F8F-4C3E-940D-A0FAC81C3FA0}" emma:medium="tactile" emma:mode="ink">
                <msink:context xmlns:msink="http://schemas.microsoft.com/ink/2010/main" type="inkWord" rotatedBoundingBox="19367,9228 21399,9289 21364,10451 19333,10390"/>
              </emma:interpretation>
              <emma:one-of disjunction-type="recognition" id="oneOf4">
                <emma:interpretation id="interp20" emma:lang="en-US" emma:confidence="1">
                  <emma:literal>length</emma:literal>
                </emma:interpretation>
                <emma:interpretation id="interp21" emma:lang="en-US" emma:confidence="0">
                  <emma:literal>Length</emma:literal>
                </emma:interpretation>
                <emma:interpretation id="interp22" emma:lang="en-US" emma:confidence="0">
                  <emma:literal>lengthy</emma:literal>
                </emma:interpretation>
                <emma:interpretation id="interp23" emma:lang="en-US" emma:confidence="0">
                  <emma:literal>lengths</emma:literal>
                </emma:interpretation>
                <emma:interpretation id="interp24" emma:lang="en-US" emma:confidence="0">
                  <emma:literal>Lengthy</emma:literal>
                </emma:interpretation>
              </emma:one-of>
            </emma:emma>
          </inkml:annotationXML>
          <inkml:trace contextRef="#ctx0" brushRef="#br0" timeOffset="-12221.6991">3280 245 101,'0'0'40,"9"21"3,-18 2-1,13 14-32,-16-8-2,12 24 0,-13-5-5,8 10-3,-6-4 0,3 2 0,-1-3 0,3-2 0,1-7 0,3-5 0,1-8 0,2-6 0,-1-4 0,0-21 0,6 24 0,-6-24 0,0 0 0,0 0-3,8 16-11,-8-16-17,-10-16-13,10 16 2,10-17 0,-10 17 2</inkml:trace>
          <inkml:trace contextRef="#ctx0" brushRef="#br0" timeOffset="-11829.6765">3538 767 102,'16'-4'38,"7"4"2,-5-7-1,-18 7-33,42-14 0,-26 2-1,7 5-2,-23 7 0,30-23-1,-30 23-1,16-27 0,-16 27 0,-13-22 0,-3 13 0,-1 4 1,-3 3-1,-4 7 2,-3 4-3,6 5 0,-2 4 0,4 4 0,5 1 0,5 4 0,2-3 0,15 1 0,5-2 0,3-4 0,8 0 0,1-6 0,9-1 0,-4-7 0,5 4 0,-17-25-17,8 7-25,-5-1-1,-5-6 0,-5-2 0</inkml:trace>
          <inkml:trace contextRef="#ctx0" brushRef="#br0" timeOffset="-11427.6536">3911 767 99,'8'15'41,"-8"-15"1,6 20 1,-5-1-28,-1-19-6,0 0-3,0 0-6,0 0 0,0 0 0,25-10 0,-25 10 0,32-29 0,-9 14 0,2-1 0,-4 2 0,2 5 0,-7 5 0,-16 4 0,14 18 0,-12 1 0,-8 2 0,4 8 0,-5 0 0,0 3 0,4-4 0,1-3 0,4-4 0,-2-21 0,10 28 0,-10-28-7,16-11-36,-16 11-1,20-19 1,-11 3 0</inkml:trace>
          <inkml:trace contextRef="#ctx0" brushRef="#br0" timeOffset="-11058.6325">4352 739 117,'-16'15'43,"16"-15"0,-35 27 0,22-6-34,-10-11-9,16 6 0,7-16 0,-5 18 0,5-18 0,18-4 0,-2-3 0,-1-3 0,5-1 0,-2 1 0,-18 10 0,30-6 0,-30 6 0,5 32 0,-9-2 0,-5 10 0,-5 4 0,0 9 0,-3 0 0,-3-3 0,1 0 0,5-12 0,-2-6 0,3-9 0,5-4 0,8-19 0,-18 11 0,18-11 0,0 0-8,-20-27-35,22 8-2,2-6 2,1-4 0</inkml:trace>
          <inkml:trace contextRef="#ctx0" brushRef="#br0" timeOffset="-10658.6097">4477 714 102,'0'0'39,"0"0"1,37-4-1,-1 11-32,-13-7-4,7 0-4,7 11-11,-4-8-25,-5-6-4,4-1 3,-11-6-3</inkml:trace>
          <inkml:trace contextRef="#ctx0" brushRef="#br0" timeOffset="-10806.6181">4654 549 113,'0'0'42,"-4"30"1,-6-2-1,15 14-35,-25-5-1,17 12-4,-4-3-2,7 1 0,3-5 0,6-5 0,-2-5 0,-5-16 0,9 6-9,-11-22-22,-20-12-11,10-4-1,-6-8 1,-4-6 0</inkml:trace>
          <inkml:trace contextRef="#ctx0" brushRef="#br0" timeOffset="-10269.5874">4952 132 113,'0'0'42,"-5"23"1,3 14-1,13 21-35,-18 0-1,8 12-4,-2 1-2,1 2 0,0-2 0,0-8 0,0-7 0,3-12 0,-3-12 0,2-11 0,-2-21 0,0 0 0,30-7 0,-13-13 0,3-4 0,1 1 0,0 2 0,0 5 0,1 7 0,-22 9 0,23 13 0,-9 4 0,-5 6 0,3 2 0,0 1 0,-1-3 0,-1-2 0,-10-21 0,32 28 0,-32-28-12,0 0-31,0 0-1,16-12 1,-16 12-1</inkml:trace>
        </inkml:traceGroup>
        <inkml:traceGroup>
          <inkml:annotationXML>
            <emma:emma xmlns:emma="http://www.w3.org/2003/04/emma" version="1.0">
              <emma:interpretation id="{FE038E29-1D65-44A7-9C18-B5767F502567}" emma:medium="tactile" emma:mode="ink">
                <msink:context xmlns:msink="http://schemas.microsoft.com/ink/2010/main" type="inkWord" rotatedBoundingBox="22310,9508 22630,9518 22609,10231 22289,10221"/>
              </emma:interpretation>
              <emma:one-of disjunction-type="recognition" id="oneOf5">
                <emma:interpretation id="interp25" emma:lang="en-US" emma:confidence="1">
                  <emma:literal>k</emma:literal>
                </emma:interpretation>
                <emma:interpretation id="interp26" emma:lang="en-US" emma:confidence="0">
                  <emma:literal>K</emma:literal>
                </emma:interpretation>
                <emma:interpretation id="interp27" emma:lang="en-US" emma:confidence="0">
                  <emma:literal>4</emma:literal>
                </emma:interpretation>
                <emma:interpretation id="interp28" emma:lang="en-US" emma:confidence="0">
                  <emma:literal>L</emma:literal>
                </emma:interpretation>
                <emma:interpretation id="interp29" emma:lang="en-US" emma:confidence="0">
                  <emma:literal>Il</emma:literal>
                </emma:interpretation>
              </emma:one-of>
            </emma:emma>
          </inkml:annotationXML>
          <inkml:trace contextRef="#ctx0" brushRef="#br0" timeOffset="-9461.5412">6451 642 67,'21'-4'39,"-21"4"-1,18-14-2,-18 14-14,0 0-5,-9 21-4,-18-17-3,10 15-3,-20-5-1,10 11-6,-8-6 0,-2 4 0,3-2 0,4-2 0,2 1 0,8-3 0,8 3 0,-2-3 0,16 1 0,5 1 0,2-1 0,12 1 0,5 2 0,-1 0 0,10 0 0,-1-3 0,5 1 0,-8-10 0,7 16-19,-14-18-24,-24-7-1,18 5 1,-18-5 0</inkml:trace>
          <inkml:trace contextRef="#ctx0" brushRef="#br0" timeOffset="-9777.5592">6258 375 99,'0'0'42,"21"-11"1,-21 11 0,0 0-30,0 0-3,4 21-5,-4 7-5,-5 2 0,-2 12 0,-4 4 0,0 7 0,-1 5 0,5 3 0,2-1 0,-2-4 0,1-5 0,5-5 0,-1-9 0,-2-9 0,6-5 0,-2-23 0,0 0 0,-3-27-8,22 13-14,-15-19-22,4-6 0,6-1 2,2 0-1</inkml:trace>
        </inkml:traceGroup>
      </inkml:traceGroup>
    </inkml:traceGroup>
    <inkml:traceGroup>
      <inkml:annotationXML>
        <emma:emma xmlns:emma="http://www.w3.org/2003/04/emma" version="1.0">
          <emma:interpretation id="{A3A68401-2C0D-46AB-AC8B-0752B765AD9C}" emma:medium="tactile" emma:mode="ink">
            <msink:context xmlns:msink="http://schemas.microsoft.com/ink/2010/main" type="paragraph" rotatedBoundingBox="19459,10853 22631,10952 22614,11492 19442,113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E54E23-0EC2-493B-9A35-DA0619EB8B9F}" emma:medium="tactile" emma:mode="ink">
              <msink:context xmlns:msink="http://schemas.microsoft.com/ink/2010/main" type="line" rotatedBoundingBox="19459,10853 22631,10952 22614,11492 19442,11393"/>
            </emma:interpretation>
          </emma:emma>
        </inkml:annotationXML>
        <inkml:traceGroup>
          <inkml:annotationXML>
            <emma:emma xmlns:emma="http://www.w3.org/2003/04/emma" version="1.0">
              <emma:interpretation id="{228DB801-8BDA-46F6-B561-CDFA5C0C2440}" emma:medium="tactile" emma:mode="ink">
                <msink:context xmlns:msink="http://schemas.microsoft.com/ink/2010/main" type="inkWord" rotatedBoundingBox="19459,10853 22631,10952 22614,11492 19442,11393"/>
              </emma:interpretation>
              <emma:one-of disjunction-type="recognition" id="oneOf6">
                <emma:interpretation id="interp30" emma:lang="en-US" emma:confidence="1">
                  <emma:literal>sequences</emma:literal>
                </emma:interpretation>
                <emma:interpretation id="interp31" emma:lang="en-US" emma:confidence="0">
                  <emma:literal>see venues</emma:literal>
                </emma:interpretation>
                <emma:interpretation id="interp32" emma:lang="en-US" emma:confidence="0">
                  <emma:literal>See venues</emma:literal>
                </emma:interpretation>
                <emma:interpretation id="interp33" emma:lang="en-US" emma:confidence="0">
                  <emma:literal>Seq venues</emma:literal>
                </emma:interpretation>
                <emma:interpretation id="interp34" emma:lang="en-US" emma:confidence="0">
                  <emma:literal>sea venues</emma:literal>
                </emma:interpretation>
              </emma:one-of>
            </emma:emma>
          </inkml:annotationXML>
          <inkml:trace contextRef="#ctx0" brushRef="#br0" timeOffset="-8628.4935">3584 1759 67,'4'-21'39,"-4"21"1,0 0 1,-4-24-10,4 24-20,-16 3-1,16-3-2,-33 11-2,15-2-4,-5-2-2,4 5 0,-6-3 0,0 3 0,2-3 0,23-9 0,-21 16 0,21-16 0,-5 17 0,5-17 0,19 25 0,2-9 0,2 1 0,2 2 0,-2 4 0,0 0 0,-7 0 0,-6-2 0,-10-2 0,-5-3 0,5-16 0,-28 27 0,7-22 0,-6 0 0,6-5 0,-2-5 0,7 3 0,-5-5 0,5 7 0,-2-10 0,18 10-11,-23-13-6,23 13-25,0 0 0,15-17 0,-15 17 1</inkml:trace>
          <inkml:trace contextRef="#ctx0" brushRef="#br0" timeOffset="5192.2969">3769 1939 48,'18'-2'30,"-18"2"1,19-7-3,-19 7-15,20-9-3,-20 9-5,26-14 0,-10 7-3,-16 7 0,25-19 1,-25 19-1,16-23 2,-16 23-1,7-25 0,-12 9 0,5 16 1,-7-22 0,7 22 0,-18-22-1,18 22 0,-23-12 1,23 12-1,-27 5 1,12 6 0,-5 0-1,2 6-1,-1 2 1,3 4-1,-1 2 0,4 1-1,1-3 0,7 2 0,3-4-1,5-2 1,3-3-1,-6-16 0,17 30-1,-17-30-2,23 24-4,-23-24-6,25 2-26,-9 3-1,-16-5 0,30-1 0</inkml:trace>
          <inkml:trace contextRef="#ctx0" brushRef="#br0" timeOffset="5786.3309">4195 1893 65,'0'0'36,"0"0"-1,0 0 3,0 0-25,0 0-3,0 0-1,-20-2-4,20 2 0,-31 23-2,9-7 0,3-2-1,5 2-1,-2-2 1,16-14-1,-18 26-1,18-26 1,-10 18-1,10-18 0,0 0 0,0 0 0,23 9 1,-23-9-1,30-11 1,-4 2-1,1-5 0,3 0 1,-2 0-1,-2 2 0,-3-1 0,-5 5 0,-18 8 1,0 0-1,0 0 1,0 0 0,-27 24 1,6-3-1,-2 0 1,2 8 0,-4-1 0,10 2-1,-1 1 1,7-3-1,4 0 0,3-3 0,4-2-1,5-6 0,1-1-1,-8-16-1,34 18-2,-34-18-5,48 3-13,-18-12-19,-4-5 0,-1-5 1,1-5-1</inkml:trace>
          <inkml:trace contextRef="#ctx0" brushRef="#br0" timeOffset="6141.3513">4548 1965 75,'7'-18'35,"-7"18"0,0 0-5,0 0-18,-9 22-1,9-22-3,-9 21-2,9-21-1,-5 29-1,5-29 0,-4 32-1,4-32-1,11 25 0,-11-25-1,21 14 0,-5-16 1,2 0-2,5-7 1,5-3 0,2-4-1,-2-3 0,0 0-3,-6-8-3,8 12-5,-20-14-12,6 10-17,-16 19 1,14-25-1,-14 25 2</inkml:trace>
          <inkml:trace contextRef="#ctx0" brushRef="#br0" timeOffset="6486.371">4940 2032 48,'0'0'34,"37"-9"1,-21-2-1,1-4-13,15 11-7,-11-13-5,6 10-3,-8-9-3,2 3 0,-10-4-1,-11 17-1,11-27 0,-11 27 0,-16-19-1,16 19 1,-32-3 0,12 11-1,-3 3 1,4 7 0,1 3 0,1 1 0,4 1-1,6 2 1,2 0-1,7-8-2,7 6-2,-9-23-6,28 14-25,-9-7-1,-3-12-1,9 1-1</inkml:trace>
          <inkml:trace contextRef="#ctx0" brushRef="#br0" timeOffset="6787.3882">5240 2032 66,'0'0'36,"0"0"0,0 0 1,0 0-24,17 7-2,-17-7-4,29-14-3,-10 3-1,6 4-1,-4-2 0,-2 4-1,-3-2 1,0 9 0,-16-2 0,0 0 0,13 21 1,-13-3-1,-6-3 0,1 5 0,3-3-1,0-1-1,2-16-1,-7 21-2,9-5-5,-2-16-14,0 0-18,0 0 1,0 0-1,-7-18 1</inkml:trace>
          <inkml:trace contextRef="#ctx0" brushRef="#br0" timeOffset="7283.4166">5720 1940 76,'0'0'38,"0"0"0,0 0 0,0 0-23,-18 14-6,18-14-3,-19 25-3,19-25-1,-14 33 0,7-17-1,5 2 0,5-2-1,-3-16 0,15 24 1,-15-24-1,26 13 0,-5-12 0,9-2 0,-2-6-1,4-2-1,-2-5-1,9 1 0,-7-8-1,3 5 0,-12-5 0,2 6 1,-9-5 0,-16 20 2,17-26 1,-17 26 2,0 0 0,-16-18 0,16 18 2,-26 0-1,26 0 1,-27 11-1,27-11 1,-26 19-1,17-3-1,9-16 1,-14 30-1,7-14-1,7 3 1,7-1-2,0-3 1,-7-15-2,32 23-3,-6-7-3,-10-16-21,13 0-12,2-2 0,-2-5-1,4-3 2</inkml:trace>
          <inkml:trace contextRef="#ctx0" brushRef="#br0" timeOffset="7643.4372">6414 1889 95,'7'-15'39,"-7"15"1,-13-25-10,13 25-18,-17-3-2,17 3-3,-30 7-3,30-7 0,-32 17-1,32-17-1,-25 23 0,25-23-1,-12 25 1,29-11-1,-1-2 2,2 0-3,7 1 0,5 1 0,0-2 0,0 0 0,-7 0 0,-23-12 0,10 29 0,-10-29 0,-21 22 0,-2-11 0,-9-2 0,1-2 0,-1 3 0,-3-10-2,35 0-37,-34 21-4,13-12-1,-2 2 2</inkml:trace>
        </inkml:traceGroup>
      </inkml:traceGroup>
    </inkml:traceGroup>
    <inkml:traceGroup>
      <inkml:annotationXML>
        <emma:emma xmlns:emma="http://www.w3.org/2003/04/emma" version="1.0">
          <emma:interpretation id="{31BEDE0F-FFAF-4E22-A8F3-8D52F9978FEB}" emma:medium="tactile" emma:mode="ink">
            <msink:context xmlns:msink="http://schemas.microsoft.com/ink/2010/main" type="paragraph" rotatedBoundingBox="19407,11642 24377,11570 24387,12262 19417,123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D0FFF2-DBE9-481B-B69F-5F44EC3CB065}" emma:medium="tactile" emma:mode="ink">
              <msink:context xmlns:msink="http://schemas.microsoft.com/ink/2010/main" type="inkBullet" rotatedBoundingBox="19410,11841 19654,11837 19656,11980 19412,11984"/>
            </emma:interpretation>
            <emma:one-of disjunction-type="recognition" id="oneOf7">
              <emma:interpretation id="interp35" emma:lang="en-US" emma:confidence="0">
                <emma:literal>•</emma:literal>
              </emma:interpretation>
            </emma:one-of>
          </emma:emma>
        </inkml:annotationXML>
        <inkml:trace contextRef="#ctx0" brushRef="#br0" timeOffset="8381.4794">3332 2800 51,'0'0'36,"0"0"2,0 0-1,0 0-12,-9-21-8,9 21-5,-16 1-4,16-1-3,-18 9-1,18-9-2,0 0 0,-10 23 0,10-23-1,14 16 0,5-13 0,2 1 0,4-4 0,9-2 0,-6-5-1,2 0 1,-5-5 0,-8-2-1,-1-2 1,-4-2-1,-10 2 0,-9 1 0,-9 1 1,-3 1-1,-6 6 0,-3 4-1,-4 4 1,2 1 0,4 7-1,-1 0-1,27-9-2,-28 17-2,28-17-5,9 16-19,10-14-10,11 1 0,4-6 0,10 3 1</inkml:trace>
      </inkml:traceGroup>
      <inkml:traceGroup>
        <inkml:annotationXML>
          <emma:emma xmlns:emma="http://www.w3.org/2003/04/emma" version="1.0">
            <emma:interpretation id="{1EEB98B7-41FA-4832-AB2B-C210054915FC}" emma:medium="tactile" emma:mode="ink">
              <msink:context xmlns:msink="http://schemas.microsoft.com/ink/2010/main" type="line" rotatedBoundingBox="19726,11638 24377,11570 24387,12262 19736,12329"/>
            </emma:interpretation>
          </emma:emma>
        </inkml:annotationXML>
        <inkml:traceGroup>
          <inkml:annotationXML>
            <emma:emma xmlns:emma="http://www.w3.org/2003/04/emma" version="1.0">
              <emma:interpretation id="{B5709DD7-95DD-4238-BD3E-1A49C8A24408}" emma:medium="tactile" emma:mode="ink">
                <msink:context xmlns:msink="http://schemas.microsoft.com/ink/2010/main" type="inkWord" rotatedBoundingBox="19726,11638 20175,11631 20184,12234 19734,12240"/>
              </emma:interpretation>
              <emma:one-of disjunction-type="recognition" id="oneOf8">
                <emma:interpretation id="interp36" emma:lang="en-US" emma:confidence="1">
                  <emma:literal>f</emma:literal>
                </emma:interpretation>
                <emma:interpretation id="interp37" emma:lang="en-US" emma:confidence="0">
                  <emma:literal>t</emma:literal>
                </emma:interpretation>
                <emma:interpretation id="interp38" emma:lang="en-US" emma:confidence="0">
                  <emma:literal>+</emma:literal>
                </emma:interpretation>
                <emma:interpretation id="interp39" emma:lang="en-US" emma:confidence="0">
                  <emma:literal>J</emma:literal>
                </emma:interpretation>
                <emma:interpretation id="interp40" emma:lang="en-US" emma:confidence="0">
                  <emma:literal>$</emma:literal>
                </emma:interpretation>
              </emma:one-of>
            </emma:emma>
          </inkml:annotationXML>
          <inkml:trace contextRef="#ctx0" brushRef="#br0" timeOffset="9081.5194">3598 2821 64,'27'-2'36,"-1"-10"0,16 8-1,-6 1-16,1-13-11,14 9-5,0 5-10,-1 4-29,-12-11 2,7 13-2,-19-8 0</inkml:trace>
          <inkml:trace contextRef="#ctx0" brushRef="#br0" timeOffset="8931.5108">4043 2513 45,'0'0'34,"-25"-19"3,25 19 0,-32 2-14,8-13-6,24 11-3,-25 11-5,22 4-2,3-15-2,-20 37-1,10-12-1,6 8-1,-5 4 0,6 5 0,-4 6-1,1 3-1,1 0 1,0-2-1,-2-2 0,0-4 0,0-6-1,-2-8-1,2-4-2,-9-18-4,12 11-12,4-18-21,-32-11 0,15-5 1,-8-10-1</inkml:trace>
        </inkml:traceGroup>
        <inkml:traceGroup>
          <inkml:annotationXML>
            <emma:emma xmlns:emma="http://www.w3.org/2003/04/emma" version="1.0">
              <emma:interpretation id="{7D9F2B5B-89B8-4ADD-B3BC-68B58ECB46AF}" emma:medium="tactile" emma:mode="ink">
                <msink:context xmlns:msink="http://schemas.microsoft.com/ink/2010/main" type="inkWord" rotatedBoundingBox="21010,11634 24377,11585 24387,12262 21020,12311"/>
              </emma:interpretation>
              <emma:one-of disjunction-type="recognition" id="oneOf9">
                <emma:interpretation id="interp41" emma:lang="en-US" emma:confidence="1">
                  <emma:literal>operations</emma:literal>
                </emma:interpretation>
                <emma:interpretation id="interp42" emma:lang="en-US" emma:confidence="0">
                  <emma:literal>operating</emma:literal>
                </emma:interpretation>
                <emma:interpretation id="interp43" emma:lang="en-US" emma:confidence="0">
                  <emma:literal>operation</emma:literal>
                </emma:interpretation>
                <emma:interpretation id="interp44" emma:lang="en-US" emma:confidence="0">
                  <emma:literal>operators</emma:literal>
                </emma:interpretation>
                <emma:interpretation id="interp45" emma:lang="en-US" emma:confidence="0">
                  <emma:literal>Operations</emma:literal>
                </emma:interpretation>
              </emma:one-of>
            </emma:emma>
          </inkml:annotationXML>
          <inkml:trace contextRef="#ctx0" brushRef="#br0" timeOffset="9636.5512">5017 2805 58,'11'-16'36,"-11"16"0,-2-16 1,-19 1-19,21 15-3,-19-4-5,19 4-1,-29 9-3,29-9-1,-26 19-1,26-19-1,-27 28-1,15-10-1,5-2 0,5 1 0,4-1-1,-2-16 0,21 21 1,-1-17-1,3-4 0,1-6 1,3-4 0,1-3 0,-5-2 0,-2-5-1,-3 3 1,-9-4-1,-6 1 0,-6 1 0,-8 3 0,-5 2-1,-3 5 0,-6 2-1,6 9-2,-6-2-3,14 16-5,-12-9-21,23-7-7,-5 19 0,5-19 0</inkml:trace>
          <inkml:trace contextRef="#ctx0" brushRef="#br0" timeOffset="10321.5903">5286 2707 83,'0'0'37,"0"0"1,0 0-5,5 21-19,-5-21-3,-11 35-4,1-11 0,8 12-2,-5-3-1,0 7-2,0-1 0,5 1 0,-1-3-2,3 0 1,-4-7 0,-1-4 0,3-4-1,2-7 0,0-15 1,0 0-1,2 16 1,-2-16-1,0 0 0,-4-24 0,4 24 0,2-36 0,0 10 0,-1-4 0,3-7-1,1-3 1,2-2 0,2-2 1,2 2-1,-1-1 0,-1 7 0,0 0 0,0 8 0,-2 5 0,3 2 0,3 4 0,-13 17 0,21-23-1,-21 23 1,21-7 0,-21 7 0,30 9 0,-14-1-1,-16-8 2,23 34-1,-16-15 0,4 2 0,-8 0 1,-1 0-1,-4-1 1,-8-4-1,-3-1 1,-3-4-1,-1-2 1,-3-4-1,3-2 0,-3-1-1,-3-5-3,23 3-3,-33-13-6,33 13-27,-6-15-3,6 15 3,-7-16-2</inkml:trace>
          <inkml:trace contextRef="#ctx0" brushRef="#br0" timeOffset="10750.6149">5628 2801 64,'21'-3'37,"2"5"-2,-5-6 3,0-10-22,15 16-4,-17-14-4,16 6-3,-13-6-1,4 1-2,-2-3 0,0-1-1,-6-5-1,-7 1 1,-1 0-1,-7-1 0,0 4 0,0 16 0,-14-24 0,14 24 1,-35-2-1,17 9 1,-8 4 0,-1 6 0,6 3 0,4 4 0,-3 1 0,11 1 0,2 0-1,2-1-1,16 5-1,-1-12-4,13 8-4,-14-10-22,14-9-7,0-2 0,-2-10 0</inkml:trace>
          <inkml:trace contextRef="#ctx0" brushRef="#br0" timeOffset="11035.6312">5958 2838 68,'0'0'37,"18"2"0,-18-2 1,33-5-23,-26-16-2,16 12-5,-12-14-3,10 6-1,-3-6-2,-2 2-1,0 0 0,-1 1-1,0 4-1,0 1-1,5 9-3,-20 6-1,39-3-7,-39 3-26,30 7 1,-11 0 0,-1-7 1</inkml:trace>
          <inkml:trace contextRef="#ctx0" brushRef="#br0" timeOffset="11607.6639">6479 2707 65,'19'-20'37,"-19"20"1,14-19 0,-14 19-18,-7-16-6,7 16-4,0 0-3,-15 2-2,-1 0-1,16-2-1,-29 15-1,10-1 0,-2-1 0,10 4 0,-6-1-1,4 2 0,3-1 0,-3-1-1,13-16 1,2 21-1,-2-21 0,23 11 0,-7-13 2,3-5-2,2-2 0,6-3 0,3-4 0,-4 0 0,1 0 0,-2 2 0,-8 2 0,-17 12 0,28-14 0,-28 14 0,0 0 0,0 0 0,8 28 0,-16-12 0,3 3 0,-2 4 0,0 2 0,9-1 0,-7-1 0,6-2 0,3-3 0,-4-18-3,5 30-2,-5-30-4,20 7-9,-20-7-24,14-18 1,-5 1 0,1-8 0</inkml:trace>
          <inkml:trace contextRef="#ctx0" brushRef="#br0" timeOffset="12156.6953">6721 2692 80,'9'-17'39,"-9"17"-2,7-16 2,-6 0-27,24 15-3,-5-10-4,11 6-3,-6 1-2,2 1-1,4 11-3,-15-1-2,9 13-1,-18-4 0,2 14 0,-16-8 0,10 14 1,-13-10 1,11 2 3,-1-9 2,-5-3 2,5-16 0,2 16 0,-2-16 0,0 0-3,16-28-12,-14-2-18,13 14-1,-4-23-2,15 11 1</inkml:trace>
          <inkml:trace contextRef="#ctx0" brushRef="#br0" timeOffset="11871.679">6911 2462 67,'20'-5'37,"-20"5"0,0 0 1,25 14-20,-45-9-4,20 25-5,-21-7-2,14 12-2,-7 0-1,8 8-1,-11-5-1,8 1 0,0-4-1,-3-2-1,14-3-2,-9-14-3,5 9-5,-18-24-18,20-1-12,-16 0 0,16 0-1,-24-24 1</inkml:trace>
          <inkml:trace contextRef="#ctx0" brushRef="#br0" timeOffset="12313.7043">7167 2517 52,'0'0'34,"0"0"-1,0 0 1,0 0-13,-1 24-15,1-24-1,-7 34-7,8-6-6,-6 0-18,0-5-6,14 10-3,-15-12 3</inkml:trace>
          <inkml:trace contextRef="#ctx0" brushRef="#br0" timeOffset="12576.7193">7164 2794 62,'0'0'39,"5"16"-2,-5-16-1,0 0-11,21 2-10,-21-2-5,21-5-2,-21 5-3,32-7-2,-32 7-1,34-13 0,-34 13-1,26-17-1,-26 17 1,20-21-1,-20 21 1,3-27-1,-3 27 0,-12-21-1,12 21 1,-25-16-1,25 16-1,-30-5-2,30 5-3,-28 0-5,28 0-21,0 0-9,-18 20 2,18-20-1</inkml:trace>
          <inkml:trace contextRef="#ctx0" brushRef="#br0" timeOffset="13095.749">7549 2715 86,'0'0'39,"0"0"-1,0 0 2,-13-21-28,13 21-2,0 0-3,-3 16-3,3-16-1,-13 16 0,13-16-1,-7 17-1,7-17 1,-5 18-1,5-18 0,0 0-1,0 0 1,0 0 0,27 11-1,-6-17 0,-2-2 1,4-3-1,2-1 0,1 1 0,4-1 0,-5 3 0,-25 9 0,28-12 0,-28 12 0,0 0-1,0 0 1,0 0 0,7 26 0,-7-26 0,-10 30 0,-3-12 0,5-1 0,-1 2 0,3 1-1,6-20-1,-8 31-3,8-31-4,-2 20-9,2-20-23,0 0 0,19 5 0,-19-5 1</inkml:trace>
          <inkml:trace contextRef="#ctx0" brushRef="#br0" timeOffset="13561.7757">8195 2589 86,'0'0'37,"0"0"3,1-16-5,-1 16-19,0 0-3,-19 2-5,0-6-1,19 4-3,-29 6 0,14-1-1,-5 0-1,-5 4-2,25-9 0,-14 16 0,14-16 0,-10 22 0,10-22 0,0 30 0,0-30 0,35 32 0,-19-13 0,10 1 0,-3 1 0,-5 3 0,15-3 0,-10 2 0,-7 0 0,0 0 0,-23-4 0,-12 4 0,-11-7 0,0-2 0,-4-2 0,1-1 0,-10-4 0,4-2 0,6 0 0,8-8 0,25 3 0,0 0-42,0 0-3,0 0 0,0-23-1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03.5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3D25BA-F2A5-4D6A-8C2A-A6C0A847F1FC}" emma:medium="tactile" emma:mode="ink">
          <msink:context xmlns:msink="http://schemas.microsoft.com/ink/2010/main" type="inkDrawing"/>
        </emma:interpretation>
      </emma:emma>
    </inkml:annotationXML>
    <inkml:trace contextRef="#ctx0" brushRef="#br0">-1 153 107,'0'0'39,"0"0"1,7-20 0,21 20-27,2-16-3,19 11-4,1-9-6,15 4 0,4-4 0,7 3 0,5-1 0,0 3 0,-7-2 0,-1 3 0,-6 1 0,-7 0 0,-2 5 0,-14-5 0,-1 14-5,-22-7-36,-4 2-2,-17-2 2,0 0-2</inkml:trace>
    <inkml:trace contextRef="#ctx0" brushRef="#br0" timeOffset="-292.0166">498 84 77,'0'0'38,"0"0"1,0 0 0,-7-21-17,7 21-6,0 0-3,0 0-4,0 16-7,0 3-2,-4 4 0,1 12 0,-6 7 0,4 16 0,-4 4 0,2 8 0,2 4 0,-1-4 0,3-1 0,1-6 0,0-10 0,2-13 0,0-7 0,0-10 0,0-23 0,0 0 0,0 0 0,-7-33 0,7-2-44,-5-13 0,-6-6 1,-1-8 0</inkml:trace>
    <inkml:trace contextRef="#ctx0" brushRef="#br0" timeOffset="566.0323">1075-134 87,'0'0'37,"16"-10"2,-16 10 2,0 0-23,0 0-3,-3 19-4,15 9-4,-19-3-7,5 15 0,-7 6 0,2 12 0,-2 2 0,2 8 0,-3 1 0,-3-1 0,-4-1 0,4-4 0,5-5 0,-3-9 0,4-5 0,2-10 0,-1-8 0,3-7 0,3-19 0,0 0 0,0 0 0,28-12 0,-10-14 0,3-8 0,2-3 0,7-3 0,5 0 0,0 4 0,-1 7 0,-6 6 0,-7 7 0,-3 9 0,2 9 0,-20-2 0,17 26 0,-17-1 0,-3 3 0,1 5 0,-3 4 0,3 0 0,0 0 0,0-6 0,-3-4 0,5-6 0,0-4 0,0-17 0,5 16 0,-5-16 0,0 0 0,9-33-5,5 14-38,0-8-1,-3-1 2,0-2-1</inkml:trace>
    <inkml:trace contextRef="#ctx0" brushRef="#br0" timeOffset="1219.0698">1481 448 94,'16'7'39,"-16"-7"2,9 17-1,5 10-23,-14-27-3,5 30-4,-5-30-10,9 35 0,-9-35 0,9 28 0,-9-28 0,12 19 0,-12-19 0,0 0 0,18 9 0,-18-9 0,0 0 0,23-23 0,-23 23 0,19-31 0,-6 9 0,3 1 0,-2 0 0,2 4 0,0-1 0,-16 18 0,17-17 0,-17 17 0,0 0 0,0 0 0,13 21 0,-13-21 0,3 28 0,-3-28 0,2 28 0,-2-28 0,9 21 0,-9-21 0,17 9 0,-17-9 0,27-6 0,-6-2 0,2-5 0,3-1 0,3-3 0,-5 1 0,5 0 0,-5 4 0,-1 1 0,-23 11 0,25-8 0,-25 8 0,12 15 0,-8 3 0,-2 3 0,-2 5 0,-6 2 0,5 6 0,-3 1 0,1-2 0,1-1 0,0-4 0,-2-3 0,1-6 0,1-3 0,2-16 0,2 17 0,-2-17 0,18-1 0,-11-15-40,5-5-4,0-11-1,-3-5 1</inkml:trace>
    <inkml:trace contextRef="#ctx0" brushRef="#br0" timeOffset="3746.2143">2916-23 19,'0'0'29,"0"0"4,0-18 2,0 18-7,0 0-1,-14-15-5,14 15-4,0 0-4,0 0-3,-21 5-2,21-5-2,-28 16-4,14-1-3,-9 1 0,2 9 0,-4-1 0,2 13 0,-4 0 0,6 7 0,2 5 0,3 8 0,4 1 0,6 3 0,1 1 0,5-3 0,7-1 0,4-5 0,1-4 0,4-8 0,-4-6 0,1-11 0,4-3 0,-1-14 0,14-3 0,-9-18 0,20 9-26,-13-16-17,2-4-1,-2-3 2,-3-4-1</inkml:trace>
    <inkml:trace contextRef="#ctx0" brushRef="#br0" timeOffset="4091.234">3174 123 104,'0'0'39,"0"0"3,-12 24-2,12-24-25,-13 46-5,-1-13-5,11 15-5,-6-1 0,4 6 0,-1-2 0,5 0 0,1-5 0,1-8 0,-1-6 0,4-9 0,-2-6 0,-2-17 0,0 0 0,0 0 0,16-8-10,-20-21-29,8-9-4,-1-8 2,1-7-1</inkml:trace>
    <inkml:trace contextRef="#ctx0" brushRef="#br0" timeOffset="4520.2586">3156 156 75,'0'-28'36,"0"28"1,16-16 0,-16 0-20,25 20-5,-25-4-3,49-2-1,-19 4-2,15 12-2,-7-2-1,3 9 0,-4 0-1,-2 8 1,-5-1 0,-8 2-3,-10-4 0,-12 2 0,-11-5 0,-6 0 0,-10-2 0,-8-5 0,-7-4 0,1-3 0,-5-2 0,5-2 0,6-2 0,5-1 0,11 2 0,19-4 0,-16 12 0,16-12 0,10 21 0,5-5 0,0 2 0,8 3 0,0-2 0,0 2 0,2 0 0,-2 2 0,2 0 0,-4-2 0,0 0 0,-7-5 0,0 5-3,-14-21-28,0 0-9,6 16-3,-6-16 2,0 0-1</inkml:trace>
    <inkml:trace contextRef="#ctx0" brushRef="#br0" timeOffset="4936.2824">3628 581 66,'23'-5'37,"5"2"0,-7-6 2,4-9-11,5 13-15,-14-14-4,8 8-3,-11-10-2,-1 5-1,-7-5-1,-1 4 0,-8-3 0,4 20 0,-21-28 0,5 23-1,-7 3 1,1 7-2,-3 6 0,2 8 0,-2 6 0,6 5 0,3-2 0,5 5 0,4-1 0,9-1 0,7 1 0,3-4 0,8-3 0,-1-6 0,4 0 0,-4-13 0,15 8-4,-34-14-38,35-7 0,-15-6 0,-6-4-1</inkml:trace>
    <inkml:trace contextRef="#ctx0" brushRef="#br0" timeOffset="5551.3175">4025 587 85,'-30'8'38,"30"-8"-1,0 0 2,0 0-23,33 7-7,-15-12-2,17 5-3,2-3-2,4-6-6,9 11-10,-1-9-24,-12-6-1,7 5 1,-10-7 0</inkml:trace>
    <inkml:trace contextRef="#ctx0" brushRef="#br0" timeOffset="5377.3076">4048 414 73,'26'-10'38,"-26"10"1,27-11 1,-27 11-13,25-8-13,5 11-4,-15-12-4,10 13-1,-7-6-2,-1 6-3,-17-4 0,29 19 0,-29-19 0,3 33 0,-10-12 0,-7 4 0,-5 5 0,-3 0 0,0 0 0,-3-1 0,-2 0 0,4-1 0,2-4 0,9-3 0,1-1 0,8-4 0,3-16 0,12 19 0,-12-19 0,32 7 0,-6-9 0,-3-3 0,11 1 0,-13-10 0,9 13-5,-25-19-23,-5 20-13,16-26-3,-16 26 3,-19-30 0</inkml:trace>
    <inkml:trace contextRef="#ctx0" brushRef="#br0" timeOffset="5949.3403">4569 81 85,'0'0'39,"0"0"1,0 0 2,16 14-17,-32-13-12,23 24-2,-13-6-11,10 13 0,-8 1 0,4 13 0,-5-2 0,3 5 0,2 2 0,-5 0 0,1-2 0,4 0 0,-3-5 0,-4-7 0,5-3 0,-3-10 0,3-3 0,2-21 0,5 23 0,-5-23 0,0 0 0,0 0 0,14-17 0,-21-13-21,18 7-21,-6-2-1,2 1 2,4-1-1</inkml:trace>
    <inkml:trace contextRef="#ctx0" brushRef="#br0" timeOffset="16360.9358">9783 1479 113,'2'-19'42,"-2"19"1,0 0 0,9 23-29,-9-23-14,-4 42 0,-1-10 0,7 15 0,-4 4 0,0 12 0,-3 8 0,1 6 0,1 0 0,1 6 0,0-2 0,0-2 0,-1-2 0,1-7 0,-1-12 0,-1-10 0,2-8 0,0-17 0,2-5 0,-12-34 0,12-2-44,-5-19-3,3-7 0,-5-3 0</inkml:trace>
    <inkml:trace contextRef="#ctx0" brushRef="#br0" timeOffset="8381.4794">5252 49 64,'0'0'37,"0"0"1,0 0 2,0 0-10,0 0-14,0 0-3,0 0-4,10 25-1,-3-6-8,9 16 0,-2 0 0,8 13 0,-5 3 0,3 5 0,-4 0 0,1 0 0,-4-3 0,-5-4 0,-6-5 0,-4-7 0,-6-4 0,-5-5 0,-4-5 0,-8-3 0,0-5 0,-1 0 0,1-1 0,0-6 0,11 8 0,-7-12-20,21-4-24,0 0-1,26 3 2</inkml:trace>
    <inkml:trace contextRef="#ctx0" brushRef="#br0" timeOffset="6326.3619">4876 430 60,'0'0'37,"17"0"0,-17 0 3,0 0-15,9 21-6,-9-21-5,-14 23-3,-9-14-2,6 12-6,-12-3-3,1 3 0,-7-2 0,1 0 0,-6-1 0,6-2 0,4-4 0,9-1 0,5-4 0,16-7 0,0 0 0,14 17 0,13-12 0,1 2 0,11 2 0,3 4 0,-1-3 0,-3 4 0,1 0 0,-7 2 0,-2 0 0,-7-2 0,-2 3 0,-21-17 0,25 22-26,-25-22-17,-5 15 0,5-15 0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10.7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0CA218-DBFF-4E06-A76E-C7514A10B061}" emma:medium="tactile" emma:mode="ink">
          <msink:context xmlns:msink="http://schemas.microsoft.com/ink/2010/main" type="inkDrawing"/>
        </emma:interpretation>
      </emma:emma>
    </inkml:annotationXML>
    <inkml:trace contextRef="#ctx0" brushRef="#br0">32 108 44,'-3'19'27,"-15"-20"3,18 1 0,-4 17-12,4-17-3,0 0-1,0 0-2,0 0-1,-8-16 0,8 16 0,0 0-2,15-1-1,-15 1-1,20-4-1,-4 0-4,8 4-2,8-5 0,11 3 0,3-3 0,12 2 0,7-4 0,13 0 0,14-6 0,13 3 0,3-3 0,9 3 0,1-2 0,-3 1 0,-4 2 0,-9 4 0,-19 2 0,-16 3 0,-12 1 0,-13 1 0,-12 0 0,-10 0 0,-3-1 0,-17-1 0,16 4 0,-16-4 0,0 0 0,0 0 0,0 0 0,0 0 0,0 0-35,0 0-9,-19 16 0,19-16 1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24.2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E08A8C-1ED7-4E49-99A9-9A182B0217F1}" emma:medium="tactile" emma:mode="ink">
          <msink:context xmlns:msink="http://schemas.microsoft.com/ink/2010/main" type="inkDrawing"/>
        </emma:interpretation>
      </emma:emma>
    </inkml:annotationXML>
    <inkml:trace contextRef="#ctx0" brushRef="#br0">36 31 34,'0'0'33,"0"0"2,-19 6 1,19-6-9,0 0-4,-20-9-7,20 9-4,0 0-2,0 0-3,0 0 0,0 0-2,0 0 0,0 0 0,27 9-5,3-6 0,2-1 0,15 5 0,10-9 0,19 4 0,12-4 0,14 2 0,9-3 0,10-1 0,7-3 0,5 2 0,-1-4 0,1 2 0,-13 2 0,-6 1 0,-13 1 0,-8 4 0,-13-1 0,-11 4 0,-9 1 0,-14 0 0,-11 2 0,-7-1 0,-7-1 0,-21-5 0,23 7 0,-23-7 0,0 0 0,0 0-13,0 0-32,-23 0-1,2-2 1,-4 2-1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14.0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CCA1E4-7227-4F13-8F29-8492DE5485A0}" emma:medium="tactile" emma:mode="ink">
          <msink:context xmlns:msink="http://schemas.microsoft.com/ink/2010/main" type="inkDrawing"/>
        </emma:interpretation>
      </emma:emma>
    </inkml:annotationXML>
    <inkml:trace contextRef="#ctx0" brushRef="#br0">2798 1769 73,'16'-16'40,"-16"16"0,16 4 1,-6 15-12,-10-19-16,20 28-2,-20-28-3,30 43-8,-16-17 0,11 7 0,-8 2 0,8 6 0,-5-1 0,2 1 0,-2-1 0,5 2 0,-4-3 0,-2 1 0,-3-8 0,-4-2 0,-3-6 0,-2-2 0,-1-7 0,-6-15 0,3 23 0,-3-23 0,0 0 0,0 0 0,-17 14 0,17-14 0,0 0 0,-27 9 0,6-7 0,-4 3 0,-8 4 0,-8-2 0,-1 0 0,-10 2 0,-1-4 0,-5 0 0,-2-3 0,4-2 0,8-2 0,2 0 0,9-3 0,9-2 0,5 0 0,23 7 0,-7-17 0,12-1 0,23 16-3,1-15-41,4-3-1,4-3 2,6 1-1</inkml:trace>
    <inkml:trace contextRef="#ctx0" brushRef="#br0" timeOffset="-502.0287">2803 1885 94,'0'0'40,"15"-16"1,-15 16 0,-11-17-27,11 17-2,0 0-2,0 0-7,0 0-3,2 30 0,-13-11 0,2 14 0,-7 3 0,2 7 0,-3 5 0,1 1 0,-2-3 0,6 1 0,-6-3 0,6-7 0,3-4 0,-3-4 0,3-5 0,2-5 0,7-19 0,-13 22 0,13-22 0,0 0 0,-3-16 0,1-12 0,20 12-7,-17-23-37,12-1-1,-4-13 1,3 0 0</inkml:trace>
    <inkml:trace contextRef="#ctx0" brushRef="#br0" timeOffset="880.0504">3315 1523 18,'0'0'26,"18"-5"1,-18 5-2,0 0-2,0 0-3,-2-16-2,2 16-2,0 0-3,16-5-2,-16 5-1,0 0-1,-19-16-2,19 16 0,0 0-1,-16 2-2,-2-4 0,18 2-1,-30 5-1,30-5 0,-26 14-1,10-1 2,0-1-3,2 4 0,0 1 0,1 3 0,8-1 0,1 0 0,1-3 0,3-16 0,7 21 0,-7-21 0,21 6 0,-1-8 0,-1-5 0,4-2 0,0-7 0,0 0 0,0-1 0,-4-3 0,4 5 0,-5 1 0,-18 14 0,19-25 0,-19 25 0,0 0 0,0 0 0,11 26 0,-15-6 0,-3 6 0,-2 6 0,1 3 0,-3 3 0,6 1 0,-2-4 0,1-1 0,1-6 0,5-4 0,4-6 0,-4-18 0,17 17 0,-1-18 0,4-3 0,-5-13 0,24 3-32,-14-2-12,0 0-1,-6-2 2</inkml:trace>
    <inkml:trace contextRef="#ctx0" brushRef="#br0" timeOffset="1700.0973">5061 2101 77,'0'0'36,"0"0"1,0 0-1,-2 20-19,2-20-3,0 0-3,0 0-2,-8 31-1,8-31-2,-6 35-2,1-15-4,3 4 0,-3-4 0,3-1 0,0-1 0,2-18 0,-3 24 0,3-24 0,0 0 0,0 0-10,0 0-10,0 0-21,-7-16-1,3-3 1,-1-13-1</inkml:trace>
    <inkml:trace contextRef="#ctx0" brushRef="#br0" timeOffset="1911.1093">5065 1767 99,'0'0'38,"0"0"1,0 0-1,0 0-29,0 0-2,19-7-2,-19 7-1,0 0-2,28 4-3,-28-4-2,36 12-3,-36-12-8,33 2-24,-13 10-1,-20-12 0,35 25 0</inkml:trace>
    <inkml:trace contextRef="#ctx0" brushRef="#br0" timeOffset="2298.1315">5464 1908 98,'0'0'39,"-25"25"1,9-11-3,-7-14-24,18 17-2,-15-11-3,11 15-2,9-21-3,-15 29-3,8-13 0,5 4 0,0-3 0,4 1 0,0-2 0,-2-16 0,15 29 0,-15-29 0,23 27 0,-23-27 0,20 23 0,-20-23 0,16 21 0,-16-21 0,10 17 0,-10-17 0,-5 16 0,5-16 0,-27 16 0,10-6 0,-3 1 0,-3-2 0,2 1 0,-3-8 0,24-2 0,-18 11-38,18-11-5,0-16-2,5-2 1</inkml:trace>
    <inkml:trace contextRef="#ctx0" brushRef="#br0" timeOffset="3530.2019">7557 1678 94,'28'3'38,"-28"-3"3,0 0-2,7 36-24,-33-29-3,8 22-3,-22-8-2,1 11-7,-12-4 0,-2 2 0,-4-2 0,6 0 0,3-7 0,8-3 0,10-6 0,5-3 0,7-4 0,18-5 0,0 0 0,0 0 0,0 0 0,0 0 0,27 16 0,-11-5 0,1 1 0,1 4 0,0 1 0,-1 4 0,1 2 0,0-2 0,1 2 0,-1-3 0,3-1 0,0-5 0,-3-3 0,1-8 0,6 4 0,-25-7-6,42-10-31,-42 10-5,23-22-1,-23 22 1</inkml:trace>
    <inkml:trace contextRef="#ctx0" brushRef="#br0" timeOffset="3063.1752">7241 1516 80,'0'0'40,"-5"-16"-1,5 16 2,0 0-15,-21-8-14,21 8-1,0 0-5,-4 26-6,4-26 0,-5 39 0,0-11 0,1 10 0,-3 5 0,2 6 0,-4 3 0,-2 5 0,1 1 0,-3 1 0,1-1 0,3-1 0,2-5 0,2-1 0,1-7 0,2-2 0,1-12 0,1-5 0,1-6 0,-1-19 0,6 20 0,-6-20 0,0 0 0,7-32 0,9 20-4,-15-18-39,12-12-1,-3-4 1,1-2 0</inkml:trace>
    <inkml:trace contextRef="#ctx0" brushRef="#br0" timeOffset="3989.2281">7757 2024 93,'0'0'40,"0"0"0,0 0-1,-16 9-23,21 14-6,-21-15-1,14 19-5,-7-6 0,8 3-4,-1-1 0,5-2 0,5-3 0,-8-18 0,28 19 0,-5-19 0,1-5 0,5-7 0,-3-4 0,4-5 0,-3-7 0,-4-6 0,-6 1 0,-6 0 0,-11 3 0,-5 3 0,-10 6 0,-6 5 0,-7 9 0,-4 7 0,-3 6 0,3 1 0,2 3 0,5-1 0,6 0 0,19-9 0,-16 16 0,16-16 0,20 12-11,-20-12-20,19-5-10,7 3-2,1-3 2,6 1 0</inkml:trace>
    <inkml:trace contextRef="#ctx0" brushRef="#br0" timeOffset="4484.2565">8371 1876 82,'0'0'39,"0"0"-1,-23-10 2,2-2-23,21 12-3,-20 5-4,20-5-2,-24 10-1,24-10-7,-25 14 0,25-14 0,-20 16 0,20-16 0,-3 16 0,3-16 0,14 21 0,-14-21 0,28 27 0,-8-6 0,-3 0 0,1 5 0,-4-3 0,-3 1 0,-4 1 0,-5 0 0,-4-4 0,-5-5 0,7-16 0,-27 22 0,10-15 0,-3-5 0,1 0 0,-2-4 0,1-1 0,-1-4 0,5 3 0,-5-6 0,21 10 0,-25-21-21,25 21-22,0 0-1,9-23 2,-9 23 0</inkml:trace>
    <inkml:trace contextRef="#ctx0" brushRef="#br0" timeOffset="5132.2936">8664 2087 77,'0'0'35,"32"-10"-2,-13-3 2,13 5-26,3 4-14,7-12-26,11 23-2,-8-19-1,16 19-1</inkml:trace>
    <inkml:trace contextRef="#ctx0" brushRef="#br0" timeOffset="4972.2843">8745 1871 72,'0'0'39,"25"-17"-1,-25 17 2,19-23-18,2 30-8,-21-7-3,27-4-3,-27 4-2,39 4-1,-20-1-5,8 4 0,-6 0 0,-2 6 0,-19-13 0,25 33 0,-25-12 0,-4 7 0,-15 4 0,-4 5 0,-9 0 0,-1 1 0,-3 1 0,6-2 0,0-2 0,9-5 0,5-4 0,9-1 0,11-8 0,-4-17 0,21 25 0,0-21 0,2-3 0,2-6 0,7 1 0,-13-15 0,16 17-20,-21-13-23,-7-1-1,-15-2 1,-8-3 0</inkml:trace>
    <inkml:trace contextRef="#ctx0" brushRef="#br0" timeOffset="5508.3151">9225 2098 90,'-32'5'37,"15"6"2,-3-6 0,-3-7-27,29 20-3,-6-18-2,1 19-1,-1-19-2,9 21-1,-9-21 0,20 25-1,-20-25-1,23 30 0,-23-30-1,31 24 2,-13-15-2,5-2 0,-5-3 0,3-4 0,0-8 0,4-2 0,-4-8 0,0-3 0,0-3 0,-3-3 0,-2-4 0,-4 6 0,1-3 0,-8 9 0,0 1 0,-1 2 0,-4 16-2,0 0-11,0 0-27,0 0-3,0 0 1,-7 23-1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54.3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510C2D-037E-4D25-8887-AE9850D9A22B}" emma:medium="tactile" emma:mode="ink">
          <msink:context xmlns:msink="http://schemas.microsoft.com/ink/2010/main" type="inkDrawing" rotatedBoundingBox="2764,8834 9857,6824 10213,8079 3120,10089" semanticType="callout" shapeName="Other">
            <msink:sourceLink direction="to" ref="{FB7ED017-4469-4B73-9019-57EB66136943}"/>
            <msink:sourceLink direction="to" ref="{8ECDE85C-1243-4EC5-BA3A-22EC56A22128}"/>
          </msink:context>
        </emma:interpretation>
      </emma:emma>
    </inkml:annotationXML>
    <inkml:trace contextRef="#ctx0" brushRef="#br0">740 2784 48,'2'19'32,"-2"-19"1,0 0 1,0 0-18,-23-5-1,23 5-3,0 0-1,0 0-2,-24-20-2,24 20-1,-25-17-1,25 17 0,-25-19-2,25 19 0,-32-25 0,15 13-1,-4-2 0,5 1 0,-6-1 0,3 0 0,-7 0-1,-3 2 1,1-2-2,2 0 0,1-2 0,0 2 0,-1-2 0,5 2 0,-1-4 0,6-1 0,2 0 0,-2 3 0,1-3-3,-1-3 3,0 1 1,-2 0-1,-1-2 0,1 1 2,0 1-2,1-1 0,-3 0 0,3 0 0,1 0 0,5-1 0,2 0 0,-1 0 0,-1 0 0,8 0 0,-1 4 0,2 2 0,-1-3 0,-1 3 0,4 1 0,2-2 0,-2 2 0,0-1 0,4-2 0,-3-1-2,6 1 4,1 0-2,-1-1 0,1-1 0,3 2 0,0-2-2,3 1 2,-2 3 0,4-1 0,0 2 0,-2 1 0,2 1 0,0 1 0,-16 13 0,30-19 0,-14 8 0,0 1 0,-16 10 0,33-23 0,-14 12 0,8 1 0,1-1-1,-1 1 1,3-1 0,0-1 0,0 3 0,1-5 0,3 0 0,-4 0 3,4 0-3,1-2 0,0 2 0,4 2 0,-2-1 0,7 5 0,2 1 0,0-2 0,3 4 0,3-2 0,-1 1 0,5 3 0,-1-2 0,-2-1 0,0 1 0,7 0 0,-4-1 0,4-1 0,2 2 0,0-2 0,5 0 0,-2 0 0,2 0 0,-3 2 0,0-2 0,1 1 0,0 1 0,2-2 0,-7 2 0,4-2 0,-1 0 0,4 0 0,-1 0 0,1-2 0,0 2 0,0 0 0,0 2 0,2 1 0,-4 1 0,4-1 0,0 2 0,-6 1 0,3 1 0,1-4 0,2 1 0,5-1 0,0 1 0,-5-3 0,3 1 0,-1-2 0,-4 0 0,-2 2 0,-3-4 0,-6 2 0,-1-2 0,2-1 0,-4-1 0,5 0 0,-3-1 0,8-2 0,2 2 0,3-2 0,-1 1 0,0-1 0,-4 0 0,-1 2 0,0 0 0,-6-1 0,-3-1 0,-5 0 0,5 0 0,0 0 0,2-2 0,-1 4 0,3-2 0,-3-2 0,3 2 0,-1 0 0,-3-2 0,0 4 0,-1-2 0,-5-2 0,-3-1 0,0-1 0,-1 2 0,1 0 0,0 1 0,-5 0 0,0 0 0,3 1 0,-1 0 0,-1 1 0,3-1 0,-3 0 0,1 2 0,-2-2 0,0 0 0,-4 0 0,2 0 0,-5 0 0,-1-1 0,-1 1 0,0 0 0,-1 0 0,-1 2 0,2 0 0,0-1 0,0-4 0,0 5 0,0-6 0,-4 0 0,-1 1 0,-4-1 0,-1 1 0,-4-1 0,0 2 0,-4-1 0,-12 17 0,23-25 0,-23 25 0,25-23 0,-25 23 0,17-19 0,-17 19 0,18-19 0,-18 19 0,0 0 0,16-25 0,-16 25 0,9-21 0,-9 21 0,8-21 0,-8 21 0,9-21 0,-9 21 0,9-20 0,-9 20 0,5-15 0,-5 15 0,0 0 0,6-20 0,-6 20 0,0 0 0,3-16 0,-3 16 0,0 0 0,0 0 0,5-19 0,-5 19 0,0 0 0,0 0 0,0 0 0,8-16 0,-8 16 0,0 0 0,0 0 0,0 0 0,0 0 0,0 0 0,0 0 0,0 0 0,0 0 0,0 0 0,0 0 0,0 0 0,0 0 0,0 0 0,-20 11 0,20-11 0,-28 12 0,8-3 0,-4 1 0,-3 3 0,-1 1 0,-2 0 0,0-2 0,0 0 0,4 3 0,3-3 0,0-2 0,3 1 0,20-11 0,-30 14 0,30-14 0,0 0 0,-21 12 0,21-12 0,0 0 0,0 0 0,0 0 0,0 0 0,0 0 0,0 0 0,0 0 0,0 0 0,0 0 0,0 0 0,21-12 0,-21 12 0,32-16 0,-11 6 0,6-1 0,-3-1 0,5-2 0,-1 1 0,-3 1 0,-3 2 0,1-1 0,-1 4 0,-5 0 0,1 2 0,-2-1 0,0 1 0,-16 5 0,28-5 0,-28 5 0,26-7 0,-26 7 0,20-4 0,-20 4 0,0 0 0,0 0 0,17 6 0,-17-6 0,0 0 0,16 21 0,-16-21 0,23 30 0,-10-11 0,3 2 0,-1 4 0,5-1 0,1 3 0,2 1 0,0-2 0,0-3 0,2 3 0,-4-6 0,2 1 0,-4-7 0,4-2 0,-23-12 0,32 5 0,-16-8 0,-6-15 0,17 6-24,-20-13-20,-7 1 1,-12-4-2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5:07.06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6BE2838-BA5B-4807-BA0E-E8039359CB2A}" emma:medium="tactile" emma:mode="ink">
          <msink:context xmlns:msink="http://schemas.microsoft.com/ink/2010/main" type="writingRegion" rotatedBoundingBox="1615,9171 11263,8921 11376,13280 1728,13531"/>
        </emma:interpretation>
      </emma:emma>
    </inkml:annotationXML>
    <inkml:traceGroup>
      <inkml:annotationXML>
        <emma:emma xmlns:emma="http://www.w3.org/2003/04/emma" version="1.0">
          <emma:interpretation id="{4FC18776-6C7C-44C1-9B0B-974800E9E2CF}" emma:medium="tactile" emma:mode="ink">
            <msink:context xmlns:msink="http://schemas.microsoft.com/ink/2010/main" type="paragraph" rotatedBoundingBox="4365,9100 11263,8921 11304,10478 4405,106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B3930E-969C-4B2A-8737-DCC23E7AA768}" emma:medium="tactile" emma:mode="ink">
              <msink:context xmlns:msink="http://schemas.microsoft.com/ink/2010/main" type="line" rotatedBoundingBox="4365,9100 11263,8921 11304,10478 4405,10656"/>
            </emma:interpretation>
          </emma:emma>
        </inkml:annotationXML>
        <inkml:traceGroup>
          <inkml:annotationXML>
            <emma:emma xmlns:emma="http://www.w3.org/2003/04/emma" version="1.0">
              <emma:interpretation id="{FB7ED017-4469-4B73-9019-57EB66136943}" emma:medium="tactile" emma:mode="ink">
                <msink:context xmlns:msink="http://schemas.microsoft.com/ink/2010/main" type="inkWord" rotatedBoundingBox="4372,9361 6199,9313 6228,10423 4401,10470">
                  <msink:destinationLink direction="to" ref="{1A510C2D-037E-4D25-8887-AE9850D9A22B}"/>
                </msink:context>
              </emma:interpretation>
              <emma:one-of disjunction-type="recognition" id="oneOf0">
                <emma:interpretation id="interp0" emma:lang="en-US" emma:confidence="0">
                  <emma:literal>De</emma:literal>
                </emma:interpretation>
                <emma:interpretation id="interp1" emma:lang="en-US" emma:confidence="0">
                  <emma:literal>be =</emma:literal>
                </emma:interpretation>
                <emma:interpretation id="interp2" emma:lang="en-US" emma:confidence="0">
                  <emma:literal>De =</emma:literal>
                </emma:interpretation>
                <emma:interpretation id="interp3" emma:lang="en-US" emma:confidence="0">
                  <emma:literal>DE</emma:literal>
                </emma:interpretation>
                <emma:interpretation id="interp4" emma:lang="en-US" emma:confidence="0">
                  <emma:literal>119 =</emma:literal>
                </emma:interpretation>
              </emma:one-of>
            </emma:emma>
          </inkml:annotationXML>
          <inkml:trace contextRef="#ctx0" brushRef="#br0">905-294 64,'0'0'36,"0"0"0,5-19 3,-5 19-23,0 0-2,-26-21-3,26 21-3,-20-4-1,20 4-1,-28 2-2,9 3 0,-2-1-1,1 8 0,-5-5-1,6 7 0,-4 0-2,7 4 0,0-1 0,9 1 0,2 0 0,5-18 0,7 26 0,-7-26 0,28 9 0,-8-13 0,6-1 0,1-7 0,-4-1 0,-2-1 0,-2 2 0,-1 1 0,-18 11 0,21-12 0,-21 12 0,0 0 0,0 0 0,0 0 0,18 0 0,-18 0 0,0 0 0,10 18 0,-10-18 0,0 26 0,-1-7 0,-5 4 0,-1 4 0,0 6 0,-2-1 0,0 1 0,2-1 0,2-3 0,2-2 0,4 1 0,-1-5 0,6-6 0,-1-1 0,-5-16 0,18 25 0,-18-25 0,26 17 0,-26-17 0,42 4-21,-22-9-22,3-2-2,2-4 2,-3-3-1</inkml:trace>
          <inkml:trace contextRef="#ctx0" brushRef="#br0" timeOffset="-2380.1362">298-83 69,'0'0'38,"0"0"-1,0 0 4,10-21-24,-10 21-2,0 0-2,2 42-2,-21-21 1,10 18-10,-10 1-2,1 17 0,-9 1 0,4 7 0,-5 0 0,2-2 0,3-5 0,5-2 0,2-7 0,4-3 0,0-6 0,-1-3 0,3-7 0,3-4 0,-1-1 0,1-6 0,0-3 0,7-16 0,0 0 0,-16 2 0,16-2 0,2-23 0,-2 23 0,2-37-21,7 20-22,0-6 0,1-2 1,-1 1 0</inkml:trace>
          <inkml:trace contextRef="#ctx0" brushRef="#br0" timeOffset="-1059.0606">390-4 87,'0'0'39,"0"0"-1,0 0 3,0 0-24,0 0-5,16 0-1,-16 0-3,7 16-6,-7-16-2,10 33 0,-1-8 0,7 8 0,-4 4 0,2 4 0,-1 1 0,4 3 0,5 3 0,0 3 0,3-5 0,0-2 0,-4-2 0,2-5 0,-2-6 0,-7-1 0,-1-4 0,-3-3 0,-6-2 0,-1-3 0,-3-18 0,0 19 0,0-19 0,0 0 0,0 0 0,0 0 0,-17 7 0,1-12 0,-7 0 0,-9 1 0,0 2 0,-12 1 0,-11 1 0,-1 3 0,1 3 0,1 1 0,4 3 0,4 2 0,0 1 0,9-3 0,7 3 0,2-5 0,5 3 0,4-8 0,19-3 0,-30 4 0,30-4 0,-18-11-12,18 11-32,5-19 0,-5 19 2,23-26-2</inkml:trace>
          <inkml:trace contextRef="#ctx0" brushRef="#br0" timeOffset="582.0332">1516 351 116,'-18'14'40,"18"-14"1,0 0 0,43 4-34,-24-15-1,14 8-2,5-1-4,-7-8-8,21 5-31,-19 7-2,-5-4 1,-5 4 0</inkml:trace>
          <inkml:trace contextRef="#ctx0" brushRef="#br0" timeOffset="392.0224">1502 184 91,'21'0'39,"-21"0"1,0 0 1,19-3-20,-19 3-12,25-11-1,-25 11-2,35-14-6,-10 7 0,5 2 0,5 1 0,-6-3 0,8 16-8,-37-9-27,31 3-6,-15 5-1,-16-8 1</inkml:trace>
        </inkml:traceGroup>
        <inkml:traceGroup>
          <inkml:annotationXML>
            <emma:emma xmlns:emma="http://www.w3.org/2003/04/emma" version="1.0">
              <emma:interpretation id="{B7FD9F13-4B74-4E1E-9EBA-6C127EF71F32}" emma:medium="tactile" emma:mode="ink">
                <msink:context xmlns:msink="http://schemas.microsoft.com/ink/2010/main" type="inkWord" rotatedBoundingBox="6953,9154 8091,9124 8128,10560 6990,10589"/>
              </emma:interpretation>
              <emma:one-of disjunction-type="recognition" id="oneOf1">
                <emma:interpretation id="interp5" emma:lang="en-US" emma:confidence="0">
                  <emma:literal>Ot</emma:literal>
                </emma:interpretation>
                <emma:interpretation id="interp6" emma:lang="en-US" emma:confidence="0">
                  <emma:literal>0+</emma:literal>
                </emma:interpretation>
                <emma:interpretation id="interp7" emma:lang="en-US" emma:confidence="0">
                  <emma:literal>Of</emma:literal>
                </emma:interpretation>
                <emma:interpretation id="interp8" emma:lang="en-US" emma:confidence="0">
                  <emma:literal>0t</emma:literal>
                </emma:interpretation>
                <emma:interpretation id="interp9" emma:lang="en-US" emma:confidence="0">
                  <emma:literal>ot</emma:literal>
                </emma:interpretation>
              </emma:one-of>
            </emma:emma>
          </inkml:annotationXML>
          <inkml:trace contextRef="#ctx0" brushRef="#br0" timeOffset="2384.1363">3385-362 89,'-28'-35'39,"10"20"0,-5-2 3,-1-16-28,8 25-4,-18-13-1,15 14-2,-11-8-1,5 8-6,-10-4 0,1 7 0,-1 4 0,3 2 0,-5 0 0,5 9 0,-5-1 0,5 9 0,-1 4 0,3 5 0,3 6 0,1 6 0,-2 4 0,-2 2 0,5 1 0,0 2 0,4-1 0,3 5 0,1-2 0,-1-1 0,4 1 0,3 0 0,6 0 0,5 0 0,0 2 0,4 0 0,-3-4 0,6 0 0,6-1 0,4 1 0,3-2 0,-2-3 0,3-3 0,0-5 0,4-2 0,3-2 0,2-1 0,2-6 0,1-2 0,4-4 0,-1-3 0,6-4 0,2-3 0,-3-4 0,6-5 0,-4-3 0,1-10 0,3-3 0,5-5 0,-3-7 0,1-3 0,1-6 0,-4-4 0,-1-6 0,-3-6 0,-6-7 0,-4-1 0,-5-8 0,-5-1 0,-7-2 0,-7-9 0,-9 4 0,-5 3 0,-6 2 0,-6 5 0,-6 6 0,-6 3 0,-4 5 0,-4 9 0,1 7 0,-1 7 0,0 6 0,4 6 0,-1 4 0,10 16 0,-3-11 0,27 9-29,-9 21-16,7-5-1,2 2 1</inkml:trace>
          <inkml:trace contextRef="#ctx0" brushRef="#br0" timeOffset="1503.0859">2720 196 119,'0'0'40,"0"0"2,0 0-2,30-15-32,12 11-2,0-6-6,18 1 0,2-4 0,11 3 0,4-4 0,1 0 0,0 3 0,-11-3 0,0 16-5,-28-6-34,-1-1-4,-13 3 2,-25 2-1</inkml:trace>
          <inkml:trace contextRef="#ctx0" brushRef="#br0" timeOffset="1242.071">3165-271 106,'0'0'41,"0"0"1,-6 32 1,-13-15-32,17 29-1,-9-7-8,6 19-2,-4 0 0,6 7 0,-1 1 0,6 5 0,-2-3 0,2-3 0,-4-7 0,4-7 0,-2-5 0,0-8 0,2-2 0,-2-14 0,0-4 0,0-18 0,-2 18 0,2-18 0,0 0 0,-14-18-21,14 18-22,-11-32-1,6 8 1,-4-6 1</inkml:trace>
        </inkml:traceGroup>
        <inkml:traceGroup>
          <inkml:annotationXML>
            <emma:emma xmlns:emma="http://www.w3.org/2003/04/emma" version="1.0">
              <emma:interpretation id="{8ECDE85C-1243-4EC5-BA3A-22EC56A22128}" emma:medium="tactile" emma:mode="ink">
                <msink:context xmlns:msink="http://schemas.microsoft.com/ink/2010/main" type="inkWord" rotatedBoundingBox="8614,8990 11263,8921 11301,10374 8651,10443">
                  <msink:destinationLink direction="to" ref="{1A510C2D-037E-4D25-8887-AE9850D9A22B}"/>
                </msink:context>
              </emma:interpretation>
              <emma:one-of disjunction-type="recognition" id="oneOf2">
                <emma:interpretation id="interp10" emma:lang="en-US" emma:confidence="0">
                  <emma:literal>ticks</emma:literal>
                </emma:interpretation>
                <emma:interpretation id="interp11" emma:lang="en-US" emma:confidence="0">
                  <emma:literal>did k]</emma:literal>
                </emma:interpretation>
                <emma:interpretation id="interp12" emma:lang="en-US" emma:confidence="0">
                  <emma:literal>they k]</emma:literal>
                </emma:interpretation>
                <emma:interpretation id="interp13" emma:lang="en-US" emma:confidence="0">
                  <emma:literal>$99k]</emma:literal>
                </emma:interpretation>
                <emma:interpretation id="interp14" emma:lang="en-US" emma:confidence="0">
                  <emma:literal>Did k]</emma:literal>
                </emma:interpretation>
              </emma:one-of>
            </emma:emma>
          </inkml:annotationXML>
          <inkml:trace contextRef="#ctx0" brushRef="#br0" timeOffset="3383.1935">4697-271 109,'23'-19'42,"-23"19"1,16 19-2,-16-19-30,10 39-2,-5-13-9,10 18 0,-5 2 0,6 10 0,0 2 0,5 3 0,4 1 0,1 1 0,3-1 0,4-4 0,2-4 0,-1-1 0,-2-7 0,-4-10 0,-5-6 0,-4-7 0,-19-23 0,18 23 0,-18-23 0,-21-14 0,-4 0 0,-17 0 0,-17 1 0,-11 1 0,-15 5 0,-7 4 0,-1 6 0,1 4 0,4 4 0,12 1 0,19 0 0,10-3 0,20-2 0,8-12 0,19 5 0,21-7-37,2-9-7,3-7-1,3-3 1</inkml:trace>
          <inkml:trace contextRef="#ctx0" brushRef="#br0" timeOffset="2963.1693">4695-255 111,'0'0'42,"0"0"2,-11 30-2,3 10-31,-19-5-6,8 20-5,-15-1 0,4 13 0,-2 2 0,-1 6 0,3-3 0,0-2 0,3-6 0,6-6 0,7-7 0,5-9 0,2-11 0,2-8 0,5-23 0,0 0 0,0 0 0,7-30 0,16-1-10,-7-24-35,3-4 0,1-12 1,2-8-1</inkml:trace>
          <inkml:trace contextRef="#ctx0" brushRef="#br0" timeOffset="4113.2352">5352-694 87,'0'0'39,"0"0"1,-23-11 1,-6 2-27,29 9-3,-44 20-3,25-1-2,-11-2-1,9 10-1,-4-6-4,9 2 0,4-2 0,8-4 0,4-17 0,14 23 0,7-23 0,6-7 0,6-7 0,1-3 0,0-4 0,1-1 0,-7 1 0,-3 4 0,-9 6 0,-16 11 0,0 0 0,-2 21 0,-14 4 0,0 8 0,-3 2 0,1 6 0,0-1 0,6 1 0,3-3 0,9-3 0,6-5 0,2-5 0,5-6 0,-13-19 0,32 27 0,-32-27 0,42-9-40,-24 4-4,-1 1-1,-17 4 0</inkml:trace>
          <inkml:trace contextRef="#ctx0" brushRef="#br0" timeOffset="4861.2779">5996-234 71,'16'-12'40,"-16"12"1,7-16 1,-7 16-12,-16-20-17,16 20-3,-16-21-2,16 21-8,-35-21 0,14 14 0,-4-1 0,2 4 0,0 0 0,2 6 0,3 2 0,18-4 0,-25 12 0,25-12 0,-19 32 0,10-8 0,0 4 0,2 13 0,0 3 0,0 10 0,-3 6 0,-1 8 0,0 5 0,-3 6 0,0 0 0,2-4 0,-4-1 0,5-4 0,-1-6 0,7-8 0,-1-11 0,6-11 0,0-10 0,4-6 0,-4-18 0,0 0 0,23 2 0,-23-2 0,23-25 0,-11 9 0,-12 16 0,25-29 0,-25 29 0,21-29 0,-21 29 0,21-29 0,-3 27 0,-6-14-42,-1-2-3,-2 3 1,-1-3-1</inkml:trace>
          <inkml:trace contextRef="#ctx0" brushRef="#br0" timeOffset="5302.3032">6254-65 114,'17'-18'40,"-17"18"3,0 0 1,0 0-37,0 0 0,0 0-7,9 35 0,-11-14 0,2 9 0,-3 2 0,1 6 0,-5 1 0,2 3 0,1 0 0,-1-1 0,1-4 0,1-4 0,-3-3 0,3-5 0,3-4 0,0-21 0,-5 24 0,5-24 0,0 0 0,0 0 0,0 0 0,-2-28 0,2 28 0,5-37-20,13 20-19,-9-6-4,1-2 1,1 2 1</inkml:trace>
          <inkml:trace contextRef="#ctx0" brushRef="#br0" timeOffset="5690.3254">6427 123 81,'21'-6'40,"-21"6"0,16-1 2,-16 1-20,0 0-6,0 0-5,0 0-8,-13 24-3,-11-17 0,-3 7 0,-3 0 0,0 2 0,0-4 0,5 3 0,2-5 0,23-10 0,-23 16 0,23-16 0,0 0 0,0 0 0,0 0 0,15 16 0,-15-16 0,23 5 0,-6 0 0,3 1 0,4 1 0,-1 3 0,2 1 0,0 3 0,-2 2 0,-4-1 0,-3 3 0,-16-18 0,16 32 0,-16-32 0,10 29 0,-10-29-43,0 0-1,0 0 0,0 0 0</inkml:trace>
          <inkml:trace contextRef="#ctx0" brushRef="#br0" timeOffset="6288.3596">6751-157 76,'25'-21'41,"-25"21"0,21-19 0,-21 19-11,0 0-21,20-11-1,-20 11-2,12-16-3,-12 16-3,0 0 0,16-12 0,-16 12 0,0 0 0,16 7 0,-16-7 0,9 21 0,-9-1 0,0 13 0,-4 0 0,2 11 0,-1 6 0,1 6 0,-5 2 0,3 9 0,1-2 0,1 1 0,4-1 0,1-1 0,-1-6 0,4-2 0,-5-5 0,3-11 0,-2-6 0,1-12 0,-3-22 0,5 25 0,-5-25 0,0 0 0,0 0 0,0 0 0,-3-25 0,3 25 0,-14-19 0,14 19 0,-32-10 0,13 10 0,-3 3 0,-4 1 0,1 4 0,-3-4 0,10 13 0,-13-15-11,31-2-35,-29 2-1,29-2 2</inkml:trace>
        </inkml:traceGroup>
      </inkml:traceGroup>
    </inkml:traceGroup>
    <inkml:traceGroup>
      <inkml:annotationXML>
        <emma:emma xmlns:emma="http://www.w3.org/2003/04/emma" version="1.0">
          <emma:interpretation id="{C7C5742C-2C00-4848-AD9C-09AA290380AC}" emma:medium="tactile" emma:mode="ink">
            <msink:context xmlns:msink="http://schemas.microsoft.com/ink/2010/main" type="paragraph" rotatedBoundingBox="7121,11094 8223,11011 8258,11476 7155,115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47B55B0-1901-47F3-A66F-E8BEBD1811E4}" emma:medium="tactile" emma:mode="ink">
              <msink:context xmlns:msink="http://schemas.microsoft.com/ink/2010/main" type="line" rotatedBoundingBox="7121,11094 8223,11011 8258,11476 7155,11559"/>
            </emma:interpretation>
          </emma:emma>
        </inkml:annotationXML>
        <inkml:traceGroup>
          <inkml:annotationXML>
            <emma:emma xmlns:emma="http://www.w3.org/2003/04/emma" version="1.0">
              <emma:interpretation id="{E79156C8-276B-40FB-BB6D-58944478D5C0}" emma:medium="tactile" emma:mode="ink">
                <msink:context xmlns:msink="http://schemas.microsoft.com/ink/2010/main" type="inkWord" rotatedBoundingBox="7121,11094 8223,11011 8258,11476 7155,11559"/>
              </emma:interpretation>
              <emma:one-of disjunction-type="recognition" id="oneOf3">
                <emma:interpretation id="interp15" emma:lang="en-US" emma:confidence="0">
                  <emma:literal>1&lt;710</emma:literal>
                </emma:interpretation>
                <emma:interpretation id="interp16" emma:lang="en-US" emma:confidence="0">
                  <emma:literal>KY 10</emma:literal>
                </emma:interpretation>
                <emma:interpretation id="interp17" emma:lang="en-US" emma:confidence="0">
                  <emma:literal>K 10</emma:literal>
                </emma:interpretation>
                <emma:interpretation id="interp18" emma:lang="en-US" emma:confidence="0">
                  <emma:literal>1&lt;7,0</emma:literal>
                </emma:interpretation>
                <emma:interpretation id="interp19" emma:lang="en-US" emma:confidence="0">
                  <emma:literal>KI 10</emma:literal>
                </emma:interpretation>
              </emma:one-of>
            </emma:emma>
          </inkml:annotationXML>
          <inkml:trace contextRef="#ctx0" brushRef="#br0" timeOffset="9959.5695">3023 1460 76,'13'-16'36,"-13"16"1,0 0 2,0 0-22,-11 21-3,-7-16-2,13 18-2,-16-10-3,7 9-2,-13-6-3,6 4-2,-4-3 0,6-1 0,-6-6 0,6 1 0,3-4 0,16-7 0,-23 9 0,23-9 0,0 0 0,0 0 0,4 16 0,-4-16 0,0 0 0,28 19 0,-12-8 0,1-4 0,3 3 0,-3 1 0,5-1 0,-3-1 0,0 3 0,-3-5 0,2 6 0,-18-13-6,30 15-10,-30-15-25,16 4 0,-16-4 0,0 0 0</inkml:trace>
          <inkml:trace contextRef="#ctx0" brushRef="#br0" timeOffset="9539.5456">2741 1416 75,'0'0'37,"0"0"0,0 0 3,0 0-20,0 0-4,9 16-3,-9-16-3,-2 26-3,2-26-7,-4 41 0,4-15 0,-1 11 0,1-2 0,0 4 0,-2-4 0,0 0 0,0-4 0,8-4 0,-8-6 0,2-21 0,9 18 0,-9-18 0,0 0 0,14-29 0,-14 29 0,7-33-10,16 28-18,-23 5-13,14-25-2,-14 25 2,5-16 1</inkml:trace>
          <inkml:trace contextRef="#ctx0" brushRef="#br0" timeOffset="10419.5958">3246 1397 107,'0'0'39,"0"0"1,17-2 0,-17 2-29,0 0-4,18 14-1,-18-14-3,32 5-1,-15-3-2,5 1 0,-3 1 0,-1-1 0,-1-1 0,-1 2 0,-16-4 0,0 0 0,14 17 0,-14-17 0,-19 25 0,3-8 0,-7 3 0,-3 8 0,-3 0 0,-4 4 0,-2-2 0,6-6 0,6 3 0,6-8 0,6-2 0,11-17 0,0 0 0,0 0-3,21-10-39,-3 5-2,0-6 2,-1 4-1</inkml:trace>
          <inkml:trace contextRef="#ctx0" brushRef="#br0" timeOffset="10691.6115">3514 1644 102,'-26'27'37,"10"-6"2,-13 0 0,-6-7-31,16 14 0,-10-10-2,10 4-2,0-4 0,3-2-4,16-16-3,-21 14-3,21-14-5,0 0-19,0 0-10,0 0 2,15-11-2,1 6 2</inkml:trace>
          <inkml:trace contextRef="#ctx0" brushRef="#br0" timeOffset="11087.6341">3685 1572 102,'-24'18'39,"11"-2"1,3 1-1,-8-3-29,21 13-1,-3-27-3,6 35-1,-6-35-2,26 24-1,-6-18-2,6-5 0,-1-9 0,0-3 0,-4-8 0,2-2 0,-6-6 0,-4-1 0,-6-5 0,-7 3 0,-7 0 0,-2 6 0,-2 4 0,-5 6 0,-3 4 0,-2 8 0,0 4 0,-2 3 0,5 9 0,-5-16-10,4 13-32,19-11-1,-11 17 1,11-17 0</inkml:trace>
        </inkml:traceGroup>
      </inkml:traceGroup>
    </inkml:traceGroup>
    <inkml:traceGroup>
      <inkml:annotationXML>
        <emma:emma xmlns:emma="http://www.w3.org/2003/04/emma" version="1.0">
          <emma:interpretation id="{AD1F257F-CAA3-4773-9385-67DAF9812F7D}" emma:medium="tactile" emma:mode="ink">
            <msink:context xmlns:msink="http://schemas.microsoft.com/ink/2010/main" type="paragraph" rotatedBoundingBox="1696,12044 9308,12221 9279,13436 1667,13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C7B13B-BE31-40EA-8983-6087C9FF3DFC}" emma:medium="tactile" emma:mode="ink">
              <msink:context xmlns:msink="http://schemas.microsoft.com/ink/2010/main" type="line" rotatedBoundingBox="1696,12044 9308,12221 9279,13436 1667,13260"/>
            </emma:interpretation>
          </emma:emma>
        </inkml:annotationXML>
        <inkml:traceGroup>
          <inkml:annotationXML>
            <emma:emma xmlns:emma="http://www.w3.org/2003/04/emma" version="1.0">
              <emma:interpretation id="{2651DB65-F406-436A-A523-1F9389249384}" emma:medium="tactile" emma:mode="ink">
                <msink:context xmlns:msink="http://schemas.microsoft.com/ink/2010/main" type="inkWord" rotatedBoundingBox="1695,12082 4165,12139 4140,13227 1669,13170"/>
              </emma:interpretation>
              <emma:one-of disjunction-type="recognition" id="oneOf4">
                <emma:interpretation id="interp20" emma:lang="en-US" emma:confidence="0">
                  <emma:literal>Baba</emma:literal>
                </emma:interpretation>
                <emma:interpretation id="interp21" emma:lang="en-US" emma:confidence="0">
                  <emma:literal>Balboa</emma:literal>
                </emma:interpretation>
                <emma:interpretation id="interp22" emma:lang="en-US" emma:confidence="0">
                  <emma:literal>Baba.</emma:literal>
                </emma:interpretation>
                <emma:interpretation id="interp23" emma:lang="en-US" emma:confidence="0">
                  <emma:literal>Banda</emma:literal>
                </emma:interpretation>
                <emma:interpretation id="interp24" emma:lang="en-US" emma:confidence="0">
                  <emma:literal>Bilbo.</emma:literal>
                </emma:interpretation>
              </emma:one-of>
            </emma:emma>
          </inkml:annotationXML>
          <inkml:trace contextRef="#ctx0" brushRef="#br0" timeOffset="81028.6345">-2708 2516 96,'-7'-16'37,"7"16"3,0 0-2,1-26-26,21 26-3,-22 0-2,31-14-2,-8 5-1,9 7-1,0-1-1,3 3 0,4 0-2,5 0 0,2 3 0,-2 1 0,2-1 0,-2 2 0,-5-1 0,-4 1 0,-6 1 0,-10-1 0,-19-5 0,28 14 0,-28-14 0,6 16 0,-6-16 0,-9 24 0,9-24 0,-27 30 0,6-12 0,-2 3 0,-5-2 0,1 0 0,-4 1 0,2-3 0,-1-3 0,4-1 0,3-3 0,0-1 0,4-5 0,-1-1 0,20-3 0,-26 2 0,26-2 0,0 0 0,-22 0 0,22 0 0,0 0 0,0 0 0,0 0 0,0 0 0,0 0 0,0 0 0,0 0 0,0 0 0,0 0 0,0 0 0,0 0 0,0 0 0,0 0 0,0 0 0,25 19 0,-25-19 0,30 26 0,-14-8 0,2-2 0,6 3 0,-4 4 0,5-2 0,-2 0 0,-1-1 0,-2-3 0,-2 2 0,-1 3 0,-17-22 0,21 29 0,-15-13 0,-6-16 0,3 28 0,-3-12 0,-2 0 0,2-16 0,-12 30 0,0-14 0,-2 1 0,-2-1 0,0 0 0,-5 0 0,-2-1 0,-2 0 0,-5-3 0,2-2 0,1-1 0,-1-4 0,0-1 0,1-2 0,4-2 0,4-2 0,19 2 0,-28-4 0,28 4 0,0 0 0,-27-14-22,27 14-22,0 0 0,0 0 0,13-21 0</inkml:trace>
          <inkml:trace contextRef="#ctx0" brushRef="#br0" timeOffset="80066.5795">-2602 2484 85,'16'2'38,"-16"-2"2,0 0 0,0 0-20,0 0-8,5 21-2,-2 9-3,-8-2-4,5 14-3,-5 2 0,-1 9 0,3 1 0,-1 6 0,1 0 0,-1-2 0,-1-4 0,2-3 0,3-3 0,-2-4 0,2-9 0,-2-9 0,0-3 0,2-23 0,4 25 0,-4-25 0,3-16-40,-6-4-3,-3-6 0,-1-5-1</inkml:trace>
          <inkml:trace contextRef="#ctx0" brushRef="#br0" timeOffset="82818.7368">-2030 3412 61,'0'0'37,"0"0"-1,0 0 3,-18 0-14,18 0-10,0 0-4,-20-3-4,20 3-3,0 0-1,-5 21-1,5-21 0,-2 17-1,2-17 1,4 16-1,-4-16 1,0 0 0,0 0 0,0 0 1,19-9-3,-19 9 0,11-26 0,-11 26 0,9-30 0,-9 30 0,-6-28 0,6 28 0,0 0 0,-17-11 0,17 11 0,-23 11 0,23-11 0,-20 16 0,20-16 0,-5 16 0,5-16-5,0 0-21,21-2-14,1-2-1,-1-3-1,-2 0-1</inkml:trace>
          <inkml:trace contextRef="#ctx0" brushRef="#br0" timeOffset="86000.9188">-2032 3467 3,'19'14'21,"-19"-14"1,0 0 3,0 0-10,0 0 2,0 0-1,0 0 0,0 0-2,0 0-1,16-2-2,-16 2-2,0 0-2,0 0-1,0 0-1,-12-19-2,12 19 0,0 0-1,0 0 1,-20-18-1,20 18 0,0 0 0,-17-5 0,17 5 0,-16-2 0,16 2-1,-16 2 0,16-2 0,0 0-1,0 0 0,0 0 0,0 0 0,-12 19 0,12-19 0,0 0 0,7 23 0,-7-23 0,12 19-1,-12-19 2,0 0-1,23 12 1,-23-12-1,23-3 2,-23 3-2,19-18 1,-19 18 1,7-19-1,-7 19 0,0-19 0,0 19 0,-9-20-1,9 20 1,-21-12 0,21 12 0,0 0 0,-23-12-1,23 12 1,0 0-1,0 0 0,-16 0 1,16 0-2,0 0 1,0 0-1,0 0 1,4 17-1,-4-17-6,5 20-27,-5-20-6,27 1 3,-27-1-3</inkml:trace>
          <inkml:trace contextRef="#ctx0" brushRef="#br0" timeOffset="83585.7807">-1270 2555 67,'0'0'36,"0"0"1,-7-20 1,7 20-20,0 0-2,-17-17-5,17 17-2,0 0-2,0 0-2,-22 1 0,22-1-1,-26 16-2,8 4-2,-3 2 0,2 14 0,-8 0 0,-1 12 0,0 5 0,3 10 0,4 2 0,1 3 0,3 1 0,8 1 0,4-1 0,3-4 0,7-2 0,2-8 0,6-5 0,4-9 0,8-4 0,-7-23-2,10 2-39,2-6-3,-5-8 0,-4-4 1</inkml:trace>
          <inkml:trace contextRef="#ctx0" brushRef="#br0" timeOffset="88294.0501">-1003 2781 63,'10'-16'35,"-10"16"0,0 0 3,0 0-21,-5-19-3,5 19-2,0 0-3,0 0-3,0 0 0,-2 19-2,2-19 0,-15 37-1,2-9 0,1 13 0,-4 3 0,-3 7-3,-4-4 0,1 2 0,3 1 0,0-5 0,1-8 0,2-7 0,2-5 0,7-6 0,7-19 0,-9 21 0,9-21 0,0 0 0,0 0 0,4-21 0,1-2 0,7-7 0,-3-7 0,9-8 0,1-6 0,8-2 0,-1 0 0,4 6 0,-5 5 0,-4 3 0,5 9 0,-6 7 0,-8 7 0,-12 16 0,18-19 0,-18 19 0,0 0 0,16 0 0,-16 0 0,17 25 0,-4-6 0,-1 7 0,8 6 0,-1 7 0,4 3 0,2 0 0,-2 4 0,-1-2 0,0 0 0,-1-6 0,-3-3 0,-1-6 0,-3-7 0,-5-4 0,-9-18 0,11 21 0,-11-21 0,0 0 0,0 0 0,0 0 0,0 0 0,0 0 0,-29-10 0,8 8 0,-9 2 0,-5 3 0,-9 4 0,-4 4 0,-1 1 0,-11 2 0,5 0 0,4-1 0,1-5 0,8-2 0,7-1 0,5-10 0,14 5 0,-2-20-29,18 20-13,7-30-2,-7 30 2,25-26-2</inkml:trace>
          <inkml:trace contextRef="#ctx0" brushRef="#br0" timeOffset="89474.1176">-339 2493 52,'0'0'34,"0"0"0,0 0 1,0 0-14,-2-25-4,2 25-5,-20-7-3,20 7-3,-38-1-2,16 4 0,-8-1-1,6 3-1,-6 1-1,5 4 0,-3 1 0,7 1 0,6 4-1,15-16 0,-19 30 0,15-15 0,4-15 0,4 25 0,12-14 1,3-8-1,1-5 1,8-5-1,-2-2 1,4-5-1,4 0 1,-4 0-1,-7-2 1,-4 6-1,-19 10 0,22-16 1,-22 16-1,0 0 0,0 0 0,0 0 0,0 0 0,0 0 0,0 0 0,0 0 1,5 23 0,-5-23 0,-14 32 1,10-10 0,-6 3-1,-3 3 1,3-1 0,3 4-2,-6-4 0,8-3 0,0-5 0,1-3 0,4-16 0,11 21 0,-11-21 0,21-7-2,5 4-7,-8-10-30,17-8-2,2 0 1,-7-2-2</inkml:trace>
        </inkml:traceGroup>
        <inkml:traceGroup>
          <inkml:annotationXML>
            <emma:emma xmlns:emma="http://www.w3.org/2003/04/emma" version="1.0">
              <emma:interpretation id="{7EB873BF-741B-4FFF-A54F-0414A933C4B5}" emma:medium="tactile" emma:mode="ink">
                <msink:context xmlns:msink="http://schemas.microsoft.com/ink/2010/main" type="inkWord" rotatedBoundingBox="5649,12759 5971,12766 5966,12981 5644,12974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F</emma:literal>
                </emma:interpretation>
                <emma:interpretation id="interp2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91699.2447">1237 3272 78,'0'0'37,"0"0"-1,0 0 1,0 0-23,16 5-5,-16-5-2,25-2-4,-8 4-2,6-2-4,14 9-18,-2-1-17,-8-6 3,7 5-2,-12-9-1</inkml:trace>
          <inkml:trace contextRef="#ctx0" brushRef="#br0" timeOffset="91453.2307">1278 3136 54,'0'0'36,"0"0"0,0 0 0,0 0-13,0 0-7,0 0-4,0 0-4,0 0-3,0 0-1,17 2-2,-17-2 0,27-9-1,-8 2 0,6 2 0,7-2-1,-1 0-1,3 2-1,-6-4-4,6 14-4,-34-5-17,28-3-11,-28 3 0,0 0-1,10 21 1</inkml:trace>
        </inkml:traceGroup>
        <inkml:traceGroup>
          <inkml:annotationXML>
            <emma:emma xmlns:emma="http://www.w3.org/2003/04/emma" version="1.0">
              <emma:interpretation id="{2E5EB34C-7A1E-4B43-BC92-8D92A4945436}" emma:medium="tactile" emma:mode="ink">
                <msink:context xmlns:msink="http://schemas.microsoft.com/ink/2010/main" type="inkWord" rotatedBoundingBox="6668,12205 9284,12098 9333,13302 6717,13408"/>
              </emma:interpretation>
              <emma:one-of disjunction-type="recognition" id="oneOf6">
                <emma:interpretation id="interp30" emma:lang="en-US" emma:confidence="0">
                  <emma:literal>+0B</emma:literal>
                </emma:interpretation>
                <emma:interpretation id="interp31" emma:lang="en-US" emma:confidence="0">
                  <emma:literal>TOB</emma:literal>
                </emma:interpretation>
                <emma:interpretation id="interp32" emma:lang="en-US" emma:confidence="0">
                  <emma:literal>HOB</emma:literal>
                </emma:interpretation>
                <emma:interpretation id="interp33" emma:lang="en-US" emma:confidence="0">
                  <emma:literal>*QB</emma:literal>
                </emma:interpretation>
                <emma:interpretation id="interp34" emma:lang="en-US" emma:confidence="0">
                  <emma:literal>•QB</emma:literal>
                </emma:interpretation>
              </emma:one-of>
            </emma:emma>
          </inkml:annotationXML>
          <inkml:trace contextRef="#ctx0" brushRef="#br0" timeOffset="94973.432">3255 2613 49,'-16'-22'33,"-14"-4"3,0 12 0,1 2-11,-11-9-5,10 17-7,-16-8-3,7 14-2,-16-4-2,11 16 0,-12 2-2,3 12 0,-5 7-1,1 9-1,-1 3-2,1 15 0,8 1 0,1 7 0,6 1 0,7 1 0,3-4 0,7 1 0,7-4 0,8-2 0,6-5 0,10-3 0,6-6 0,6 0 0,6-7 0,10-1 0,5-6 0,12-7 0,2-4 0,9-4 0,1-8 0,10-3 0,-3-7 0,4-8 0,4-2 0,-4-7 0,0-4 0,0-9 0,-3-9 0,-4-7 0,-3-3 0,-6-10 0,-9-4 0,-6-9 0,-12-11 0,-13-3 0,-14-3 0,-12 3 0,-9 0 0,-15 8 0,-10 8 0,-8 8 0,-3 14 0,-3 11 0,5 12 0,1 6 0,11 13 0,-3-8-7,19 17-36,23-5-1,-16 28 0,18-1 1</inkml:trace>
          <inkml:trace contextRef="#ctx0" brushRef="#br0" timeOffset="94317.3946">2483 3187 89,'0'0'35,"4"-21"2,-4 21 1,17 7-28,-17-7-1,32 2-3,-5-2-2,11 3-2,15-4 0,11 1-1,8-2-2,-1-7-5,12 11-8,-13-7-24,-6-6 0,-4 4 0,-19-4-1</inkml:trace>
          <inkml:trace contextRef="#ctx0" brushRef="#br0" timeOffset="94023.3778">2970 2829 87,'0'0'37,"0"0"1,0 0 1,20-4-26,-20 4-1,-6 23-3,-6-5-2,9 19-1,-12 1-1,5 17-3,-8-1-2,4 13 0,-9-2 0,4 0 0,-1-2 0,4-3 0,4-7 0,1-4 0,1-7 0,3-5 0,2-9 0,3-7 0,2-5 0,0-16 0,2 17 0,-2-17 0,0 0-3,-6-19-11,6 19-27,14-19-1,-14 1 0,-3 1 1</inkml:trace>
          <inkml:trace contextRef="#ctx0" brushRef="#br0" timeOffset="100888.7705">4499 2922 45,'0'0'33,"0"0"3,2-23 0,-2 23-12,0 0-5,0-23-4,0 23-3,0 0-3,0 0-1,0 28-2,0 4 0,-11 1-2,4 15-2,-5 3-2,5 10 0,-2-1 0,0 7 0,4-6 0,3-3 0,0-5 0,2-9 0,2-7 0,0-9 0,0-4 0,-2-24 0,0 0-12,0 0-28,8-24-2,-6-10 1,0-11-2</inkml:trace>
          <inkml:trace contextRef="#ctx0" brushRef="#br0" timeOffset="101467.8036">4435 2880 67,'-15'-28'37,"15"28"1,-9-25 0,12 0-11,-3 25-17,21-24-1,2 15-4,-1-9 0,9 6-2,3-2-1,8 5 0,1 2-1,3 7 0,-4 2 0,2 7 0,-5 3-1,-4 4 1,-7 5-1,-8 5 1,-11 1 0,-9 4 0,-11-1-1,-10 0 1,-11 0 0,-5 0-1,-5-2 0,-1-5 2,3-6-2,3-4 0,5-3 0,9-5 0,5-1 0,18-4 0,0 0 0,0 0 0,0 0-2,25 12 2,-4-1 0,9 3 0,5 2 0,4 5 0,2 3 0,-2 1 0,-8 3 0,-4 0 2,-11 2-2,-13 0 0,-11-2 0,-15 4 0,-11-2 0,-7-1 0,-10-2 0,-3-3 0,1-3 0,1-3 0,5-4 0,6-9 0,6 1 0,8-6 0,27 0 0,-24-13-7,32-2-34,-8 15-1,20-32 1,1 11-2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5:39.9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6367CE4-CA6E-42F2-BA34-04EDDB4B3FBF}" emma:medium="tactile" emma:mode="ink">
          <msink:context xmlns:msink="http://schemas.microsoft.com/ink/2010/main" type="writingRegion" rotatedBoundingBox="15598,8115 24492,8380 24372,12395 15478,12130"/>
        </emma:interpretation>
      </emma:emma>
    </inkml:annotationXML>
    <inkml:traceGroup>
      <inkml:annotationXML>
        <emma:emma xmlns:emma="http://www.w3.org/2003/04/emma" version="1.0">
          <emma:interpretation id="{09DABB99-9B23-4B67-B577-E43F9624FB7D}" emma:medium="tactile" emma:mode="ink">
            <msink:context xmlns:msink="http://schemas.microsoft.com/ink/2010/main" type="paragraph" rotatedBoundingBox="19501,8282 23249,8311 23242,9223 19494,91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E6B7E8-69CF-41A7-A625-3AC6942CBCF7}" emma:medium="tactile" emma:mode="ink">
              <msink:context xmlns:msink="http://schemas.microsoft.com/ink/2010/main" type="line" rotatedBoundingBox="19501,8282 23249,8311 23242,9223 19494,9194"/>
            </emma:interpretation>
          </emma:emma>
        </inkml:annotationXML>
        <inkml:traceGroup>
          <inkml:annotationXML>
            <emma:emma xmlns:emma="http://www.w3.org/2003/04/emma" version="1.0">
              <emma:interpretation id="{8E81E6AD-566F-4569-91EC-260E4BD8DE76}" emma:medium="tactile" emma:mode="ink">
                <msink:context xmlns:msink="http://schemas.microsoft.com/ink/2010/main" type="inkWord" rotatedBoundingBox="19501,8282 21843,8300 21837,9137 19494,9118"/>
              </emma:interpretation>
              <emma:one-of disjunction-type="recognition" id="oneOf0">
                <emma:interpretation id="interp0" emma:lang="en-US" emma:confidence="0.5">
                  <emma:literal>Spanned</emma:literal>
                </emma:interpretation>
                <emma:interpretation id="interp1" emma:lang="en-US" emma:confidence="0">
                  <emma:literal>Sparred</emma:literal>
                </emma:interpretation>
                <emma:interpretation id="interp2" emma:lang="en-US" emma:confidence="0">
                  <emma:literal>Spared</emma:literal>
                </emma:interpretation>
                <emma:interpretation id="interp3" emma:lang="en-US" emma:confidence="0">
                  <emma:literal>spanned</emma:literal>
                </emma:interpretation>
                <emma:interpretation id="interp4" emma:lang="en-US" emma:confidence="0">
                  <emma:literal>sparred</emma:literal>
                </emma:interpretation>
              </emma:one-of>
            </emma:emma>
          </inkml:annotationXML>
          <inkml:trace contextRef="#ctx0" brushRef="#br0">3649-611 79,'4'-21'38,"-4"21"2,0 0-1,-18-21-24,18 21-4,-21-2-2,21 2-2,-30 7-3,12 2 0,-12-6-2,6 11 0,-3-1-1,2 3 0,3-4 0,6 2 1,-2-2-2,18-12 0,-16 27 0,16-27 0,-7 15 0,7-15 0,12 16 0,-12-16 0,30 21 0,-30-21 0,37 23 0,-15-11 0,2 2 0,-4 1 0,-4 2 0,-6-1 0,-4 0 0,-3 1 0,-5 1 0,-5 1 0,-9-1 0,-5 5 0,-4-4 0,-1 0 0,3-3 0,4-2 0,-3-3 0,3-6 0,19-5 0,-18-5 0,18 5-6,4-34-13,5 17-23,-4-1-2,6-3 2,1 2 0</inkml:trace>
          <inkml:trace contextRef="#ctx0" brushRef="#br0" timeOffset="309.0177">3746-421 81,'20'-4'39,"-20"4"0,0 0-6,19 25-17,-19-25-2,-7 40-3,-3-20-3,10 16-2,-11-2-3,11 8 0,-5-5-1,1 2-2,2-6 0,4-3 0,0-4 0,0-6 0,1-3 0,-3-17 0,0 0-7,0 0-2,0 0-12,11-31-20,-11-1-1,-2-7 0,-1-8 1</inkml:trace>
          <inkml:trace contextRef="#ctx0" brushRef="#br0" timeOffset="589.0337">3775-441 94,'16'-14'38,"-16"14"3,24 13-7,-24-13-21,29 3-2,-29-3-2,37 11-3,-18-8-1,2 10-1,-5-3-4,0 4 0,-16-14 0,16 32 0,-16-32 0,-2 31 0,-9-15 0,-3 0 0,-3-4 0,-4-1 0,1-6 0,-1-5 0,3 0 0,2-7 0,16 7 0,-21-19-9,21 19-4,0 0-21,0-25-10,0 25 3,20-17-1</inkml:trace>
          <inkml:trace contextRef="#ctx0" brushRef="#br0" timeOffset="958.0548">4214-437 64,'16'-7'39,"-16"7"0,-23 7 2,5 12-18,-13-17-8,13 23-4,-15-10-3,11 14-2,-2-8-2,8 3-2,3-6 1,13-18-3,-3 23 0,3-23 0,33-4 0,-10-5 0,0-3 0,2 0 0,0-1 0,-1 1 0,-8 3 0,-16 9 0,18-1 0,-18 1 0,2 19 0,-2-1 0,-6 1 0,1 2 0,0 2 0,-2-6 0,7 6-7,0-23-5,0 0-29,0 0-2,0 0 1,14-16-1</inkml:trace>
          <inkml:trace contextRef="#ctx0" brushRef="#br0" timeOffset="1256.0718">4329-309 67,'19'-3'40,"-19"3"0,0 0 2,16 7-12,-16-7-20,21-14-2,-21 14-2,29-16-2,-12 9-2,-17 7 0,30-4 0,-14 8 0,-16-4-2,25 12 0,-25-12 0,12 25 0,-12-9 0,0-16 0,6 29 0,-6-29 0,0 29 0,0-29 0,-7 26 0,7-26 0,3 16-7,-3-16-6,0 0-26,7-21-4,-7 21 1,9-25 0</inkml:trace>
          <inkml:trace contextRef="#ctx0" brushRef="#br0" timeOffset="1604.0917">4691-351 95,'17'-3'39,"-17"3"2,0 0-1,27 3-29,-27-3-3,16-5-3,-16 5-1,28-7-2,-10 0 0,1 5-1,-1-3 0,-1 1 0,-17 4 1,25-3-1,-25 3-1,21 5 2,-21-5-2,11 19 0,-11-19 0,0 30 0,-2-14 0,2 3 0,-3-1 0,3-2 0,-4-1 0,4-15 0,-7 23-4,7-23-7,0 0-28,0 0-4,-16-1 1,16 1-1</inkml:trace>
          <inkml:trace contextRef="#ctx0" brushRef="#br0" timeOffset="1917.1096">5012-326 80,'28'-7'38,"-28"7"-1,36-25 1,-8 20-27,-18-20-1,17 15-3,-13-13-2,-14 23 0,14-28-2,-14 28 1,0 0-1,-25-2-1,10 12 0,-8 10 0,0 1 0,5 5-1,0 1 0,8 1 0,3-4-1,7 1 0,9-6-2,-9-19-2,40 25-4,-24-34-14,14 4-19,7-4-1,-2-7 1,2-3-1</inkml:trace>
          <inkml:trace contextRef="#ctx0" brushRef="#br0" timeOffset="2327.1331">5450-446 101,'-20'16'39,"-6"-2"1,5-9-8,10 27-22,-10-16-4,16 5-1,5-21-2,1 30-1,-1-30 0,20 10-1,-4-13 0,1-10-1,6-6 1,7-11-1,-1-10 1,2-8-1,-6-8 0,3-4 2,-5-5 0,2 6 0,-4 1 1,-5 14-1,-12 10-2,3 17 0,-7 17 0,0 0 0,-14 44 0,5 1 0,-7 12 0,11 8 0,-3 3 0,1 4 0,7-2 0,9-3 0,0-5 0,3-20 0,6 2 0,-20-21-36,22-14-9,-1-17 0,-1-9 1</inkml:trace>
        </inkml:traceGroup>
        <inkml:traceGroup>
          <inkml:annotationXML>
            <emma:emma xmlns:emma="http://www.w3.org/2003/04/emma" version="1.0">
              <emma:interpretation id="{208C9FB6-19C4-47B1-BE08-66F656C9561D}" emma:medium="tactile" emma:mode="ink">
                <msink:context xmlns:msink="http://schemas.microsoft.com/ink/2010/main" type="inkWord" rotatedBoundingBox="22567,8348 23249,8353 23242,9223 22560,9218"/>
              </emma:interpretation>
              <emma:one-of disjunction-type="recognition" id="oneOf1">
                <emma:interpretation id="interp5" emma:lang="en-US" emma:confidence="1">
                  <emma:literal>by</emma:literal>
                </emma:interpretation>
                <emma:interpretation id="interp6" emma:lang="en-US" emma:confidence="0">
                  <emma:literal>bf</emma:literal>
                </emma:interpretation>
                <emma:interpretation id="interp7" emma:lang="en-US" emma:confidence="0">
                  <emma:literal>b,</emma:literal>
                </emma:interpretation>
                <emma:interpretation id="interp8" emma:lang="en-US" emma:confidence="0">
                  <emma:literal>be</emma:literal>
                </emma:interpretation>
                <emma:interpretation id="interp9" emma:lang="en-US" emma:confidence="0">
                  <emma:literal>b.</emma:literal>
                </emma:interpretation>
              </emma:one-of>
            </emma:emma>
          </inkml:annotationXML>
          <inkml:trace contextRef="#ctx0" brushRef="#br0" timeOffset="2962.1693">6474-766 85,'10'-17'39,"-3"1"2,-7 16 1,0 0-27,0 0-2,0 0-3,2 28 0,2 4-10,-13 3 0,0 16 0,-2 3 0,1 8 0,4-1 0,1 3 0,0-6 0,0-4 0,-2-8 0,7-15 0,0-10 0,0-21 0,15 7 0,-15-7 0,30-36 0,-8 6 0,6-2 0,-2-1 0,8 3 0,-4 5 0,-9 9 0,2 11 0,-23 5 0,18 19 0,-15 1 0,-5 4 0,-5 3 0,0 3 0,-9-2 0,-3-4 0,3-3 0,-5-5 0,3-7 0,18-9 0,-30 0 0,11-12 0,19 12 0,-28-32-6,28 32-24,10-28-14,-10 12 0,5-1 1,-5 17 0</inkml:trace>
          <inkml:trace contextRef="#ctx0" brushRef="#br0" timeOffset="3286.1879">6798-337 94,'27'5'39,"-8"2"1,6 4-2,3-22-28,15 13-2,-12-14-3,10 5 0,-11-7-2,0 5 1,-5-3 0,-25 12 1,16-6-5,-16 6 0,-27 29 0,-1 4 0,-13 2 0,-3 11 0,-2 3 0,4 5 0,-9-4 0,12-3 0,11-7 0,-2-8 0,17-7 0,13-25 0,0 16 0,4-38-6,19 7-40,-2-13-1,-2-11 1,11-10 0</inkml:trace>
        </inkml:traceGroup>
      </inkml:traceGroup>
    </inkml:traceGroup>
    <inkml:traceGroup>
      <inkml:annotationXML>
        <emma:emma xmlns:emma="http://www.w3.org/2003/04/emma" version="1.0">
          <emma:interpretation id="{F1A633E0-7293-4B06-83B7-0A9F851C5C26}" emma:medium="tactile" emma:mode="ink">
            <msink:context xmlns:msink="http://schemas.microsoft.com/ink/2010/main" type="paragraph" rotatedBoundingBox="15568,9115 22636,9326 22600,10510 15532,10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E46F6B-8DAC-407A-9437-52B91BD274FA}" emma:medium="tactile" emma:mode="ink">
              <msink:context xmlns:msink="http://schemas.microsoft.com/ink/2010/main" type="line" rotatedBoundingBox="15568,9115 22636,9326 22600,10510 15532,10299"/>
            </emma:interpretation>
          </emma:emma>
        </inkml:annotationXML>
        <inkml:traceGroup>
          <inkml:annotationXML>
            <emma:emma xmlns:emma="http://www.w3.org/2003/04/emma" version="1.0">
              <emma:interpretation id="{27A5A0FF-BB52-4D4E-A998-B54B12D00607}" emma:medium="tactile" emma:mode="ink">
                <msink:context xmlns:msink="http://schemas.microsoft.com/ink/2010/main" type="inkWord" rotatedBoundingBox="15567,9126 17772,9192 17737,10365 15532,10299"/>
              </emma:interpretation>
              <emma:one-of disjunction-type="recognition" id="oneOf2">
                <emma:interpretation id="interp10" emma:lang="en-US" emma:confidence="0">
                  <emma:literal>wicks</emma:literal>
                </emma:interpretation>
                <emma:interpretation id="interp11" emma:lang="en-US" emma:confidence="0">
                  <emma:literal>$91k]</emma:literal>
                </emma:interpretation>
                <emma:interpretation id="interp12" emma:lang="en-US" emma:confidence="0">
                  <emma:literal>$99k]</emma:literal>
                </emma:interpretation>
                <emma:interpretation id="interp13" emma:lang="en-US" emma:confidence="0">
                  <emma:literal>$9k]</emma:literal>
                </emma:interpretation>
                <emma:interpretation id="interp14" emma:lang="en-US" emma:confidence="0">
                  <emma:literal>$911k]</emma:literal>
                </emma:interpretation>
              </emma:one-of>
            </emma:emma>
          </inkml:annotationXML>
          <inkml:trace contextRef="#ctx0" brushRef="#br0" timeOffset="-19269.1021">228 32 62,'-7'-16'36,"-10"8"2,17 8 0,-20 3-20,-12-14-3,18 27-3,-21-16-3,16 18-2,-10-8-1,14 10-3,-7-3 0,14 4-1,-1-1-1,9-3 0,3-1-1,-3-16 0,28 19 0,-6-17 0,-1-2 0,2-7 0,1-3 0,-1-4 0,2-4 1,-2-1-1,-7 1 0,-16 18 1,19-26 1,-19 26-2,0 0 0,0 0 0,0 26 0,-12 2 0,-6 6 0,2 4 0,-1 3 0,-3 1 0,5-2 0,7-3 0,8-5 0,6-4 0,4-7 0,8-9 0,10-1 0,-1-13 0,13 11-6,-10-14-38,-1-6 0,-10 1 0,-19 10 0</inkml:trace>
          <inkml:trace contextRef="#ctx0" brushRef="#br0" timeOffset="-20092.1491">-299 313 97,'0'0'41,"21"-1"3,-21 1-2,16 47-29,-25-19-1,16 20-6,-11-5-6,11 12 0,4-2 0,7 1 0,3-1 0,2 0 0,-2-6 0,9-1 0,-4-2 0,1-6 0,-8-4 0,-1-6 0,-11-5 0,-3-6 0,-4-17 0,0 0 0,-30 5 0,7-15 0,-13-1 0,-6 1 0,-7 1 0,-3 2 0,-8 3 0,4 4 0,1 8 0,7 0 0,10 5 0,4-8 0,18 7 0,-5-21-10,21 9-33,0 0-1,25-17 1,-6 3 0</inkml:trace>
          <inkml:trace contextRef="#ctx0" brushRef="#br0" timeOffset="-20486.1718">-366 413 106,'0'0'41,"0"0"3,0 0-2,-11 37-32,-8-12-1,8 19-6,-16 2-3,10 12 0,-10-2 0,4 7 0,6-5 0,1-7 0,0-4 0,2-10 0,9-7 0,-4-9 0,9-21 0,0 0 0,0 0 0,-13-17-22,13-11-21,9-9-1,-2-5 1,6-6 0</inkml:trace>
          <inkml:trace contextRef="#ctx0" brushRef="#br0" timeOffset="-18433.0543">776 294 89,'0'0'40,"0"0"1,-29-18 0,1 8-28,28 10-3,-42 2-2,24 1-3,-5-3-1,5 2 0,-1 0-4,19-2 0,-25 7 0,25-7 0,-16 17 0,16-17 0,-14 34 0,9-8 0,-2 9 0,0 11 0,0 3 0,0 9 0,-2 3 0,4 8 0,-4 0 0,0 1 0,4-9 0,-1-4 0,-1-5 0,2-8 0,0-7 0,1-11 0,6-6 0,-2-20 0,9 17 0,-9-17 0,0 0 0,25-10 0,-10 3 0,-4-11 0,14 16-5,-23-13-35,13-6-4,-2 3 1,1-5 0</inkml:trace>
          <inkml:trace contextRef="#ctx0" brushRef="#br0" timeOffset="-18072.0337">908 494 102,'0'0'42,"0"0"0,4 20 1,-4-20-32,-11 33-1,-5-10-5,9 12-5,-2 0 0,-1 4 0,-3-1 0,4-1 0,1-2 0,-1-5 0,5-2 0,2-5 0,2-3 0,0-5 0,4 1 0,-4-16 0,5 21-7,-5-21-25,0 0-12,-5-24 1,7 4 1,7-2 0</inkml:trace>
          <inkml:trace contextRef="#ctx0" brushRef="#br0" timeOffset="-17639.0089">1070 607 71,'25'7'40,"-25"-7"-2,7 16 4,-2 10-21,-29-21-7,11 22-3,-17-13-3,6 12-3,-10-7 0,6 6-5,-2-6 0,3 2 0,1-5 0,26-16 0,-25 19 0,25-19 0,0 0 0,-17 7 0,17-7 0,0 0 0,0 0 0,0 0 0,0 0 0,17-12 0,-17 12 0,25 0 0,-4 2 0,4 1 0,1 4 0,1 2 0,-3 2 0,-1 1 0,2 2 0,-2-3 0,0 3 0,-23-14 0,30 23-9,-30-23-16,0 0-17,18-4-1,-18 4 2,0 0-1</inkml:trace>
          <inkml:trace contextRef="#ctx0" brushRef="#br0" timeOffset="-17093.9777">1450 315 94,'14'-16'40,"-14"16"0,30-24 0,-26 4-29,20 15-4,-6-11-1,5 9-1,-5-2-1,-1 8-1,-17 1 0,27 7-1,-27-7-2,8 40 0,-13-5 0,2 13 0,-8 8 0,-1 11 0,-1 3 0,3 4 0,-1 3 0,4 0 0,-2-1 0,6-6 0,-1-5 0,6-5 0,2-9 0,-3-5 0,-1-9 0,2-11 0,2-9 0,-4-17 0,0 0 0,0 0 0,0 0 0,1-22 0,-4 2 0,-8 3 0,-3-4 0,-7 0 0,3 6 0,-6-6 0,24 21-20,-36-5-24,15 0-1,5 0 1,-1-2 0</inkml:trace>
        </inkml:traceGroup>
        <inkml:traceGroup>
          <inkml:annotationXML>
            <emma:emma xmlns:emma="http://www.w3.org/2003/04/emma" version="1.0">
              <emma:interpretation id="{975FA604-F800-4832-9A07-2AD741D8CA8C}" emma:medium="tactile" emma:mode="ink">
                <msink:context xmlns:msink="http://schemas.microsoft.com/ink/2010/main" type="inkWord" rotatedBoundingBox="18354,9651 18644,9659 18639,9846 18348,9837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tm</emma:literal>
                </emma:interpretation>
                <emma:interpretation id="interp18" emma:lang="en-US" emma:confidence="0">
                  <emma:literal>tv</emma:literal>
                </emma:interpretation>
                <emma:interpretation id="interp1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-16651.9525">2220 545 82,'0'0'38,"22"-5"0,-6-2 1,0-11-12,9 20-23,-2-5-2,5-3-6,11 15-17,0-9-19,-11-7 3,-3 12-3,-25-5 1</inkml:trace>
          <inkml:trace contextRef="#ctx0" brushRef="#br0" timeOffset="-16487.9431">2234 684 108,'0'0'40,"0"0"0,23 7-1,8-9-34,1-3-3,3-2-7,13 0-32,-6 5-3,-10-3 1,-2 8 0</inkml:trace>
        </inkml:traceGroup>
        <inkml:traceGroup>
          <inkml:annotationXML>
            <emma:emma xmlns:emma="http://www.w3.org/2003/04/emma" version="1.0">
              <emma:interpretation id="{77C50BBB-AB1E-41B5-A866-25DE35733895}" emma:medium="tactile" emma:mode="ink">
                <msink:context xmlns:msink="http://schemas.microsoft.com/ink/2010/main" type="inkWord" rotatedBoundingBox="19367,9228 21399,9289 21364,10451 19333,10390"/>
              </emma:interpretation>
              <emma:one-of disjunction-type="recognition" id="oneOf4">
                <emma:interpretation id="interp20" emma:lang="en-US" emma:confidence="1">
                  <emma:literal>length</emma:literal>
                </emma:interpretation>
                <emma:interpretation id="interp21" emma:lang="en-US" emma:confidence="0">
                  <emma:literal>Length</emma:literal>
                </emma:interpretation>
                <emma:interpretation id="interp22" emma:lang="en-US" emma:confidence="0">
                  <emma:literal>lengthy</emma:literal>
                </emma:interpretation>
                <emma:interpretation id="interp23" emma:lang="en-US" emma:confidence="0">
                  <emma:literal>lengths</emma:literal>
                </emma:interpretation>
                <emma:interpretation id="interp24" emma:lang="en-US" emma:confidence="0">
                  <emma:literal>Lengthy</emma:literal>
                </emma:interpretation>
              </emma:one-of>
            </emma:emma>
          </inkml:annotationXML>
          <inkml:trace contextRef="#ctx0" brushRef="#br0" timeOffset="-12221.6991">3280 245 101,'0'0'40,"9"21"3,-18 2-1,13 14-32,-16-8-2,12 24 0,-13-5-5,8 10-3,-6-4 0,3 2 0,-1-3 0,3-2 0,1-7 0,3-5 0,1-8 0,2-6 0,-1-4 0,0-21 0,6 24 0,-6-24 0,0 0 0,0 0-3,8 16-11,-8-16-17,-10-16-13,10 16 2,10-17 0,-10 17 2</inkml:trace>
          <inkml:trace contextRef="#ctx0" brushRef="#br0" timeOffset="-11829.6765">3538 767 102,'16'-4'38,"7"4"2,-5-7-1,-18 7-33,42-14 0,-26 2-1,7 5-2,-23 7 0,30-23-1,-30 23-1,16-27 0,-16 27 0,-13-22 0,-3 13 0,-1 4 1,-3 3-1,-4 7 2,-3 4-3,6 5 0,-2 4 0,4 4 0,5 1 0,5 4 0,2-3 0,15 1 0,5-2 0,3-4 0,8 0 0,1-6 0,9-1 0,-4-7 0,5 4 0,-17-25-17,8 7-25,-5-1-1,-5-6 0,-5-2 0</inkml:trace>
          <inkml:trace contextRef="#ctx0" brushRef="#br0" timeOffset="-11427.6536">3911 767 99,'8'15'41,"-8"-15"1,6 20 1,-5-1-28,-1-19-6,0 0-3,0 0-6,0 0 0,0 0 0,25-10 0,-25 10 0,32-29 0,-9 14 0,2-1 0,-4 2 0,2 5 0,-7 5 0,-16 4 0,14 18 0,-12 1 0,-8 2 0,4 8 0,-5 0 0,0 3 0,4-4 0,1-3 0,4-4 0,-2-21 0,10 28 0,-10-28-7,16-11-36,-16 11-1,20-19 1,-11 3 0</inkml:trace>
          <inkml:trace contextRef="#ctx0" brushRef="#br0" timeOffset="-11058.6325">4352 739 117,'-16'15'43,"16"-15"0,-35 27 0,22-6-34,-10-11-9,16 6 0,7-16 0,-5 18 0,5-18 0,18-4 0,-2-3 0,-1-3 0,5-1 0,-2 1 0,-18 10 0,30-6 0,-30 6 0,5 32 0,-9-2 0,-5 10 0,-5 4 0,0 9 0,-3 0 0,-3-3 0,1 0 0,5-12 0,-2-6 0,3-9 0,5-4 0,8-19 0,-18 11 0,18-11 0,0 0-8,-20-27-35,22 8-2,2-6 2,1-4 0</inkml:trace>
          <inkml:trace contextRef="#ctx0" brushRef="#br0" timeOffset="-10658.6097">4477 714 102,'0'0'39,"0"0"1,37-4-1,-1 11-32,-13-7-4,7 0-4,7 11-11,-4-8-25,-5-6-4,4-1 3,-11-6-3</inkml:trace>
          <inkml:trace contextRef="#ctx0" brushRef="#br0" timeOffset="-10806.6181">4654 549 113,'0'0'42,"-4"30"1,-6-2-1,15 14-35,-25-5-1,17 12-4,-4-3-2,7 1 0,3-5 0,6-5 0,-2-5 0,-5-16 0,9 6-9,-11-22-22,-20-12-11,10-4-1,-6-8 1,-4-6 0</inkml:trace>
          <inkml:trace contextRef="#ctx0" brushRef="#br0" timeOffset="-10269.5874">4952 132 113,'0'0'42,"-5"23"1,3 14-1,13 21-35,-18 0-1,8 12-4,-2 1-2,1 2 0,0-2 0,0-8 0,0-7 0,3-12 0,-3-12 0,2-11 0,-2-21 0,0 0 0,30-7 0,-13-13 0,3-4 0,1 1 0,0 2 0,0 5 0,1 7 0,-22 9 0,23 13 0,-9 4 0,-5 6 0,3 2 0,0 1 0,-1-3 0,-1-2 0,-10-21 0,32 28 0,-32-28-12,0 0-31,0 0-1,16-12 1,-16 12-1</inkml:trace>
        </inkml:traceGroup>
        <inkml:traceGroup>
          <inkml:annotationXML>
            <emma:emma xmlns:emma="http://www.w3.org/2003/04/emma" version="1.0">
              <emma:interpretation id="{C515DF93-9611-4755-9BE9-A3D5628A391A}" emma:medium="tactile" emma:mode="ink">
                <msink:context xmlns:msink="http://schemas.microsoft.com/ink/2010/main" type="inkWord" rotatedBoundingBox="22310,9508 22630,9518 22609,10231 22289,10221"/>
              </emma:interpretation>
              <emma:one-of disjunction-type="recognition" id="oneOf5">
                <emma:interpretation id="interp25" emma:lang="en-US" emma:confidence="0">
                  <emma:literal>¢</emma:literal>
                </emma:interpretation>
                <emma:interpretation id="interp26" emma:lang="en-US" emma:confidence="0">
                  <emma:literal>l</emma:literal>
                </emma:interpretation>
                <emma:interpretation id="interp27" emma:lang="en-US" emma:confidence="0">
                  <emma:literal>x</emma:literal>
                </emma:interpretation>
                <emma:interpretation id="interp28" emma:lang="en-US" emma:confidence="0">
                  <emma:literal>c</emma:literal>
                </emma:interpretation>
                <emma:interpretation id="interp2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9461.5412">6451 642 67,'21'-4'39,"-21"4"-1,18-14-2,-18 14-14,0 0-5,-9 21-4,-18-17-3,10 15-3,-20-5-1,10 11-6,-8-6 0,-2 4 0,3-2 0,4-2 0,2 1 0,8-3 0,8 3 0,-2-3 0,16 1 0,5 1 0,2-1 0,12 1 0,5 2 0,-1 0 0,10 0 0,-1-3 0,5 1 0,-8-10 0,7 16-19,-14-18-24,-24-7-1,18 5 1,-18-5 0</inkml:trace>
          <inkml:trace contextRef="#ctx0" brushRef="#br0" timeOffset="-9777.5592">6258 375 99,'0'0'42,"21"-11"1,-21 11 0,0 0-30,0 0-3,4 21-5,-4 7-5,-5 2 0,-2 12 0,-4 4 0,0 7 0,-1 5 0,5 3 0,2-1 0,-2-4 0,1-5 0,5-5 0,-1-9 0,-2-9 0,6-5 0,-2-23 0,0 0 0,-3-27-8,22 13-14,-15-19-22,4-6 0,6-1 2,2 0-1</inkml:trace>
        </inkml:traceGroup>
      </inkml:traceGroup>
    </inkml:traceGroup>
    <inkml:traceGroup>
      <inkml:annotationXML>
        <emma:emma xmlns:emma="http://www.w3.org/2003/04/emma" version="1.0">
          <emma:interpretation id="{CC6A5F49-8803-40F0-9D28-B0778772DB17}" emma:medium="tactile" emma:mode="ink">
            <msink:context xmlns:msink="http://schemas.microsoft.com/ink/2010/main" type="paragraph" rotatedBoundingBox="19459,10853 22631,10952 22614,11492 19442,113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D5617D-1348-46E1-8CD6-E20B7577BD88}" emma:medium="tactile" emma:mode="ink">
              <msink:context xmlns:msink="http://schemas.microsoft.com/ink/2010/main" type="line" rotatedBoundingBox="19459,10853 22631,10952 22614,11492 19442,11393"/>
            </emma:interpretation>
          </emma:emma>
        </inkml:annotationXML>
        <inkml:traceGroup>
          <inkml:annotationXML>
            <emma:emma xmlns:emma="http://www.w3.org/2003/04/emma" version="1.0">
              <emma:interpretation id="{8F098431-BC28-4F53-A638-F083F6B59B09}" emma:medium="tactile" emma:mode="ink">
                <msink:context xmlns:msink="http://schemas.microsoft.com/ink/2010/main" type="inkWord" rotatedBoundingBox="19459,10853 22631,10952 22614,11492 19442,11393"/>
              </emma:interpretation>
              <emma:one-of disjunction-type="recognition" id="oneOf6">
                <emma:interpretation id="interp30" emma:lang="en-US" emma:confidence="1">
                  <emma:literal>sequences</emma:literal>
                </emma:interpretation>
                <emma:interpretation id="interp31" emma:lang="en-US" emma:confidence="0">
                  <emma:literal>see venues</emma:literal>
                </emma:interpretation>
                <emma:interpretation id="interp32" emma:lang="en-US" emma:confidence="0">
                  <emma:literal>See venues</emma:literal>
                </emma:interpretation>
                <emma:interpretation id="interp33" emma:lang="en-US" emma:confidence="0">
                  <emma:literal>Seq venues</emma:literal>
                </emma:interpretation>
                <emma:interpretation id="interp34" emma:lang="en-US" emma:confidence="0">
                  <emma:literal>sea venues</emma:literal>
                </emma:interpretation>
              </emma:one-of>
            </emma:emma>
          </inkml:annotationXML>
          <inkml:trace contextRef="#ctx0" brushRef="#br0" timeOffset="-8628.4935">3584 1759 67,'4'-21'39,"-4"21"1,0 0 1,-4-24-10,4 24-20,-16 3-1,16-3-2,-33 11-2,15-2-4,-5-2-2,4 5 0,-6-3 0,0 3 0,2-3 0,23-9 0,-21 16 0,21-16 0,-5 17 0,5-17 0,19 25 0,2-9 0,2 1 0,2 2 0,-2 4 0,0 0 0,-7 0 0,-6-2 0,-10-2 0,-5-3 0,5-16 0,-28 27 0,7-22 0,-6 0 0,6-5 0,-2-5 0,7 3 0,-5-5 0,5 7 0,-2-10 0,18 10-11,-23-13-6,23 13-25,0 0 0,15-17 0,-15 17 1</inkml:trace>
          <inkml:trace contextRef="#ctx0" brushRef="#br0" timeOffset="5192.2969">3769 1939 48,'18'-2'30,"-18"2"1,19-7-3,-19 7-15,20-9-3,-20 9-5,26-14 0,-10 7-3,-16 7 0,25-19 1,-25 19-1,16-23 2,-16 23-1,7-25 0,-12 9 0,5 16 1,-7-22 0,7 22 0,-18-22-1,18 22 0,-23-12 1,23 12-1,-27 5 1,12 6 0,-5 0-1,2 6-1,-1 2 1,3 4-1,-1 2 0,4 1-1,1-3 0,7 2 0,3-4-1,5-2 1,3-3-1,-6-16 0,17 30-1,-17-30-2,23 24-4,-23-24-6,25 2-26,-9 3-1,-16-5 0,30-1 0</inkml:trace>
          <inkml:trace contextRef="#ctx0" brushRef="#br0" timeOffset="5786.3309">4195 1893 65,'0'0'36,"0"0"-1,0 0 3,0 0-25,0 0-3,0 0-1,-20-2-4,20 2 0,-31 23-2,9-7 0,3-2-1,5 2-1,-2-2 1,16-14-1,-18 26-1,18-26 1,-10 18-1,10-18 0,0 0 0,0 0 0,23 9 1,-23-9-1,30-11 1,-4 2-1,1-5 0,3 0 1,-2 0-1,-2 2 0,-3-1 0,-5 5 0,-18 8 1,0 0-1,0 0 1,0 0 0,-27 24 1,6-3-1,-2 0 1,2 8 0,-4-1 0,10 2-1,-1 1 1,7-3-1,4 0 0,3-3 0,4-2-1,5-6 0,1-1-1,-8-16-1,34 18-2,-34-18-5,48 3-13,-18-12-19,-4-5 0,-1-5 1,1-5-1</inkml:trace>
          <inkml:trace contextRef="#ctx0" brushRef="#br0" timeOffset="6141.3513">4548 1965 75,'7'-18'35,"-7"18"0,0 0-5,0 0-18,-9 22-1,9-22-3,-9 21-2,9-21-1,-5 29-1,5-29 0,-4 32-1,4-32-1,11 25 0,-11-25-1,21 14 0,-5-16 1,2 0-2,5-7 1,5-3 0,2-4-1,-2-3 0,0 0-3,-6-8-3,8 12-5,-20-14-12,6 10-17,-16 19 1,14-25-1,-14 25 2</inkml:trace>
          <inkml:trace contextRef="#ctx0" brushRef="#br0" timeOffset="6486.371">4940 2032 48,'0'0'34,"37"-9"1,-21-2-1,1-4-13,15 11-7,-11-13-5,6 10-3,-8-9-3,2 3 0,-10-4-1,-11 17-1,11-27 0,-11 27 0,-16-19-1,16 19 1,-32-3 0,12 11-1,-3 3 1,4 7 0,1 3 0,1 1 0,4 1-1,6 2 1,2 0-1,7-8-2,7 6-2,-9-23-6,28 14-25,-9-7-1,-3-12-1,9 1-1</inkml:trace>
          <inkml:trace contextRef="#ctx0" brushRef="#br0" timeOffset="6787.3882">5240 2032 66,'0'0'36,"0"0"0,0 0 1,0 0-24,17 7-2,-17-7-4,29-14-3,-10 3-1,6 4-1,-4-2 0,-2 4-1,-3-2 1,0 9 0,-16-2 0,0 0 0,13 21 1,-13-3-1,-6-3 0,1 5 0,3-3-1,0-1-1,2-16-1,-7 21-2,9-5-5,-2-16-14,0 0-18,0 0 1,0 0-1,-7-18 1</inkml:trace>
          <inkml:trace contextRef="#ctx0" brushRef="#br0" timeOffset="7283.4166">5720 1940 76,'0'0'38,"0"0"0,0 0 0,0 0-23,-18 14-6,18-14-3,-19 25-3,19-25-1,-14 33 0,7-17-1,5 2 0,5-2-1,-3-16 0,15 24 1,-15-24-1,26 13 0,-5-12 0,9-2 0,-2-6-1,4-2-1,-2-5-1,9 1 0,-7-8-1,3 5 0,-12-5 0,2 6 1,-9-5 0,-16 20 2,17-26 1,-17 26 2,0 0 0,-16-18 0,16 18 2,-26 0-1,26 0 1,-27 11-1,27-11 1,-26 19-1,17-3-1,9-16 1,-14 30-1,7-14-1,7 3 1,7-1-2,0-3 1,-7-15-2,32 23-3,-6-7-3,-10-16-21,13 0-12,2-2 0,-2-5-1,4-3 2</inkml:trace>
          <inkml:trace contextRef="#ctx0" brushRef="#br0" timeOffset="7643.4372">6414 1889 95,'7'-15'39,"-7"15"1,-13-25-10,13 25-18,-17-3-2,17 3-3,-30 7-3,30-7 0,-32 17-1,32-17-1,-25 23 0,25-23-1,-12 25 1,29-11-1,-1-2 2,2 0-3,7 1 0,5 1 0,0-2 0,0 0 0,-7 0 0,-23-12 0,10 29 0,-10-29 0,-21 22 0,-2-11 0,-9-2 0,1-2 0,-1 3 0,-3-10-2,35 0-37,-34 21-4,13-12-1,-2 2 2</inkml:trace>
        </inkml:traceGroup>
      </inkml:traceGroup>
    </inkml:traceGroup>
    <inkml:traceGroup>
      <inkml:annotationXML>
        <emma:emma xmlns:emma="http://www.w3.org/2003/04/emma" version="1.0">
          <emma:interpretation id="{C7B06538-C1F8-46EF-8854-E1985134A148}" emma:medium="tactile" emma:mode="ink">
            <msink:context xmlns:msink="http://schemas.microsoft.com/ink/2010/main" type="paragraph" rotatedBoundingBox="19407,11642 24377,11570 24387,12262 19417,123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A30DBE-2856-4D8E-B2D4-349D7D55F427}" emma:medium="tactile" emma:mode="ink">
              <msink:context xmlns:msink="http://schemas.microsoft.com/ink/2010/main" type="inkBullet" rotatedBoundingBox="19410,11841 19654,11837 19656,11980 19412,11984"/>
            </emma:interpretation>
            <emma:one-of disjunction-type="recognition" id="oneOf7">
              <emma:interpretation id="interp35" emma:lang="en-US" emma:confidence="0.5">
                <emma:literal>•</emma:literal>
              </emma:interpretation>
              <emma:interpretation id="interp36" emma:lang="en-US" emma:confidence="0">
                <emma:literal>o</emma:literal>
              </emma:interpretation>
              <emma:interpretation id="interp37" emma:lang="en-US" emma:confidence="0">
                <emma:literal>O</emma:literal>
              </emma:interpretation>
              <emma:interpretation id="interp38" emma:lang="en-US" emma:confidence="0">
                <emma:literal>@</emma:literal>
              </emma:interpretation>
              <emma:interpretation id="interp39" emma:lang="en-US" emma:confidence="0">
                <emma:literal>.</emma:literal>
              </emma:interpretation>
            </emma:one-of>
          </emma:emma>
        </inkml:annotationXML>
        <inkml:trace contextRef="#ctx0" brushRef="#br0" timeOffset="8381.4794">3332 2800 51,'0'0'36,"0"0"2,0 0-1,0 0-12,-9-21-8,9 21-5,-16 1-4,16-1-3,-18 9-1,18-9-2,0 0 0,-10 23 0,10-23-1,14 16 0,5-13 0,2 1 0,4-4 0,9-2 0,-6-5-1,2 0 1,-5-5 0,-8-2-1,-1-2 1,-4-2-1,-10 2 0,-9 1 0,-9 1 1,-3 1-1,-6 6 0,-3 4-1,-4 4 1,2 1 0,4 7-1,-1 0-1,27-9-2,-28 17-2,28-17-5,9 16-19,10-14-10,11 1 0,4-6 0,10 3 1</inkml:trace>
      </inkml:traceGroup>
      <inkml:traceGroup>
        <inkml:annotationXML>
          <emma:emma xmlns:emma="http://www.w3.org/2003/04/emma" version="1.0">
            <emma:interpretation id="{F81ACF85-81DC-466C-A916-9DCF2677BE5B}" emma:medium="tactile" emma:mode="ink">
              <msink:context xmlns:msink="http://schemas.microsoft.com/ink/2010/main" type="line" rotatedBoundingBox="19726,11638 24377,11570 24387,12262 19736,12329"/>
            </emma:interpretation>
          </emma:emma>
        </inkml:annotationXML>
        <inkml:traceGroup>
          <inkml:annotationXML>
            <emma:emma xmlns:emma="http://www.w3.org/2003/04/emma" version="1.0">
              <emma:interpretation id="{4B582EED-7227-478C-85E6-39AAF656344B}" emma:medium="tactile" emma:mode="ink">
                <msink:context xmlns:msink="http://schemas.microsoft.com/ink/2010/main" type="inkWord" rotatedBoundingBox="19726,11638 20175,11631 20184,12234 19734,12240"/>
              </emma:interpretation>
              <emma:one-of disjunction-type="recognition" id="oneOf8">
                <emma:interpretation id="interp40" emma:lang="en-US" emma:confidence="1">
                  <emma:literal>☺</emma:literal>
                </emma:interpretation>
                <emma:interpretation id="interp41" emma:lang="en-US" emma:confidence="0">
                  <emma:literal>4</emma:literal>
                </emma:interpretation>
                <emma:interpretation id="interp42" emma:lang="en-US" emma:confidence="0">
                  <emma:literal>x</emma:literal>
                </emma:interpretation>
                <emma:interpretation id="interp43" emma:lang="en-US" emma:confidence="0">
                  <emma:literal>+</emma:literal>
                </emma:interpretation>
                <emma:interpretation id="interp4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9081.5194">3598 2821 64,'27'-2'36,"-1"-10"0,16 8-1,-6 1-16,1-13-11,14 9-5,0 5-10,-1 4-29,-12-11 2,7 13-2,-19-8 0</inkml:trace>
          <inkml:trace contextRef="#ctx0" brushRef="#br0" timeOffset="8931.5108">4043 2513 45,'0'0'34,"-25"-19"3,25 19 0,-32 2-14,8-13-6,24 11-3,-25 11-5,22 4-2,3-15-2,-20 37-1,10-12-1,6 8-1,-5 4 0,6 5 0,-4 6-1,1 3-1,1 0 1,0-2-1,-2-2 0,0-4 0,0-6-1,-2-8-1,2-4-2,-9-18-4,12 11-12,4-18-21,-32-11 0,15-5 1,-8-10-1</inkml:trace>
        </inkml:traceGroup>
        <inkml:traceGroup>
          <inkml:annotationXML>
            <emma:emma xmlns:emma="http://www.w3.org/2003/04/emma" version="1.0">
              <emma:interpretation id="{632087FC-2F93-479E-9AD2-0F6D02C2AFF8}" emma:medium="tactile" emma:mode="ink">
                <msink:context xmlns:msink="http://schemas.microsoft.com/ink/2010/main" type="inkWord" rotatedBoundingBox="21010,11634 24377,11585 24387,12262 21020,12311"/>
              </emma:interpretation>
              <emma:one-of disjunction-type="recognition" id="oneOf9">
                <emma:interpretation id="interp45" emma:lang="en-US" emma:confidence="0">
                  <emma:literal>operations</emma:literal>
                </emma:interpretation>
                <emma:interpretation id="interp46" emma:lang="en-US" emma:confidence="0">
                  <emma:literal>opera tons</emma:literal>
                </emma:interpretation>
                <emma:interpretation id="interp47" emma:lang="en-US" emma:confidence="0">
                  <emma:literal>opera Xeons</emma:literal>
                </emma:interpretation>
                <emma:interpretation id="interp48" emma:lang="en-US" emma:confidence="0">
                  <emma:literal>operating</emma:literal>
                </emma:interpretation>
                <emma:interpretation id="interp49" emma:lang="en-US" emma:confidence="0">
                  <emma:literal>opera Hons</emma:literal>
                </emma:interpretation>
              </emma:one-of>
            </emma:emma>
          </inkml:annotationXML>
          <inkml:trace contextRef="#ctx0" brushRef="#br0" timeOffset="9636.5512">5017 2805 58,'11'-16'36,"-11"16"0,-2-16 1,-19 1-19,21 15-3,-19-4-5,19 4-1,-29 9-3,29-9-1,-26 19-1,26-19-1,-27 28-1,15-10-1,5-2 0,5 1 0,4-1-1,-2-16 0,21 21 1,-1-17-1,3-4 0,1-6 1,3-4 0,1-3 0,-5-2 0,-2-5-1,-3 3 1,-9-4-1,-6 1 0,-6 1 0,-8 3 0,-5 2-1,-3 5 0,-6 2-1,6 9-2,-6-2-3,14 16-5,-12-9-21,23-7-7,-5 19 0,5-19 0</inkml:trace>
          <inkml:trace contextRef="#ctx0" brushRef="#br0" timeOffset="10321.5903">5286 2707 83,'0'0'37,"0"0"1,0 0-5,5 21-19,-5-21-3,-11 35-4,1-11 0,8 12-2,-5-3-1,0 7-2,0-1 0,5 1 0,-1-3-2,3 0 1,-4-7 0,-1-4 0,3-4-1,2-7 0,0-15 1,0 0-1,2 16 1,-2-16-1,0 0 0,-4-24 0,4 24 0,2-36 0,0 10 0,-1-4 0,3-7-1,1-3 1,2-2 0,2-2 1,2 2-1,-1-1 0,-1 7 0,0 0 0,0 8 0,-2 5 0,3 2 0,3 4 0,-13 17 0,21-23-1,-21 23 1,21-7 0,-21 7 0,30 9 0,-14-1-1,-16-8 2,23 34-1,-16-15 0,4 2 0,-8 0 1,-1 0-1,-4-1 1,-8-4-1,-3-1 1,-3-4-1,-1-2 1,-3-4-1,3-2 0,-3-1-1,-3-5-3,23 3-3,-33-13-6,33 13-27,-6-15-3,6 15 3,-7-16-2</inkml:trace>
          <inkml:trace contextRef="#ctx0" brushRef="#br0" timeOffset="10750.6149">5628 2801 64,'21'-3'37,"2"5"-2,-5-6 3,0-10-22,15 16-4,-17-14-4,16 6-3,-13-6-1,4 1-2,-2-3 0,0-1-1,-6-5-1,-7 1 1,-1 0-1,-7-1 0,0 4 0,0 16 0,-14-24 0,14 24 1,-35-2-1,17 9 1,-8 4 0,-1 6 0,6 3 0,4 4 0,-3 1 0,11 1 0,2 0-1,2-1-1,16 5-1,-1-12-4,13 8-4,-14-10-22,14-9-7,0-2 0,-2-10 0</inkml:trace>
          <inkml:trace contextRef="#ctx0" brushRef="#br0" timeOffset="11035.6312">5958 2838 68,'0'0'37,"18"2"0,-18-2 1,33-5-23,-26-16-2,16 12-5,-12-14-3,10 6-1,-3-6-2,-2 2-1,0 0 0,-1 1-1,0 4-1,0 1-1,5 9-3,-20 6-1,39-3-7,-39 3-26,30 7 1,-11 0 0,-1-7 1</inkml:trace>
          <inkml:trace contextRef="#ctx0" brushRef="#br0" timeOffset="11607.6639">6479 2707 65,'19'-20'37,"-19"20"1,14-19 0,-14 19-18,-7-16-6,7 16-4,0 0-3,-15 2-2,-1 0-1,16-2-1,-29 15-1,10-1 0,-2-1 0,10 4 0,-6-1-1,4 2 0,3-1 0,-3-1-1,13-16 1,2 21-1,-2-21 0,23 11 0,-7-13 2,3-5-2,2-2 0,6-3 0,3-4 0,-4 0 0,1 0 0,-2 2 0,-8 2 0,-17 12 0,28-14 0,-28 14 0,0 0 0,0 0 0,8 28 0,-16-12 0,3 3 0,-2 4 0,0 2 0,9-1 0,-7-1 0,6-2 0,3-3 0,-4-18-3,5 30-2,-5-30-4,20 7-9,-20-7-24,14-18 1,-5 1 0,1-8 0</inkml:trace>
          <inkml:trace contextRef="#ctx0" brushRef="#br0" timeOffset="12156.6953">6721 2692 80,'9'-17'39,"-9"17"-2,7-16 2,-6 0-27,24 15-3,-5-10-4,11 6-3,-6 1-2,2 1-1,4 11-3,-15-1-2,9 13-1,-18-4 0,2 14 0,-16-8 0,10 14 1,-13-10 1,11 2 3,-1-9 2,-5-3 2,5-16 0,2 16 0,-2-16 0,0 0-3,16-28-12,-14-2-18,13 14-1,-4-23-2,15 11 1</inkml:trace>
          <inkml:trace contextRef="#ctx0" brushRef="#br0" timeOffset="11871.679">6911 2462 67,'20'-5'37,"-20"5"0,0 0 1,25 14-20,-45-9-4,20 25-5,-21-7-2,14 12-2,-7 0-1,8 8-1,-11-5-1,8 1 0,0-4-1,-3-2-1,14-3-2,-9-14-3,5 9-5,-18-24-18,20-1-12,-16 0 0,16 0-1,-24-24 1</inkml:trace>
          <inkml:trace contextRef="#ctx0" brushRef="#br0" timeOffset="12313.7043">7167 2517 52,'0'0'34,"0"0"-1,0 0 1,0 0-13,-1 24-15,1-24-1,-7 34-7,8-6-6,-6 0-18,0-5-6,14 10-3,-15-12 3</inkml:trace>
          <inkml:trace contextRef="#ctx0" brushRef="#br0" timeOffset="12576.7193">7164 2794 62,'0'0'39,"5"16"-2,-5-16-1,0 0-11,21 2-10,-21-2-5,21-5-2,-21 5-3,32-7-2,-32 7-1,34-13 0,-34 13-1,26-17-1,-26 17 1,20-21-1,-20 21 1,3-27-1,-3 27 0,-12-21-1,12 21 1,-25-16-1,25 16-1,-30-5-2,30 5-3,-28 0-5,28 0-21,0 0-9,-18 20 2,18-20-1</inkml:trace>
          <inkml:trace contextRef="#ctx0" brushRef="#br0" timeOffset="13095.749">7549 2715 86,'0'0'39,"0"0"-1,0 0 2,-13-21-28,13 21-2,0 0-3,-3 16-3,3-16-1,-13 16 0,13-16-1,-7 17-1,7-17 1,-5 18-1,5-18 0,0 0-1,0 0 1,0 0 0,27 11-1,-6-17 0,-2-2 1,4-3-1,2-1 0,1 1 0,4-1 0,-5 3 0,-25 9 0,28-12 0,-28 12 0,0 0-1,0 0 1,0 0 0,7 26 0,-7-26 0,-10 30 0,-3-12 0,5-1 0,-1 2 0,3 1-1,6-20-1,-8 31-3,8-31-4,-2 20-9,2-20-23,0 0 0,19 5 0,-19-5 1</inkml:trace>
          <inkml:trace contextRef="#ctx0" brushRef="#br0" timeOffset="13561.7757">8195 2589 86,'0'0'37,"0"0"3,1-16-5,-1 16-19,0 0-3,-19 2-5,0-6-1,19 4-3,-29 6 0,14-1-1,-5 0-1,-5 4-2,25-9 0,-14 16 0,14-16 0,-10 22 0,10-22 0,0 30 0,0-30 0,35 32 0,-19-13 0,10 1 0,-3 1 0,-5 3 0,15-3 0,-10 2 0,-7 0 0,0 0 0,-23-4 0,-12 4 0,-11-7 0,0-2 0,-4-2 0,1-1 0,-10-4 0,4-2 0,6 0 0,8-8 0,25 3 0,0 0-42,0 0-3,0 0 0,0-23-1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6:37.12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0E24669-C627-4F12-B567-4A7CB5B410CB}" emma:medium="tactile" emma:mode="ink">
          <msink:context xmlns:msink="http://schemas.microsoft.com/ink/2010/main" type="inkDrawing" rotatedBoundingBox="4148,13431 4372,11992 4727,12048 4503,13486" semanticType="verticalRange" shapeName="Other"/>
        </emma:interpretation>
      </emma:emma>
    </inkml:annotationXML>
    <inkml:trace contextRef="#ctx0" brushRef="#br0">3 2323 92,'0'0'37,"0"0"-1,0 0 3,0 0-29,12 17-1,6 8-2,-11-4-1,16 18-1,-7 3-1,9 21 1,-4-5-2,4 18-1,-8 6-2,-1 11 0,-5 0 0,-2 6 0,-15-4 0,-3-2 0,-8-4 0,-6-6 0,-9-11 0,-3-5 0,-6-9 0,-3-5 0,-2-11 0,0-11 0,4-3 0,-2-17 0,23 0-25,-6-17-18,11-8-1,7-5 1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6:42.8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D7ED2B-7381-4BD9-BA37-B7FA396C709F}" emma:medium="tactile" emma:mode="ink">
          <msink:context xmlns:msink="http://schemas.microsoft.com/ink/2010/main" type="writingRegion" rotatedBoundingBox="6715,13089 12923,11535 13367,13308 7159,14862"/>
        </emma:interpretation>
      </emma:emma>
    </inkml:annotationXML>
    <inkml:traceGroup>
      <inkml:annotationXML>
        <emma:emma xmlns:emma="http://www.w3.org/2003/04/emma" version="1.0">
          <emma:interpretation id="{A9DB55D2-DBEA-45ED-83A1-285FA4CD2929}" emma:medium="tactile" emma:mode="ink">
            <msink:context xmlns:msink="http://schemas.microsoft.com/ink/2010/main" type="paragraph" rotatedBoundingBox="6715,13089 12923,11535 13367,13308 7159,14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907EDA-F57D-41A5-BB4A-4EBADDD02D74}" emma:medium="tactile" emma:mode="ink">
              <msink:context xmlns:msink="http://schemas.microsoft.com/ink/2010/main" type="line" rotatedBoundingBox="6715,13089 12923,11535 13367,13308 7159,14862"/>
            </emma:interpretation>
          </emma:emma>
        </inkml:annotationXML>
        <inkml:traceGroup>
          <inkml:annotationXML>
            <emma:emma xmlns:emma="http://www.w3.org/2003/04/emma" version="1.0">
              <emma:interpretation id="{C8C091CE-6A04-4956-895C-19D02889B9E8}" emma:medium="tactile" emma:mode="ink">
                <msink:context xmlns:msink="http://schemas.microsoft.com/ink/2010/main" type="inkWord" rotatedBoundingBox="6898,13818 8155,13503 8307,14112 7050,14426"/>
              </emma:interpretation>
              <emma:one-of disjunction-type="recognition" id="oneOf0">
                <emma:interpretation id="interp0" emma:lang="en-US" emma:confidence="0">
                  <emma:literal>"30</emma:literal>
                </emma:interpretation>
                <emma:interpretation id="interp1" emma:lang="en-US" emma:confidence="0">
                  <emma:literal>"30.</emma:literal>
                </emma:interpretation>
                <emma:interpretation id="interp2" emma:lang="en-US" emma:confidence="0">
                  <emma:literal>1&lt;7.0</emma:literal>
                </emma:interpretation>
                <emma:interpretation id="interp3" emma:lang="en-US" emma:confidence="0">
                  <emma:literal>k&gt;,0</emma:literal>
                </emma:interpretation>
                <emma:interpretation id="interp4" emma:lang="en-US" emma:confidence="0">
                  <emma:literal>1&lt;&gt;,0</emma:literal>
                </emma:interpretation>
              </emma:one-of>
            </emma:emma>
          </inkml:annotationXML>
          <inkml:trace contextRef="#ctx0" brushRef="#br0">2561 4125 85,'0'0'35,"0"0"2,0 0 1,23 4-24,-23-4-3,-4 18-2,4-18-2,-5 36-1,1-14-1,6 9-1,-5-1 0,1 2-4,-2-2 0,1-2 0,1-4 0,2-4 0,0-20 0,2 26 0,-2-26 0,0 0 0,0 0 0,0 0-4,0 0-3,0 0-4,16-2-9,-16 2-20,9-28 0,3 9 0,-2-6 1</inkml:trace>
          <inkml:trace contextRef="#ctx0" brushRef="#br0" timeOffset="354.0202">2813 4115 74,'0'0'36,"0"0"0,-2 16 0,-1 7-22,-24-16-1,13 15-4,-14-11-4,10 8-1,-8-8-1,8 1-1,-5-5-1,4-2 0,1 1 0,18-6-1,-17 3 0,17-3 0,0 0 0,0 0 0,0 0 1,8 16-2,10-9 2,5 5-1,2-1 1,5 3-1,2 0 0,1-2 0,1 4-2,-13-7-2,7 10-3,-28-19-13,23 11-18,-23-11 0,0 0 0,19 16-1</inkml:trace>
          <inkml:trace contextRef="#ctx0" brushRef="#br0" timeOffset="828.0473">3115 4111 94,'0'0'37,"21"-3"2,-21 3-2,18 9-29,-18-9-1,16 7-1,-16-7-2,33 10-1,-13-3-1,1 2-1,-2-2 0,4 0-1,-5 0 1,-2 2 0,-16-9 0,17 16 0,-17-16 0,-8 21 1,8-21 0,-29 31-1,12-15 1,-3 2-1,-3-2 0,-3 0 1,8-4-2,2-2 0,16-10 0,-19 11 0,19-11-4,0 0-2,0 0-6,0 0-20,0 0-9,0 0 0,0 0 1</inkml:trace>
          <inkml:trace contextRef="#ctx0" brushRef="#br0" timeOffset="1137.065">3459 4357 61,'-19'15'39,"19"-15"-3,-35 19 4,12-19-11,0 21-17,-14-12-1,14 12-5,-9-9 0,11 6-4,0-4 1,21-14-2,-25 28 0,25-28-5,-7 26-4,7-26-18,0 0-13,0 0-1,0 0 1,17 14-1</inkml:trace>
          <inkml:trace contextRef="#ctx0" brushRef="#br0" timeOffset="4347.2486">3719 4238 49,'0'0'31,"-16"2"3,16-2-1,0 0-16,-16 8-2,16-8-2,0 0-4,-9 29-1,9-29-2,-10 29-1,1-13 0,7 9 0,-3-6-2,6 4 0,-2-4-1,4 1-1,3-4 2,-6-16-2,21 22 2,-21-22-2,31 9 2,-11-7-2,3-7 0,0-2 2,-2-4-3,2-1 0,-5-6 0,-3 1 0,-6-4 0,-3-4 0,-6-1 0,-4-3 0,-8 0 0,-8 2 0,-4-1 0,-3 5 0,-1 4 0,1 5 0,-1 7 0,2 0 0,26 7-5,-36 7-30,36-7-5,0 0-2,0 0 1</inkml:trace>
        </inkml:traceGroup>
        <inkml:traceGroup>
          <inkml:annotationXML>
            <emma:emma xmlns:emma="http://www.w3.org/2003/04/emma" version="1.0">
              <emma:interpretation id="{FB1532D7-AE10-4687-9A95-5EA6A9A9FAFE}" emma:medium="tactile" emma:mode="ink">
                <msink:context xmlns:msink="http://schemas.microsoft.com/ink/2010/main" type="inkWord" rotatedBoundingBox="10862,12161 12949,11638 13367,13308 11280,13830"/>
              </emma:interpretation>
              <emma:one-of disjunction-type="recognition" id="oneOf1">
                <emma:interpretation id="interp5" emma:lang="en-US" emma:confidence="0">
                  <emma:literal>("dicks</emma:literal>
                </emma:interpretation>
                <emma:interpretation id="interp6" emma:lang="en-US" emma:confidence="0">
                  <emma:literal>("dick?</emma:literal>
                </emma:interpretation>
                <emma:interpretation id="interp7" emma:lang="en-US" emma:confidence="0">
                  <emma:literal>idea]</emma:literal>
                </emma:interpretation>
                <emma:interpretation id="interp8" emma:lang="en-US" emma:confidence="0">
                  <emma:literal>ideas]</emma:literal>
                </emma:interpretation>
                <emma:interpretation id="interp9" emma:lang="en-US" emma:confidence="0">
                  <emma:literal>ibises]</emma:literal>
                </emma:interpretation>
              </emma:one-of>
            </emma:emma>
          </inkml:annotationXML>
          <inkml:trace contextRef="#ctx0" brushRef="#br0" timeOffset="8889.5085">6635 2498 73,'9'-17'38,"-9"17"-2,1-16 4,-1 16-24,0 0-1,0 0-5,-33-18-3,33 18-1,-32 7-2,14 2-1,-3 0-1,4 7 0,-3 0-2,6 1 1,4 1-1,6-2 0,4-1 2,0-15-2,9 21 0,-9-21 0,30 6 0,-9-12 0,2-4 0,0-2 0,0-4 0,-2 0 0,-3 2 0,-18 14 0,21-18 0,-21 18 0,0 0 0,-14 16 0,0 2 0,0 6 0,-2 6 0,0 5 0,3 2 0,3-2 0,3-1 0,8 1 0,3-5 0,5-6 0,5-2 0,-14-22 0,41 24-25,-26-22-17,1-2-1,0-7 1,0-7 0</inkml:trace>
          <inkml:trace contextRef="#ctx0" brushRef="#br0" timeOffset="12446.7119">6910 2651 20,'0'0'31,"0"0"3,25-12 0,-25 12-8,0 0-3,0 0-4,0 0-6,23 2-3,-23-2-3,16 14 0,-16-14-2,23 37 0,-9-15-1,7 12-1,-2 5 0,1 8-1,-2 2 0,1 7 0,-5-1 0,0 1 1,-5 0-3,-2-1 0,-9-4 0,2-2 0,-10-5 0,-3 2 0,-3-8 0,-3-1 0,0-5 0,-1-6 0,-4-5 0,-1-3 0,7-6 0,-5-8 0,7 1 0,-3-9 0,19 4-11,-30-3-16,30 3-15,0 0 0,-12-21 0,12 21 2</inkml:trace>
          <inkml:trace contextRef="#ctx0" brushRef="#br0" timeOffset="13137.7514">7763 2674 75,'0'0'37,"0"0"-1,-16-19 1,16 19-23,-27-14-2,27 14-4,-31-11-3,13 8-1,-5-4-1,7 5 0,-5-2-1,5 6-1,0-4 0,16 2 1,-19 0-1,19 0 0,0 0 0,0 0-1,0 0 2,0 0-1,0 0 1,-13 27 0,12-10-1,-1 8 3,-2 8-4,1 13 0,-2 5 0,-1 10 0,-1 4 0,2 4 0,-6-2 0,4 1 0,0-5 0,2-1 0,0-11 0,5-2 0,-2-5 0,4-7 0,1-7 0,2-6 0,6-4 0,-11-20 0,25 17 0,-9-17 0,5-3 0,-2-4 0,4-2 0,-5-2 0,5 4 0,-13-12-6,15 14-29,-25 5-6,18-23-2,-18 23 2</inkml:trace>
          <inkml:trace contextRef="#ctx0" brushRef="#br0" timeOffset="13528.7738">7968 2790 90,'17'7'39,"-17"-7"0,2 39 2,-4 3-29,-8-14-3,13 21 1,-10-5-5,7 5-1,-3-1-2,-1-1 0,-1-8 0,-1-2-2,5-9 0,-3-3 0,2-6 0,2-19 0,-5 24-4,5-24-2,0 0-3,0 0-22,0 0-10,-5-21 0,8 0 0,6-3 1</inkml:trace>
          <inkml:trace contextRef="#ctx0" brushRef="#br0" timeOffset="13979.7996">8153 2960 49,'21'2'36,"-21"-2"1,0 0 0,7 35-11,-26-28-7,10 20-7,-16-15-3,8 13-3,-13-8-2,5 3-1,-3-6-1,5-2-1,3-2 0,20-10 0,-23 11-1,23-11 1,0 0-1,0 0 0,0 0 0,0 0 1,0 0-2,0 0 2,0 0-1,0 0 0,0 0-1,0 0 1,0 0 0,0 0 0,14 18 1,-14-18-1,29 15 0,-12-4 1,4 1-1,4 2 1,0 2-1,0-2 1,-4-2-2,-4-1-1,5 3-4,-22-14-6,30 0-27,-30 0-2,0 0 1,0 0-1</inkml:trace>
          <inkml:trace contextRef="#ctx0" brushRef="#br0" timeOffset="14528.831">8490 2743 81,'39'-20'37,"-20"8"1,-1 7 1,1 5-28,-19 0-1,34-16-2,-34 16-2,32-9-2,-32 9 0,23 0-1,-23 0 0,24 4-1,-24-4 0,25 17 0,-18-1 0,0 10 1,-7 6-3,-2 10 0,-1 7 0,-4 11 0,-4 3 0,1 6 0,-3 1 0,4 6 0,8-4 0,-1 0 0,0-5 0,6-6 0,1-5 0,0-6 0,1-10 0,-3-10 0,2-7 0,-5-23 0,4 19 0,-4-19 0,0 0 0,-21-21 0,5 5 0,-5 0 0,-8 0 0,1 2 0,-7 4 0,-4 3 0,14 14 0,-15-2-34,17 4-9,0 3-1,23-12 1</inkml:trace>
          <inkml:trace contextRef="#ctx0" brushRef="#br0" timeOffset="8176.4676">5925 2883 71,'7'-16'37,"-7"16"1,0 0 0,0 0-18,0 0-5,0 0-4,-19 18-2,12 5-3,-13 3-1,5 13 0,-10-2-5,4 3 0,-4 1 0,4-3 0,1-3 0,3-1 0,1-6 0,3-4 0,5-2 0,-1-5 0,9-17 0,-7 21 0,7-21 0,0 0 0,0 0 0,14-16 0,2-5 0,3-5 0,2-11 0,6-9 0,1-5 0,0-5 0,2 5 0,-5 2 0,0 5 0,-6 5 0,-3 10 0,-4 7 0,-12 22 0,23-14 0,-23 14 0,27 6 0,-27-6 0,30 37 0,-13-9 0,6 9 0,6 5 0,-1 3 0,2 3 0,2-1 0,-1-1 0,1-6 0,-2-4 0,-5-8 0,-6-7 0,-4-4 0,-15-17 0,17 20 0,-17-20 0,0 0 0,-23 3 0,-2-6 0,-8 1 0,-13 2 0,-14 2 0,-7 3 0,-2 2 0,-1 2 0,4 3 0,8 0 0,9 1 0,10-6 0,18 5 0,-2-16-5,23 4-36,0 0-3,5-17 1,-5 17 0</inkml:trace>
          <inkml:trace contextRef="#ctx0" brushRef="#br0" timeOffset="6377.3648">5570 2669 55,'8'-16'34,"-8"16"1,0 0 0,-9-30-16,9 30-3,0 0-4,0 0-3,-20-17-1,20 17-2,0 0-1,0 0-1,-19 1 0,19-1-1,-20 9 0,20-9 0,-30 23 1,7-2-4,-3 2 0,-2 10 0,-4 6 0,2 10 0,0 6 0,5 6 0,2 2 0,7 4 0,2 0 0,9 1 0,1-4 0,8-1 0,3-5 0,5-7 0,4-5 0,5-8 0,4-6 0,3-6 0,4-3 0,-4-11 0,1 1 0,-5-10 0,6 9-3,-30-12-39,30 0-2,-30 0 2,22-14-1</inkml:trace>
          <inkml:trace contextRef="#ctx0" brushRef="#br0" timeOffset="7213.4126">4813 3665 40,'0'0'32,"0"0"2,0 0-3,0 0-5,0 0-6,0 0-6,0 0-3,0 0-3,0 0-1,0 0-2,0 0-2,0 0 0,0 0-1,0 0-1,0 0 0,18 21 0,-18-21 0,16 11 0,-16-11-1,17 5 1,-17-5 0,23-7 0,-23 7-1,18-16 1,-18 16 0,9-26 0,-9 10-1,0 16 1,-14-26-1,14 26 1,-29-16-1,10 14 0,1 2 0,-1 5 0,1 2 1,18-7-1,-24 23 0,24-23 0,-9 23 0,9-23 0,10 25 0,-10-25 0,29 19 0,-10-12 0,4-5 1,0-4-1,0-1 0,0-8 1,-4 0-1,-3-3 0,-5-1 1,-6-1-1,-5 16 0,-4-27-1,4 27-1,-17-17-2,17 17-4,-20-5-12,20 5-20,0 0-1,-21 3 1,21-3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05T00:36:07.37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0,'0'0</inkml:trace>
  <inkml:trace contextRef="#ctx0" brushRef="#br0" timeOffset="-94610.4114">370-3145,'0'0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03.5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D76645-4558-4BB9-A27F-5568ED2E678D}" emma:medium="tactile" emma:mode="ink">
          <msink:context xmlns:msink="http://schemas.microsoft.com/ink/2010/main" type="inkDrawing"/>
        </emma:interpretation>
      </emma:emma>
    </inkml:annotationXML>
    <inkml:trace contextRef="#ctx0" brushRef="#br0">-1 153 107,'0'0'39,"0"0"1,7-20 0,21 20-27,2-16-3,19 11-4,1-9-6,15 4 0,4-4 0,7 3 0,5-1 0,0 3 0,-7-2 0,-1 3 0,-6 1 0,-7 0 0,-2 5 0,-14-5 0,-1 14-5,-22-7-36,-4 2-2,-17-2 2,0 0-2</inkml:trace>
    <inkml:trace contextRef="#ctx0" brushRef="#br0" timeOffset="-292.0166">498 84 77,'0'0'38,"0"0"1,0 0 0,-7-21-17,7 21-6,0 0-3,0 0-4,0 16-7,0 3-2,-4 4 0,1 12 0,-6 7 0,4 16 0,-4 4 0,2 8 0,2 4 0,-1-4 0,3-1 0,1-6 0,0-10 0,2-13 0,0-7 0,0-10 0,0-23 0,0 0 0,0 0 0,-7-33 0,7-2-44,-5-13 0,-6-6 1,-1-8 0</inkml:trace>
    <inkml:trace contextRef="#ctx0" brushRef="#br0" timeOffset="566.0323">1075-134 87,'0'0'37,"16"-10"2,-16 10 2,0 0-23,0 0-3,-3 19-4,15 9-4,-19-3-7,5 15 0,-7 6 0,2 12 0,-2 2 0,2 8 0,-3 1 0,-3-1 0,-4-1 0,4-4 0,5-5 0,-3-9 0,4-5 0,2-10 0,-1-8 0,3-7 0,3-19 0,0 0 0,0 0 0,28-12 0,-10-14 0,3-8 0,2-3 0,7-3 0,5 0 0,0 4 0,-1 7 0,-6 6 0,-7 7 0,-3 9 0,2 9 0,-20-2 0,17 26 0,-17-1 0,-3 3 0,1 5 0,-3 4 0,3 0 0,0 0 0,0-6 0,-3-4 0,5-6 0,0-4 0,0-17 0,5 16 0,-5-16 0,0 0 0,9-33-5,5 14-38,0-8-1,-3-1 2,0-2-1</inkml:trace>
    <inkml:trace contextRef="#ctx0" brushRef="#br0" timeOffset="1219.0698">1481 448 94,'16'7'39,"-16"-7"2,9 17-1,5 10-23,-14-27-3,5 30-4,-5-30-10,9 35 0,-9-35 0,9 28 0,-9-28 0,12 19 0,-12-19 0,0 0 0,18 9 0,-18-9 0,0 0 0,23-23 0,-23 23 0,19-31 0,-6 9 0,3 1 0,-2 0 0,2 4 0,0-1 0,-16 18 0,17-17 0,-17 17 0,0 0 0,0 0 0,13 21 0,-13-21 0,3 28 0,-3-28 0,2 28 0,-2-28 0,9 21 0,-9-21 0,17 9 0,-17-9 0,27-6 0,-6-2 0,2-5 0,3-1 0,3-3 0,-5 1 0,5 0 0,-5 4 0,-1 1 0,-23 11 0,25-8 0,-25 8 0,12 15 0,-8 3 0,-2 3 0,-2 5 0,-6 2 0,5 6 0,-3 1 0,1-2 0,1-1 0,0-4 0,-2-3 0,1-6 0,1-3 0,2-16 0,2 17 0,-2-17 0,18-1 0,-11-15-40,5-5-4,0-11-1,-3-5 1</inkml:trace>
    <inkml:trace contextRef="#ctx0" brushRef="#br0" timeOffset="3746.2143">2916-23 19,'0'0'29,"0"0"4,0-18 2,0 18-7,0 0-1,-14-15-5,14 15-4,0 0-4,0 0-3,-21 5-2,21-5-2,-28 16-4,14-1-3,-9 1 0,2 9 0,-4-1 0,2 13 0,-4 0 0,6 7 0,2 5 0,3 8 0,4 1 0,6 3 0,1 1 0,5-3 0,7-1 0,4-5 0,1-4 0,4-8 0,-4-6 0,1-11 0,4-3 0,-1-14 0,14-3 0,-9-18 0,20 9-26,-13-16-17,2-4-1,-2-3 2,-3-4-1</inkml:trace>
    <inkml:trace contextRef="#ctx0" brushRef="#br0" timeOffset="4091.234">3174 123 104,'0'0'39,"0"0"3,-12 24-2,12-24-25,-13 46-5,-1-13-5,11 15-5,-6-1 0,4 6 0,-1-2 0,5 0 0,1-5 0,1-8 0,-1-6 0,4-9 0,-2-6 0,-2-17 0,0 0 0,0 0 0,16-8-10,-20-21-29,8-9-4,-1-8 2,1-7-1</inkml:trace>
    <inkml:trace contextRef="#ctx0" brushRef="#br0" timeOffset="4520.2586">3156 156 75,'0'-28'36,"0"28"1,16-16 0,-16 0-20,25 20-5,-25-4-3,49-2-1,-19 4-2,15 12-2,-7-2-1,3 9 0,-4 0-1,-2 8 1,-5-1 0,-8 2-3,-10-4 0,-12 2 0,-11-5 0,-6 0 0,-10-2 0,-8-5 0,-7-4 0,1-3 0,-5-2 0,5-2 0,6-2 0,5-1 0,11 2 0,19-4 0,-16 12 0,16-12 0,10 21 0,5-5 0,0 2 0,8 3 0,0-2 0,0 2 0,2 0 0,-2 2 0,2 0 0,-4-2 0,0 0 0,-7-5 0,0 5-3,-14-21-28,0 0-9,6 16-3,-6-16 2,0 0-1</inkml:trace>
    <inkml:trace contextRef="#ctx0" brushRef="#br0" timeOffset="4936.2824">3628 581 66,'23'-5'37,"5"2"0,-7-6 2,4-9-11,5 13-15,-14-14-4,8 8-3,-11-10-2,-1 5-1,-7-5-1,-1 4 0,-8-3 0,4 20 0,-21-28 0,5 23-1,-7 3 1,1 7-2,-3 6 0,2 8 0,-2 6 0,6 5 0,3-2 0,5 5 0,4-1 0,9-1 0,7 1 0,3-4 0,8-3 0,-1-6 0,4 0 0,-4-13 0,15 8-4,-34-14-38,35-7 0,-15-6 0,-6-4-1</inkml:trace>
    <inkml:trace contextRef="#ctx0" brushRef="#br0" timeOffset="5551.3175">4025 587 85,'-30'8'38,"30"-8"-1,0 0 2,0 0-23,33 7-7,-15-12-2,17 5-3,2-3-2,4-6-6,9 11-10,-1-9-24,-12-6-1,7 5 1,-10-7 0</inkml:trace>
    <inkml:trace contextRef="#ctx0" brushRef="#br0" timeOffset="5377.3076">4048 414 73,'26'-10'38,"-26"10"1,27-11 1,-27 11-13,25-8-13,5 11-4,-15-12-4,10 13-1,-7-6-2,-1 6-3,-17-4 0,29 19 0,-29-19 0,3 33 0,-10-12 0,-7 4 0,-5 5 0,-3 0 0,0 0 0,-3-1 0,-2 0 0,4-1 0,2-4 0,9-3 0,1-1 0,8-4 0,3-16 0,12 19 0,-12-19 0,32 7 0,-6-9 0,-3-3 0,11 1 0,-13-10 0,9 13-5,-25-19-23,-5 20-13,16-26-3,-16 26 3,-19-30 0</inkml:trace>
    <inkml:trace contextRef="#ctx0" brushRef="#br0" timeOffset="5949.3403">4569 81 85,'0'0'39,"0"0"1,0 0 2,16 14-17,-32-13-12,23 24-2,-13-6-11,10 13 0,-8 1 0,4 13 0,-5-2 0,3 5 0,2 2 0,-5 0 0,1-2 0,4 0 0,-3-5 0,-4-7 0,5-3 0,-3-10 0,3-3 0,2-21 0,5 23 0,-5-23 0,0 0 0,0 0 0,14-17 0,-21-13-21,18 7-21,-6-2-1,2 1 2,4-1-1</inkml:trace>
    <inkml:trace contextRef="#ctx0" brushRef="#br0" timeOffset="16360.9358">9783 1479 113,'2'-19'42,"-2"19"1,0 0 0,9 23-29,-9-23-14,-4 42 0,-1-10 0,7 15 0,-4 4 0,0 12 0,-3 8 0,1 6 0,1 0 0,1 6 0,0-2 0,0-2 0,-1-2 0,1-7 0,-1-12 0,-1-10 0,2-8 0,0-17 0,2-5 0,-12-34 0,12-2-44,-5-19-3,3-7 0,-5-3 0</inkml:trace>
    <inkml:trace contextRef="#ctx0" brushRef="#br0" timeOffset="8381.4794">5252 49 64,'0'0'37,"0"0"1,0 0 2,0 0-10,0 0-14,0 0-3,0 0-4,10 25-1,-3-6-8,9 16 0,-2 0 0,8 13 0,-5 3 0,3 5 0,-4 0 0,1 0 0,-4-3 0,-5-4 0,-6-5 0,-4-7 0,-6-4 0,-5-5 0,-4-5 0,-8-3 0,0-5 0,-1 0 0,1-1 0,0-6 0,11 8 0,-7-12-20,21-4-24,0 0-1,26 3 2</inkml:trace>
    <inkml:trace contextRef="#ctx0" brushRef="#br0" timeOffset="6326.3619">4876 430 60,'0'0'37,"17"0"0,-17 0 3,0 0-15,9 21-6,-9-21-5,-14 23-3,-9-14-2,6 12-6,-12-3-3,1 3 0,-7-2 0,1 0 0,-6-1 0,6-2 0,4-4 0,9-1 0,5-4 0,16-7 0,0 0 0,14 17 0,13-12 0,1 2 0,11 2 0,3 4 0,-1-3 0,-3 4 0,1 0 0,-7 2 0,-2 0 0,-7-2 0,-2 3 0,-21-17 0,25 22-26,-25-22-17,-5 15 0,5-15 0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10.7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97DB40-4CB0-4BA1-90EE-EABC970241A1}" emma:medium="tactile" emma:mode="ink">
          <msink:context xmlns:msink="http://schemas.microsoft.com/ink/2010/main" type="inkDrawing"/>
        </emma:interpretation>
      </emma:emma>
    </inkml:annotationXML>
    <inkml:trace contextRef="#ctx0" brushRef="#br0">32 108 44,'-3'19'27,"-15"-20"3,18 1 0,-4 17-12,4-17-3,0 0-1,0 0-2,0 0-1,-8-16 0,8 16 0,0 0-2,15-1-1,-15 1-1,20-4-1,-4 0-4,8 4-2,8-5 0,11 3 0,3-3 0,12 2 0,7-4 0,13 0 0,14-6 0,13 3 0,3-3 0,9 3 0,1-2 0,-3 1 0,-4 2 0,-9 4 0,-19 2 0,-16 3 0,-12 1 0,-13 1 0,-12 0 0,-10 0 0,-3-1 0,-17-1 0,16 4 0,-16-4 0,0 0 0,0 0 0,0 0 0,0 0 0,0 0-35,0 0-9,-19 16 0,19-16 1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24.2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D803EC-98FE-44D9-8936-FA3C279DC921}" emma:medium="tactile" emma:mode="ink">
          <msink:context xmlns:msink="http://schemas.microsoft.com/ink/2010/main" type="inkDrawing"/>
        </emma:interpretation>
      </emma:emma>
    </inkml:annotationXML>
    <inkml:trace contextRef="#ctx0" brushRef="#br0">36 31 34,'0'0'33,"0"0"2,-19 6 1,19-6-9,0 0-4,-20-9-7,20 9-4,0 0-2,0 0-3,0 0 0,0 0-2,0 0 0,0 0 0,27 9-5,3-6 0,2-1 0,15 5 0,10-9 0,19 4 0,12-4 0,14 2 0,9-3 0,10-1 0,7-3 0,5 2 0,-1-4 0,1 2 0,-13 2 0,-6 1 0,-13 1 0,-8 4 0,-13-1 0,-11 4 0,-9 1 0,-14 0 0,-11 2 0,-7-1 0,-7-1 0,-21-5 0,23 7 0,-23-7 0,0 0 0,0 0-13,0 0-32,-23 0-1,2-2 1,-4 2-1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14.0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BDD70FE-4684-4C6B-845A-D830D4C9B259}" emma:medium="tactile" emma:mode="ink">
          <msink:context xmlns:msink="http://schemas.microsoft.com/ink/2010/main" type="inkDrawing"/>
        </emma:interpretation>
      </emma:emma>
    </inkml:annotationXML>
    <inkml:trace contextRef="#ctx0" brushRef="#br0">2798 1769 73,'16'-16'40,"-16"16"0,16 4 1,-6 15-12,-10-19-16,20 28-2,-20-28-3,30 43-8,-16-17 0,11 7 0,-8 2 0,8 6 0,-5-1 0,2 1 0,-2-1 0,5 2 0,-4-3 0,-2 1 0,-3-8 0,-4-2 0,-3-6 0,-2-2 0,-1-7 0,-6-15 0,3 23 0,-3-23 0,0 0 0,0 0 0,-17 14 0,17-14 0,0 0 0,-27 9 0,6-7 0,-4 3 0,-8 4 0,-8-2 0,-1 0 0,-10 2 0,-1-4 0,-5 0 0,-2-3 0,4-2 0,8-2 0,2 0 0,9-3 0,9-2 0,5 0 0,23 7 0,-7-17 0,12-1 0,23 16-3,1-15-41,4-3-1,4-3 2,6 1-1</inkml:trace>
    <inkml:trace contextRef="#ctx0" brushRef="#br0" timeOffset="-502.0287">2803 1885 94,'0'0'40,"15"-16"1,-15 16 0,-11-17-27,11 17-2,0 0-2,0 0-7,0 0-3,2 30 0,-13-11 0,2 14 0,-7 3 0,2 7 0,-3 5 0,1 1 0,-2-3 0,6 1 0,-6-3 0,6-7 0,3-4 0,-3-4 0,3-5 0,2-5 0,7-19 0,-13 22 0,13-22 0,0 0 0,-3-16 0,1-12 0,20 12-7,-17-23-37,12-1-1,-4-13 1,3 0 0</inkml:trace>
    <inkml:trace contextRef="#ctx0" brushRef="#br0" timeOffset="880.0504">3315 1523 18,'0'0'26,"18"-5"1,-18 5-2,0 0-2,0 0-3,-2-16-2,2 16-2,0 0-3,16-5-2,-16 5-1,0 0-1,-19-16-2,19 16 0,0 0-1,-16 2-2,-2-4 0,18 2-1,-30 5-1,30-5 0,-26 14-1,10-1 2,0-1-3,2 4 0,0 1 0,1 3 0,8-1 0,1 0 0,1-3 0,3-16 0,7 21 0,-7-21 0,21 6 0,-1-8 0,-1-5 0,4-2 0,0-7 0,0 0 0,0-1 0,-4-3 0,4 5 0,-5 1 0,-18 14 0,19-25 0,-19 25 0,0 0 0,0 0 0,11 26 0,-15-6 0,-3 6 0,-2 6 0,1 3 0,-3 3 0,6 1 0,-2-4 0,1-1 0,1-6 0,5-4 0,4-6 0,-4-18 0,17 17 0,-1-18 0,4-3 0,-5-13 0,24 3-32,-14-2-12,0 0-1,-6-2 2</inkml:trace>
    <inkml:trace contextRef="#ctx0" brushRef="#br0" timeOffset="1700.0973">5061 2101 77,'0'0'36,"0"0"1,0 0-1,-2 20-19,2-20-3,0 0-3,0 0-2,-8 31-1,8-31-2,-6 35-2,1-15-4,3 4 0,-3-4 0,3-1 0,0-1 0,2-18 0,-3 24 0,3-24 0,0 0 0,0 0-10,0 0-10,0 0-21,-7-16-1,3-3 1,-1-13-1</inkml:trace>
    <inkml:trace contextRef="#ctx0" brushRef="#br0" timeOffset="1911.1093">5065 1767 99,'0'0'38,"0"0"1,0 0-1,0 0-29,0 0-2,19-7-2,-19 7-1,0 0-2,28 4-3,-28-4-2,36 12-3,-36-12-8,33 2-24,-13 10-1,-20-12 0,35 25 0</inkml:trace>
    <inkml:trace contextRef="#ctx0" brushRef="#br0" timeOffset="2298.1315">5464 1908 98,'0'0'39,"-25"25"1,9-11-3,-7-14-24,18 17-2,-15-11-3,11 15-2,9-21-3,-15 29-3,8-13 0,5 4 0,0-3 0,4 1 0,0-2 0,-2-16 0,15 29 0,-15-29 0,23 27 0,-23-27 0,20 23 0,-20-23 0,16 21 0,-16-21 0,10 17 0,-10-17 0,-5 16 0,5-16 0,-27 16 0,10-6 0,-3 1 0,-3-2 0,2 1 0,-3-8 0,24-2 0,-18 11-38,18-11-5,0-16-2,5-2 1</inkml:trace>
    <inkml:trace contextRef="#ctx0" brushRef="#br0" timeOffset="3530.2019">7557 1678 94,'28'3'38,"-28"-3"3,0 0-2,7 36-24,-33-29-3,8 22-3,-22-8-2,1 11-7,-12-4 0,-2 2 0,-4-2 0,6 0 0,3-7 0,8-3 0,10-6 0,5-3 0,7-4 0,18-5 0,0 0 0,0 0 0,0 0 0,0 0 0,27 16 0,-11-5 0,1 1 0,1 4 0,0 1 0,-1 4 0,1 2 0,0-2 0,1 2 0,-1-3 0,3-1 0,0-5 0,-3-3 0,1-8 0,6 4 0,-25-7-6,42-10-31,-42 10-5,23-22-1,-23 22 1</inkml:trace>
    <inkml:trace contextRef="#ctx0" brushRef="#br0" timeOffset="3063.1752">7241 1516 80,'0'0'40,"-5"-16"-1,5 16 2,0 0-15,-21-8-14,21 8-1,0 0-5,-4 26-6,4-26 0,-5 39 0,0-11 0,1 10 0,-3 5 0,2 6 0,-4 3 0,-2 5 0,1 1 0,-3 1 0,1-1 0,3-1 0,2-5 0,2-1 0,1-7 0,2-2 0,1-12 0,1-5 0,1-6 0,-1-19 0,6 20 0,-6-20 0,0 0 0,7-32 0,9 20-4,-15-18-39,12-12-1,-3-4 1,1-2 0</inkml:trace>
    <inkml:trace contextRef="#ctx0" brushRef="#br0" timeOffset="3989.2281">7757 2024 93,'0'0'40,"0"0"0,0 0-1,-16 9-23,21 14-6,-21-15-1,14 19-5,-7-6 0,8 3-4,-1-1 0,5-2 0,5-3 0,-8-18 0,28 19 0,-5-19 0,1-5 0,5-7 0,-3-4 0,4-5 0,-3-7 0,-4-6 0,-6 1 0,-6 0 0,-11 3 0,-5 3 0,-10 6 0,-6 5 0,-7 9 0,-4 7 0,-3 6 0,3 1 0,2 3 0,5-1 0,6 0 0,19-9 0,-16 16 0,16-16 0,20 12-11,-20-12-20,19-5-10,7 3-2,1-3 2,6 1 0</inkml:trace>
    <inkml:trace contextRef="#ctx0" brushRef="#br0" timeOffset="4484.2565">8371 1876 82,'0'0'39,"0"0"-1,-23-10 2,2-2-23,21 12-3,-20 5-4,20-5-2,-24 10-1,24-10-7,-25 14 0,25-14 0,-20 16 0,20-16 0,-3 16 0,3-16 0,14 21 0,-14-21 0,28 27 0,-8-6 0,-3 0 0,1 5 0,-4-3 0,-3 1 0,-4 1 0,-5 0 0,-4-4 0,-5-5 0,7-16 0,-27 22 0,10-15 0,-3-5 0,1 0 0,-2-4 0,1-1 0,-1-4 0,5 3 0,-5-6 0,21 10 0,-25-21-21,25 21-22,0 0-1,9-23 2,-9 23 0</inkml:trace>
    <inkml:trace contextRef="#ctx0" brushRef="#br0" timeOffset="5132.2936">8664 2087 77,'0'0'35,"32"-10"-2,-13-3 2,13 5-26,3 4-14,7-12-26,11 23-2,-8-19-1,16 19-1</inkml:trace>
    <inkml:trace contextRef="#ctx0" brushRef="#br0" timeOffset="4972.2843">8745 1871 72,'0'0'39,"25"-17"-1,-25 17 2,19-23-18,2 30-8,-21-7-3,27-4-3,-27 4-2,39 4-1,-20-1-5,8 4 0,-6 0 0,-2 6 0,-19-13 0,25 33 0,-25-12 0,-4 7 0,-15 4 0,-4 5 0,-9 0 0,-1 1 0,-3 1 0,6-2 0,0-2 0,9-5 0,5-4 0,9-1 0,11-8 0,-4-17 0,21 25 0,0-21 0,2-3 0,2-6 0,7 1 0,-13-15 0,16 17-20,-21-13-23,-7-1-1,-15-2 1,-8-3 0</inkml:trace>
    <inkml:trace contextRef="#ctx0" brushRef="#br0" timeOffset="5508.3151">9225 2098 90,'-32'5'37,"15"6"2,-3-6 0,-3-7-27,29 20-3,-6-18-2,1 19-1,-1-19-2,9 21-1,-9-21 0,20 25-1,-20-25-1,23 30 0,-23-30-1,31 24 2,-13-15-2,5-2 0,-5-3 0,3-4 0,0-8 0,4-2 0,-4-8 0,0-3 0,0-3 0,-3-3 0,-2-4 0,-4 6 0,1-3 0,-8 9 0,0 1 0,-1 2 0,-4 16-2,0 0-11,0 0-27,0 0-3,0 0 1,-7 23-1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54.3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1E948B-BBFA-410B-B9A8-0023DACB7014}" emma:medium="tactile" emma:mode="ink">
          <msink:context xmlns:msink="http://schemas.microsoft.com/ink/2010/main" type="inkDrawing"/>
        </emma:interpretation>
      </emma:emma>
    </inkml:annotationXML>
    <inkml:trace contextRef="#ctx0" brushRef="#br0">740 2784 48,'2'19'32,"-2"-19"1,0 0 1,0 0-18,-23-5-1,23 5-3,0 0-1,0 0-2,-24-20-2,24 20-1,-25-17-1,25 17 0,-25-19-2,25 19 0,-32-25 0,15 13-1,-4-2 0,5 1 0,-6-1 0,3 0 0,-7 0-1,-3 2 1,1-2-2,2 0 0,1-2 0,0 2 0,-1-2 0,5 2 0,-1-4 0,6-1 0,2 0 0,-2 3 0,1-3-3,-1-3 3,0 1 1,-2 0-1,-1-2 0,1 1 2,0 1-2,1-1 0,-3 0 0,3 0 0,1 0 0,5-1 0,2 0 0,-1 0 0,-1 0 0,8 0 0,-1 4 0,2 2 0,-1-3 0,-1 3 0,4 1 0,2-2 0,-2 2 0,0-1 0,4-2 0,-3-1-2,6 1 4,1 0-2,-1-1 0,1-1 0,3 2 0,0-2-2,3 1 2,-2 3 0,4-1 0,0 2 0,-2 1 0,2 1 0,0 1 0,-16 13 0,30-19 0,-14 8 0,0 1 0,-16 10 0,33-23 0,-14 12 0,8 1 0,1-1-1,-1 1 1,3-1 0,0-1 0,0 3 0,1-5 0,3 0 0,-4 0 3,4 0-3,1-2 0,0 2 0,4 2 0,-2-1 0,7 5 0,2 1 0,0-2 0,3 4 0,3-2 0,-1 1 0,5 3 0,-1-2 0,-2-1 0,0 1 0,7 0 0,-4-1 0,4-1 0,2 2 0,0-2 0,5 0 0,-2 0 0,2 0 0,-3 2 0,0-2 0,1 1 0,0 1 0,2-2 0,-7 2 0,4-2 0,-1 0 0,4 0 0,-1 0 0,1-2 0,0 2 0,0 0 0,0 2 0,2 1 0,-4 1 0,4-1 0,0 2 0,-6 1 0,3 1 0,1-4 0,2 1 0,5-1 0,0 1 0,-5-3 0,3 1 0,-1-2 0,-4 0 0,-2 2 0,-3-4 0,-6 2 0,-1-2 0,2-1 0,-4-1 0,5 0 0,-3-1 0,8-2 0,2 2 0,3-2 0,-1 1 0,0-1 0,-4 0 0,-1 2 0,0 0 0,-6-1 0,-3-1 0,-5 0 0,5 0 0,0 0 0,2-2 0,-1 4 0,3-2 0,-3-2 0,3 2 0,-1 0 0,-3-2 0,0 4 0,-1-2 0,-5-2 0,-3-1 0,0-1 0,-1 2 0,1 0 0,0 1 0,-5 0 0,0 0 0,3 1 0,-1 0 0,-1 1 0,3-1 0,-3 0 0,1 2 0,-2-2 0,0 0 0,-4 0 0,2 0 0,-5 0 0,-1-1 0,-1 1 0,0 0 0,-1 0 0,-1 2 0,2 0 0,0-1 0,0-4 0,0 5 0,0-6 0,-4 0 0,-1 1 0,-4-1 0,-1 1 0,-4-1 0,0 2 0,-4-1 0,-12 17 0,23-25 0,-23 25 0,25-23 0,-25 23 0,17-19 0,-17 19 0,18-19 0,-18 19 0,0 0 0,16-25 0,-16 25 0,9-21 0,-9 21 0,8-21 0,-8 21 0,9-21 0,-9 21 0,9-20 0,-9 20 0,5-15 0,-5 15 0,0 0 0,6-20 0,-6 20 0,0 0 0,3-16 0,-3 16 0,0 0 0,0 0 0,5-19 0,-5 19 0,0 0 0,0 0 0,0 0 0,8-16 0,-8 16 0,0 0 0,0 0 0,0 0 0,0 0 0,0 0 0,0 0 0,0 0 0,0 0 0,0 0 0,0 0 0,0 0 0,0 0 0,0 0 0,-20 11 0,20-11 0,-28 12 0,8-3 0,-4 1 0,-3 3 0,-1 1 0,-2 0 0,0-2 0,0 0 0,4 3 0,3-3 0,0-2 0,3 1 0,20-11 0,-30 14 0,30-14 0,0 0 0,-21 12 0,21-12 0,0 0 0,0 0 0,0 0 0,0 0 0,0 0 0,0 0 0,0 0 0,0 0 0,0 0 0,0 0 0,21-12 0,-21 12 0,32-16 0,-11 6 0,6-1 0,-3-1 0,5-2 0,-1 1 0,-3 1 0,-3 2 0,1-1 0,-1 4 0,-5 0 0,1 2 0,-2-1 0,0 1 0,-16 5 0,28-5 0,-28 5 0,26-7 0,-26 7 0,20-4 0,-20 4 0,0 0 0,0 0 0,17 6 0,-17-6 0,0 0 0,16 21 0,-16-21 0,23 30 0,-10-11 0,3 2 0,-1 4 0,5-1 0,1 3 0,2 1 0,0-2 0,0-3 0,2 3 0,-4-6 0,2 1 0,-4-7 0,4-2 0,-23-12 0,32 5 0,-16-8 0,-6-15 0,17 6-24,-20-13-20,-7 1 1,-12-4-2</inkml:trace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5:06.01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455BC0-B793-4707-83B1-1D92AC52BA0D}" emma:medium="tactile" emma:mode="ink">
          <msink:context xmlns:msink="http://schemas.microsoft.com/ink/2010/main" type="writingRegion" rotatedBoundingBox="1566,9036 16956,8895 17031,17064 1641,17205"/>
        </emma:interpretation>
      </emma:emma>
    </inkml:annotationXML>
    <inkml:traceGroup>
      <inkml:annotationXML>
        <emma:emma xmlns:emma="http://www.w3.org/2003/04/emma" version="1.0">
          <emma:interpretation id="{4EC93563-9F0A-48B1-88AF-34506B239B40}" emma:medium="tactile" emma:mode="ink">
            <msink:context xmlns:msink="http://schemas.microsoft.com/ink/2010/main" type="paragraph" rotatedBoundingBox="4365,9100 11263,8921 11304,10478 4405,106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472E0B-B03D-4C8B-B68D-468D556ED95C}" emma:medium="tactile" emma:mode="ink">
              <msink:context xmlns:msink="http://schemas.microsoft.com/ink/2010/main" type="inkBullet" rotatedBoundingBox="4378,9580 5094,9562 5117,10451 4401,10470"/>
            </emma:interpretation>
            <emma:one-of disjunction-type="recognition" id="oneOf0">
              <emma:interpretation id="interp0" emma:lang="en-US" emma:confidence="0">
                <emma:literal>D</emma:literal>
              </emma:interpretation>
              <emma:interpretation id="interp1" emma:lang="en-US" emma:confidence="0">
                <emma:literal>A</emma:literal>
              </emma:interpretation>
              <emma:interpretation id="interp2" emma:lang="en-US" emma:confidence="0">
                <emma:literal>b</emma:literal>
              </emma:interpretation>
              <emma:interpretation id="interp3" emma:lang="en-US" emma:confidence="0">
                <emma:literal>]</emma:literal>
              </emma:interpretation>
              <emma:interpretation id="interp4" emma:lang="en-US" emma:confidence="0">
                <emma:literal>I</emma:literal>
              </emma:interpretation>
            </emma:one-of>
          </emma:emma>
        </inkml:annotationXML>
        <inkml:trace contextRef="#ctx0" brushRef="#br0">390-4 87,'0'0'39,"0"0"-1,0 0 3,0 0-24,0 0-5,16 0-1,-16 0-3,7 16-6,-7-16-2,10 33 0,-1-8 0,7 8 0,-4 4 0,2 4 0,-1 1 0,4 3 0,5 3 0,0 3 0,3-5 0,0-2 0,-4-2 0,2-5 0,-2-6 0,-7-1 0,-1-4 0,-3-3 0,-6-2 0,-1-3 0,-3-18 0,0 19 0,0-19 0,0 0 0,0 0 0,0 0 0,-17 7 0,1-12 0,-7 0 0,-9 1 0,0 2 0,-12 1 0,-11 1 0,-1 3 0,1 3 0,1 1 0,4 3 0,4 2 0,0 1 0,9-3 0,7 3 0,2-5 0,5 3 0,4-8 0,19-3 0,-30 4 0,30-4 0,-18-11-12,18 11-32,5-19 0,-5 19 2,23-26-2</inkml:trace>
        <inkml:trace contextRef="#ctx0" brushRef="#br0" timeOffset="-1321.0756">298-83 69,'0'0'38,"0"0"-1,0 0 4,10-21-24,-10 21-2,0 0-2,2 42-2,-21-21 1,10 18-10,-10 1-2,1 17 0,-9 1 0,4 7 0,-5 0 0,2-2 0,3-5 0,5-2 0,2-7 0,4-3 0,0-6 0,-1-3 0,3-7 0,3-4 0,-1-1 0,1-6 0,0-3 0,7-16 0,0 0 0,-16 2 0,16-2 0,2-23 0,-2 23 0,2-37-21,7 20-22,0-6 0,1-2 1,-1 1 0</inkml:trace>
      </inkml:traceGroup>
      <inkml:traceGroup>
        <inkml:annotationXML>
          <emma:emma xmlns:emma="http://www.w3.org/2003/04/emma" version="1.0">
            <emma:interpretation id="{DB9B2809-D965-46FC-BF18-1B76A1940070}" emma:medium="tactile" emma:mode="ink">
              <msink:context xmlns:msink="http://schemas.microsoft.com/ink/2010/main" type="line" rotatedBoundingBox="5063,9082 11263,8921 11304,10478 5103,10638"/>
            </emma:interpretation>
          </emma:emma>
        </inkml:annotationXML>
        <inkml:traceGroup>
          <inkml:annotationXML>
            <emma:emma xmlns:emma="http://www.w3.org/2003/04/emma" version="1.0">
              <emma:interpretation id="{8257945E-BE5B-495D-B4FE-801CCE3A9630}" emma:medium="tactile" emma:mode="ink">
                <msink:context xmlns:msink="http://schemas.microsoft.com/ink/2010/main" type="inkWord" rotatedBoundingBox="5066,9203 8091,9124 8128,10560 5103,10638"/>
              </emma:interpretation>
              <emma:one-of disjunction-type="recognition" id="oneOf1">
                <emma:interpretation id="interp5" emma:lang="en-US" emma:confidence="0">
                  <emma:literal>9=0</emma:literal>
                </emma:interpretation>
                <emma:interpretation id="interp6" emma:lang="en-US" emma:confidence="0">
                  <emma:literal>9=0+</emma:literal>
                </emma:interpretation>
                <emma:interpretation id="interp7" emma:lang="en-US" emma:confidence="0">
                  <emma:literal>9=01</emma:literal>
                </emma:interpretation>
                <emma:interpretation id="interp8" emma:lang="en-US" emma:confidence="0">
                  <emma:literal>4=0</emma:literal>
                </emma:interpretation>
                <emma:interpretation id="interp9" emma:lang="en-US" emma:confidence="0">
                  <emma:literal>0=0+</emma:literal>
                </emma:interpretation>
              </emma:one-of>
            </emma:emma>
          </inkml:annotationXML>
          <inkml:trace contextRef="#ctx0" brushRef="#br0" timeOffset="3443.1969">3385-362 89,'-28'-35'39,"10"20"0,-5-2 3,-1-16-28,8 25-4,-18-13-1,15 14-2,-11-8-1,5 8-6,-10-4 0,1 7 0,-1 4 0,3 2 0,-5 0 0,5 9 0,-5-1 0,5 9 0,-1 4 0,3 5 0,3 6 0,1 6 0,-2 4 0,-2 2 0,5 1 0,0 2 0,4-1 0,3 5 0,1-2 0,-1-1 0,4 1 0,3 0 0,6 0 0,5 0 0,0 2 0,4 0 0,-3-4 0,6 0 0,6-1 0,4 1 0,3-2 0,-2-3 0,3-3 0,0-5 0,4-2 0,3-2 0,2-1 0,2-6 0,1-2 0,4-4 0,-1-3 0,6-4 0,2-3 0,-3-4 0,6-5 0,-4-3 0,1-10 0,3-3 0,5-5 0,-3-7 0,1-3 0,1-6 0,-4-4 0,-1-6 0,-3-6 0,-6-7 0,-4-1 0,-5-8 0,-5-1 0,-7-2 0,-7-9 0,-9 4 0,-5 3 0,-6 2 0,-6 5 0,-6 6 0,-6 3 0,-4 5 0,-4 9 0,1 7 0,-1 7 0,0 6 0,4 6 0,-1 4 0,10 16 0,-3-11 0,27 9-29,-9 21-16,7-5-1,2 2 1</inkml:trace>
          <inkml:trace contextRef="#ctx0" brushRef="#br0" timeOffset="2562.1465">2720 196 119,'0'0'40,"0"0"2,0 0-2,30-15-32,12 11-2,0-6-6,18 1 0,2-4 0,11 3 0,4-4 0,1 0 0,0 3 0,-11-3 0,0 16-5,-28-6-34,-1-1-4,-13 3 2,-25 2-1</inkml:trace>
          <inkml:trace contextRef="#ctx0" brushRef="#br0" timeOffset="2301.1316">3165-271 106,'0'0'41,"0"0"1,-6 32 1,-13-15-32,17 29-1,-9-7-8,6 19-2,-4 0 0,6 7 0,-1 1 0,6 5 0,-2-3 0,2-3 0,-4-7 0,4-7 0,-2-5 0,0-8 0,2-2 0,-2-14 0,0-4 0,0-18 0,-2 18 0,2-18 0,0 0 0,-14-18-21,14 18-22,-11-32-1,6 8 1,-4-6 1</inkml:trace>
          <inkml:trace contextRef="#ctx0" brushRef="#br0" timeOffset="1059.0606">905-294 64,'0'0'36,"0"0"0,5-19 3,-5 19-23,0 0-2,-26-21-3,26 21-3,-20-4-1,20 4-1,-28 2-2,9 3 0,-2-1-1,1 8 0,-5-5-1,6 7 0,-4 0-2,7 4 0,0-1 0,9 1 0,2 0 0,5-18 0,7 26 0,-7-26 0,28 9 0,-8-13 0,6-1 0,1-7 0,-4-1 0,-2-1 0,-2 2 0,-1 1 0,-18 11 0,21-12 0,-21 12 0,0 0 0,0 0 0,0 0 0,18 0 0,-18 0 0,0 0 0,10 18 0,-10-18 0,0 26 0,-1-7 0,-5 4 0,-1 4 0,0 6 0,-2-1 0,0 1 0,2-1 0,2-3 0,2-2 0,4 1 0,-1-5 0,6-6 0,-1-1 0,-5-16 0,18 25 0,-18-25 0,26 17 0,-26-17 0,42 4-21,-22-9-22,3-2-2,2-4 2,-3-3-1</inkml:trace>
          <inkml:trace contextRef="#ctx0" brushRef="#br0" timeOffset="1641.0937">1516 351 116,'-18'14'40,"18"-14"1,0 0 0,43 4-34,-24-15-1,14 8-2,5-1-4,-7-8-8,21 5-31,-19 7-2,-5-4 1,-5 4 0</inkml:trace>
          <inkml:trace contextRef="#ctx0" brushRef="#br0" timeOffset="1451.0829">1502 184 91,'21'0'39,"-21"0"1,0 0 1,19-3-20,-19 3-12,25-11-1,-25 11-2,35-14-6,-10 7 0,5 2 0,5 1 0,-6-3 0,8 16-8,-37-9-27,31 3-6,-15 5-1,-16-8 1</inkml:trace>
        </inkml:traceGroup>
        <inkml:traceGroup>
          <inkml:annotationXML>
            <emma:emma xmlns:emma="http://www.w3.org/2003/04/emma" version="1.0">
              <emma:interpretation id="{E06B21CC-654C-4681-AEB9-C617D6D9C5C5}" emma:medium="tactile" emma:mode="ink">
                <msink:context xmlns:msink="http://schemas.microsoft.com/ink/2010/main" type="inkWord" rotatedBoundingBox="8614,8990 11263,8921 11301,10374 8651,10443"/>
              </emma:interpretation>
              <emma:one-of disjunction-type="recognition" id="oneOf2">
                <emma:interpretation id="interp10" emma:lang="en-US" emma:confidence="0">
                  <emma:literal>ticks</emma:literal>
                </emma:interpretation>
                <emma:interpretation id="interp11" emma:lang="en-US" emma:confidence="0">
                  <emma:literal>Back]</emma:literal>
                </emma:interpretation>
                <emma:interpretation id="interp12" emma:lang="en-US" emma:confidence="0">
                  <emma:literal>tick]</emma:literal>
                </emma:interpretation>
                <emma:interpretation id="interp13" emma:lang="en-US" emma:confidence="0">
                  <emma:literal>sick]</emma:literal>
                </emma:interpretation>
                <emma:interpretation id="interp14" emma:lang="en-US" emma:confidence="0">
                  <emma:literal>silk]</emma:literal>
                </emma:interpretation>
              </emma:one-of>
            </emma:emma>
          </inkml:annotationXML>
          <inkml:trace contextRef="#ctx0" brushRef="#br0" timeOffset="4442.2541">4697-271 109,'23'-19'42,"-23"19"1,16 19-2,-16-19-30,10 39-2,-5-13-9,10 18 0,-5 2 0,6 10 0,0 2 0,5 3 0,4 1 0,1 1 0,3-1 0,4-4 0,2-4 0,-1-1 0,-2-7 0,-4-10 0,-5-6 0,-4-7 0,-19-23 0,18 23 0,-18-23 0,-21-14 0,-4 0 0,-17 0 0,-17 1 0,-11 1 0,-15 5 0,-7 4 0,-1 6 0,1 4 0,4 4 0,12 1 0,19 0 0,10-3 0,20-2 0,8-12 0,19 5 0,21-7-37,2-9-7,3-7-1,3-3 1</inkml:trace>
          <inkml:trace contextRef="#ctx0" brushRef="#br0" timeOffset="4022.23">4695-255 111,'0'0'42,"0"0"2,-11 30-2,3 10-31,-19-5-6,8 20-5,-15-1 0,4 13 0,-2 2 0,-1 6 0,3-3 0,0-2 0,3-6 0,6-6 0,7-7 0,5-9 0,2-11 0,2-8 0,5-23 0,0 0 0,0 0 0,7-30 0,16-1-10,-7-24-35,3-4 0,1-12 1,2-8-1</inkml:trace>
          <inkml:trace contextRef="#ctx0" brushRef="#br0" timeOffset="5172.2958">5352-694 87,'0'0'39,"0"0"1,-23-11 1,-6 2-27,29 9-3,-44 20-3,25-1-2,-11-2-1,9 10-1,-4-6-4,9 2 0,4-2 0,8-4 0,4-17 0,14 23 0,7-23 0,6-7 0,6-7 0,1-3 0,0-4 0,1-1 0,-7 1 0,-3 4 0,-9 6 0,-16 11 0,0 0 0,-2 21 0,-14 4 0,0 8 0,-3 2 0,1 6 0,0-1 0,6 1 0,3-3 0,9-3 0,6-5 0,2-5 0,5-6 0,-13-19 0,32 27 0,-32-27 0,42-9-40,-24 4-4,-1 1-1,-17 4 0</inkml:trace>
          <inkml:trace contextRef="#ctx0" brushRef="#br0" timeOffset="5920.3386">5996-234 71,'16'-12'40,"-16"12"1,7-16 1,-7 16-12,-16-20-17,16 20-3,-16-21-2,16 21-8,-35-21 0,14 14 0,-4-1 0,2 4 0,0 0 0,2 6 0,3 2 0,18-4 0,-25 12 0,25-12 0,-19 32 0,10-8 0,0 4 0,2 13 0,0 3 0,0 10 0,-3 6 0,-1 8 0,0 5 0,-3 6 0,0 0 0,2-4 0,-4-1 0,5-4 0,-1-6 0,7-8 0,-1-11 0,6-11 0,0-10 0,4-6 0,-4-18 0,0 0 0,23 2 0,-23-2 0,23-25 0,-11 9 0,-12 16 0,25-29 0,-25 29 0,21-29 0,-21 29 0,21-29 0,-3 27 0,-6-14-42,-1-2-3,-2 3 1,-1-3-1</inkml:trace>
          <inkml:trace contextRef="#ctx0" brushRef="#br0" timeOffset="6361.3638">6254-65 114,'17'-18'40,"-17"18"3,0 0 1,0 0-37,0 0 0,0 0-7,9 35 0,-11-14 0,2 9 0,-3 2 0,1 6 0,-5 1 0,2 3 0,1 0 0,-1-1 0,1-4 0,1-4 0,-3-3 0,3-5 0,3-4 0,0-21 0,-5 24 0,5-24 0,0 0 0,0 0 0,0 0 0,-2-28 0,2 28 0,5-37-20,13 20-19,-9-6-4,1-2 1,1 2 1</inkml:trace>
          <inkml:trace contextRef="#ctx0" brushRef="#br0" timeOffset="6749.386">6427 123 81,'21'-6'40,"-21"6"0,16-1 2,-16 1-20,0 0-6,0 0-5,0 0-8,-13 24-3,-11-17 0,-3 7 0,-3 0 0,0 2 0,0-4 0,5 3 0,2-5 0,23-10 0,-23 16 0,23-16 0,0 0 0,0 0 0,0 0 0,15 16 0,-15-16 0,23 5 0,-6 0 0,3 1 0,4 1 0,-1 3 0,2 1 0,0 3 0,-2 2 0,-4-1 0,-3 3 0,-16-18 0,16 32 0,-16-32 0,10 29 0,-10-29-43,0 0-1,0 0 0,0 0 0</inkml:trace>
          <inkml:trace contextRef="#ctx0" brushRef="#br0" timeOffset="7347.4202">6751-157 76,'25'-21'41,"-25"21"0,21-19 0,-21 19-11,0 0-21,20-11-1,-20 11-2,12-16-3,-12 16-3,0 0 0,16-12 0,-16 12 0,0 0 0,16 7 0,-16-7 0,9 21 0,-9-1 0,0 13 0,-4 0 0,2 11 0,-1 6 0,1 6 0,-5 2 0,3 9 0,1-2 0,1 1 0,4-1 0,1-1 0,-1-6 0,4-2 0,-5-5 0,3-11 0,-2-6 0,1-12 0,-3-22 0,5 25 0,-5-25 0,0 0 0,0 0 0,0 0 0,-3-25 0,3 25 0,-14-19 0,14 19 0,-32-10 0,13 10 0,-3 3 0,-4 1 0,1 4 0,-3-4 0,10 13 0,-13-15-11,31-2-35,-29 2-1,29-2 2</inkml:trace>
        </inkml:traceGroup>
      </inkml:traceGroup>
    </inkml:traceGroup>
    <inkml:traceGroup>
      <inkml:annotationXML>
        <emma:emma xmlns:emma="http://www.w3.org/2003/04/emma" version="1.0">
          <emma:interpretation id="{C4FAC5E2-47C5-494C-B865-A338D4CE9D9A}" emma:medium="tactile" emma:mode="ink">
            <msink:context xmlns:msink="http://schemas.microsoft.com/ink/2010/main" type="paragraph" rotatedBoundingBox="7121,11094 8223,11011 8258,11476 7155,115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24FB400-D1CF-4988-A44B-0BE52B3F5DF7}" emma:medium="tactile" emma:mode="ink">
              <msink:context xmlns:msink="http://schemas.microsoft.com/ink/2010/main" type="line" rotatedBoundingBox="7121,11094 8223,11011 8258,11476 7155,11559"/>
            </emma:interpretation>
          </emma:emma>
        </inkml:annotationXML>
        <inkml:traceGroup>
          <inkml:annotationXML>
            <emma:emma xmlns:emma="http://www.w3.org/2003/04/emma" version="1.0">
              <emma:interpretation id="{FD5B9518-9C04-4B17-B1B8-8B1491BD740B}" emma:medium="tactile" emma:mode="ink">
                <msink:context xmlns:msink="http://schemas.microsoft.com/ink/2010/main" type="inkWord" rotatedBoundingBox="7121,11094 8223,11011 8258,11476 7155,11559"/>
              </emma:interpretation>
              <emma:one-of disjunction-type="recognition" id="oneOf3">
                <emma:interpretation id="interp15" emma:lang="en-US" emma:confidence="0">
                  <emma:literal>1&lt;710</emma:literal>
                </emma:interpretation>
                <emma:interpretation id="interp16" emma:lang="en-US" emma:confidence="0">
                  <emma:literal>KY 10</emma:literal>
                </emma:interpretation>
                <emma:interpretation id="interp17" emma:lang="en-US" emma:confidence="0">
                  <emma:literal>K 10</emma:literal>
                </emma:interpretation>
                <emma:interpretation id="interp18" emma:lang="en-US" emma:confidence="0">
                  <emma:literal>1&lt;7,0</emma:literal>
                </emma:interpretation>
                <emma:interpretation id="interp19" emma:lang="en-US" emma:confidence="0">
                  <emma:literal>KI 10</emma:literal>
                </emma:interpretation>
              </emma:one-of>
            </emma:emma>
          </inkml:annotationXML>
          <inkml:trace contextRef="#ctx0" brushRef="#br0" timeOffset="11018.6302">3023 1460 76,'13'-16'36,"-13"16"1,0 0 2,0 0-22,-11 21-3,-7-16-2,13 18-2,-16-10-3,7 9-2,-13-6-3,6 4-2,-4-3 0,6-1 0,-6-6 0,6 1 0,3-4 0,16-7 0,-23 9 0,23-9 0,0 0 0,0 0 0,4 16 0,-4-16 0,0 0 0,28 19 0,-12-8 0,1-4 0,3 3 0,-3 1 0,5-1 0,-3-1 0,0 3 0,-3-5 0,2 6 0,-18-13-6,30 15-10,-30-15-25,16 4 0,-16-4 0,0 0 0</inkml:trace>
          <inkml:trace contextRef="#ctx0" brushRef="#br0" timeOffset="10598.6062">2741 1416 75,'0'0'37,"0"0"0,0 0 3,0 0-20,0 0-4,9 16-3,-9-16-3,-2 26-3,2-26-7,-4 41 0,4-15 0,-1 11 0,1-2 0,0 4 0,-2-4 0,0 0 0,0-4 0,8-4 0,-8-6 0,2-21 0,9 18 0,-9-18 0,0 0 0,14-29 0,-14 29 0,7-33-10,16 28-18,-23 5-13,14-25-2,-14 25 2,5-16 1</inkml:trace>
          <inkml:trace contextRef="#ctx0" brushRef="#br0" timeOffset="11478.6564">3246 1397 107,'0'0'39,"0"0"1,17-2 0,-17 2-29,0 0-4,18 14-1,-18-14-3,32 5-1,-15-3-2,5 1 0,-3 1 0,-1-1 0,-1-1 0,-1 2 0,-16-4 0,0 0 0,14 17 0,-14-17 0,-19 25 0,3-8 0,-7 3 0,-3 8 0,-3 0 0,-4 4 0,-2-2 0,6-6 0,6 3 0,6-8 0,6-2 0,11-17 0,0 0 0,0 0-3,21-10-39,-3 5-2,0-6 2,-1 4-1</inkml:trace>
          <inkml:trace contextRef="#ctx0" brushRef="#br0" timeOffset="11750.6721">3514 1644 102,'-26'27'37,"10"-6"2,-13 0 0,-6-7-31,16 14 0,-10-10-2,10 4-2,0-4 0,3-2-4,16-16-3,-21 14-3,21-14-5,0 0-19,0 0-10,0 0 2,15-11-2,1 6 2</inkml:trace>
          <inkml:trace contextRef="#ctx0" brushRef="#br0" timeOffset="12146.6947">3685 1572 102,'-24'18'39,"11"-2"1,3 1-1,-8-3-29,21 13-1,-3-27-3,6 35-1,-6-35-2,26 24-1,-6-18-2,6-5 0,-1-9 0,0-3 0,-4-8 0,2-2 0,-6-6 0,-4-1 0,-6-5 0,-7 3 0,-7 0 0,-2 6 0,-2 4 0,-5 6 0,-3 4 0,-2 8 0,0 4 0,-2 3 0,5 9 0,-5-16-10,4 13-32,19-11-1,-11 17 1,11-17 0</inkml:trace>
        </inkml:traceGroup>
      </inkml:traceGroup>
    </inkml:traceGroup>
    <inkml:traceGroup>
      <inkml:annotationXML>
        <emma:emma xmlns:emma="http://www.w3.org/2003/04/emma" version="1.0">
          <emma:interpretation id="{180107FD-8B2D-4BDF-B262-85D5B01B82B5}" emma:medium="tactile" emma:mode="ink">
            <msink:context xmlns:msink="http://schemas.microsoft.com/ink/2010/main" type="paragraph" rotatedBoundingBox="1695,11964 13149,12111 13121,14300 1667,14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6BE078-8118-45ED-A0C5-D4B7972FD265}" emma:medium="tactile" emma:mode="ink">
              <msink:context xmlns:msink="http://schemas.microsoft.com/ink/2010/main" type="inkBullet" rotatedBoundingBox="1693,12118 2424,12128 2410,13186 1680,13177"/>
            </emma:interpretation>
            <emma:one-of disjunction-type="recognition" id="oneOf4">
              <emma:interpretation id="interp20" emma:lang="en-US" emma:confidence="0">
                <emma:literal>B.</emma:literal>
              </emma:interpretation>
              <emma:interpretation id="interp21" emma:lang="en-US" emma:confidence="0">
                <emma:literal>31.</emma:literal>
              </emma:interpretation>
              <emma:interpretation id="interp22" emma:lang="en-US" emma:confidence="0">
                <emma:literal>Be.</emma:literal>
              </emma:interpretation>
              <emma:interpretation id="interp23" emma:lang="en-US" emma:confidence="0">
                <emma:literal>3...</emma:literal>
              </emma:interpretation>
              <emma:interpretation id="interp24" emma:lang="en-US" emma:confidence="0">
                <emma:literal>By.</emma:literal>
              </emma:interpretation>
            </emma:one-of>
          </emma:emma>
        </inkml:annotationXML>
        <inkml:trace contextRef="#ctx0" brushRef="#br0" timeOffset="82087.6951">-2708 2516 96,'-7'-16'37,"7"16"3,0 0-2,1-26-26,21 26-3,-22 0-2,31-14-2,-8 5-1,9 7-1,0-1-1,3 3 0,4 0-2,5 0 0,2 3 0,-2 1 0,2-1 0,-2 2 0,-5-1 0,-4 1 0,-6 1 0,-10-1 0,-19-5 0,28 14 0,-28-14 0,6 16 0,-6-16 0,-9 24 0,9-24 0,-27 30 0,6-12 0,-2 3 0,-5-2 0,1 0 0,-4 1 0,2-3 0,-1-3 0,4-1 0,3-3 0,0-1 0,4-5 0,-1-1 0,20-3 0,-26 2 0,26-2 0,0 0 0,-22 0 0,22 0 0,0 0 0,0 0 0,0 0 0,0 0 0,0 0 0,0 0 0,0 0 0,0 0 0,0 0 0,0 0 0,0 0 0,0 0 0,0 0 0,0 0 0,25 19 0,-25-19 0,30 26 0,-14-8 0,2-2 0,6 3 0,-4 4 0,5-2 0,-2 0 0,-1-1 0,-2-3 0,-2 2 0,-1 3 0,-17-22 0,21 29 0,-15-13 0,-6-16 0,3 28 0,-3-12 0,-2 0 0,2-16 0,-12 30 0,0-14 0,-2 1 0,-2-1 0,0 0 0,-5 0 0,-2-1 0,-2 0 0,-5-3 0,2-2 0,1-1 0,-1-4 0,0-1 0,1-2 0,4-2 0,4-2 0,19 2 0,-28-4 0,28 4 0,0 0 0,-27-14-22,27 14-22,0 0 0,0 0 0,13-21 0</inkml:trace>
        <inkml:trace contextRef="#ctx0" brushRef="#br0" timeOffset="81125.6401">-2602 2484 85,'16'2'38,"-16"-2"2,0 0 0,0 0-20,0 0-8,5 21-2,-2 9-3,-8-2-4,5 14-3,-5 2 0,-1 9 0,3 1 0,-1 6 0,1 0 0,-1-2 0,-1-4 0,2-3 0,3-3 0,-2-4 0,2-9 0,-2-9 0,0-3 0,2-23 0,4 25 0,-4-25 0,3-16-40,-6-4-3,-3-6 0,-1-5-1</inkml:trace>
        <inkml:trace contextRef="#ctx0" brushRef="#br0" timeOffset="83877.7974">-2030 3412 61,'0'0'37,"0"0"-1,0 0 3,-18 0-14,18 0-10,0 0-4,-20-3-4,20 3-3,0 0-1,-5 21-1,5-21 0,-2 17-1,2-17 1,4 16-1,-4-16 1,0 0 0,0 0 0,0 0 1,19-9-3,-19 9 0,11-26 0,-11 26 0,9-30 0,-9 30 0,-6-28 0,6 28 0,0 0 0,-17-11 0,17 11 0,-23 11 0,23-11 0,-20 16 0,20-16 0,-5 16 0,5-16-5,0 0-21,21-2-14,1-2-1,-1-3-1,-2 0-1</inkml:trace>
        <inkml:trace contextRef="#ctx0" brushRef="#br0" timeOffset="87059.9795">-2032 3467 3,'19'14'21,"-19"-14"1,0 0 3,0 0-10,0 0 2,0 0-1,0 0 0,0 0-2,0 0-1,16-2-2,-16 2-2,0 0-2,0 0-1,0 0-1,-12-19-2,12 19 0,0 0-1,0 0 1,-20-18-1,20 18 0,0 0 0,-17-5 0,17 5 0,-16-2 0,16 2-1,-16 2 0,16-2 0,0 0-1,0 0 0,0 0 0,0 0 0,-12 19 0,12-19 0,0 0 0,7 23 0,-7-23 0,12 19-1,-12-19 2,0 0-1,23 12 1,-23-12-1,23-3 2,-23 3-2,19-18 1,-19 18 1,7-19-1,-7 19 0,0-19 0,0 19 0,-9-20-1,9 20 1,-21-12 0,21 12 0,0 0 0,-23-12-1,23 12 1,0 0-1,0 0 0,-16 0 1,16 0-2,0 0 1,0 0-1,0 0 1,4 17-1,-4-17-6,5 20-27,-5-20-6,27 1 3,-27-1-3</inkml:trace>
      </inkml:traceGroup>
      <inkml:traceGroup>
        <inkml:annotationXML>
          <emma:emma xmlns:emma="http://www.w3.org/2003/04/emma" version="1.0">
            <emma:interpretation id="{F1C7004C-70A3-43C0-A2E7-4D9D7D1B4370}" emma:medium="tactile" emma:mode="ink">
              <msink:context xmlns:msink="http://schemas.microsoft.com/ink/2010/main" type="line" rotatedBoundingBox="2837,11978 13149,12111 13130,13554 2819,13422"/>
            </emma:interpretation>
          </emma:emma>
        </inkml:annotationXML>
        <inkml:traceGroup>
          <inkml:annotationXML>
            <emma:emma xmlns:emma="http://www.w3.org/2003/04/emma" version="1.0">
              <emma:interpretation id="{D610BE09-0BA6-449C-9F68-A99209345E58}" emma:medium="tactile" emma:mode="ink">
                <msink:context xmlns:msink="http://schemas.microsoft.com/ink/2010/main" type="inkWord" rotatedBoundingBox="2837,11978 4620,12001 4601,13445 2819,13422"/>
              </emma:interpretation>
              <emma:one-of disjunction-type="recognition" id="oneOf5">
                <emma:interpretation id="interp25" emma:lang="en-US" emma:confidence="0">
                  <emma:literal>(29)</emma:literal>
                </emma:interpretation>
                <emma:interpretation id="interp26" emma:lang="en-US" emma:confidence="0">
                  <emma:literal>(59)</emma:literal>
                </emma:interpretation>
                <emma:interpretation id="interp27" emma:lang="en-US" emma:confidence="0">
                  <emma:literal>(D')</emma:literal>
                </emma:interpretation>
                <emma:interpretation id="interp28" emma:lang="en-US" emma:confidence="0">
                  <emma:literal>(by</emma:literal>
                </emma:interpretation>
                <emma:interpretation id="interp29" emma:lang="en-US" emma:confidence="0">
                  <emma:literal>(29</emma:literal>
                </emma:interpretation>
              </emma:one-of>
            </emma:emma>
          </inkml:annotationXML>
          <inkml:trace contextRef="#ctx0" brushRef="#br0" timeOffset="84644.8414">-1270 2555 67,'0'0'36,"0"0"1,-7-20 1,7 20-20,0 0-2,-17-17-5,17 17-2,0 0-2,0 0-2,-22 1 0,22-1-1,-26 16-2,8 4-2,-3 2 0,2 14 0,-8 0 0,-1 12 0,0 5 0,3 10 0,4 2 0,1 3 0,3 1 0,8 1 0,4-1 0,3-4 0,7-2 0,2-8 0,6-5 0,4-9 0,8-4 0,-7-23-2,10 2-39,2-6-3,-5-8 0,-4-4 1</inkml:trace>
          <inkml:trace contextRef="#ctx0" brushRef="#br0" timeOffset="89353.1107">-1003 2781 63,'10'-16'35,"-10"16"0,0 0 3,0 0-21,-5-19-3,5 19-2,0 0-3,0 0-3,0 0 0,-2 19-2,2-19 0,-15 37-1,2-9 0,1 13 0,-4 3 0,-3 7-3,-4-4 0,1 2 0,3 1 0,0-5 0,1-8 0,2-7 0,2-5 0,7-6 0,7-19 0,-9 21 0,9-21 0,0 0 0,0 0 0,4-21 0,1-2 0,7-7 0,-3-7 0,9-8 0,1-6 0,8-2 0,-1 0 0,4 6 0,-5 5 0,-4 3 0,5 9 0,-6 7 0,-8 7 0,-12 16 0,18-19 0,-18 19 0,0 0 0,16 0 0,-16 0 0,17 25 0,-4-6 0,-1 7 0,8 6 0,-1 7 0,4 3 0,2 0 0,-2 4 0,-1-2 0,0 0 0,-1-6 0,-3-3 0,-1-6 0,-3-7 0,-5-4 0,-9-18 0,11 21 0,-11-21 0,0 0 0,0 0 0,0 0 0,0 0 0,0 0 0,-29-10 0,8 8 0,-9 2 0,-5 3 0,-9 4 0,-4 4 0,-1 1 0,-11 2 0,5 0 0,4-1 0,1-5 0,8-2 0,7-1 0,5-10 0,14 5 0,-2-20-29,18 20-13,7-30-2,-7 30 2,25-26-2</inkml:trace>
          <inkml:trace contextRef="#ctx0" brushRef="#br0" timeOffset="90533.1782">-339 2493 52,'0'0'34,"0"0"0,0 0 1,0 0-14,-2-25-4,2 25-5,-20-7-3,20 7-3,-38-1-2,16 4 0,-8-1-1,6 3-1,-6 1-1,5 4 0,-3 1 0,7 1 0,6 4-1,15-16 0,-19 30 0,15-15 0,4-15 0,4 25 0,12-14 1,3-8-1,1-5 1,8-5-1,-2-2 1,4-5-1,4 0 1,-4 0-1,-7-2 1,-4 6-1,-19 10 0,22-16 1,-22 16-1,0 0 0,0 0 0,0 0 0,0 0 0,0 0 0,0 0 0,0 0 1,5 23 0,-5-23 0,-14 32 1,10-10 0,-6 3-1,-3 3 1,3-1 0,3 4-2,-6-4 0,8-3 0,0-5 0,1-3 0,4-16 0,11 21 0,-11-21 0,21-7-2,5 4-7,-8-10-30,17-8-2,2 0 1,-7-2-2</inkml:trace>
          <inkml:trace contextRef="#ctx0" brushRef="#br0" timeOffset="91113.2114">3 2323 92,'0'0'37,"0"0"-1,0 0 3,0 0-29,12 17-1,6 8-2,-11-4-1,16 18-1,-7 3-1,9 21 1,-4-5-2,4 18-1,-8 6-2,-1 11 0,-5 0 0,-2 6 0,-15-4 0,-3-2 0,-8-4 0,-6-6 0,-9-11 0,-3-5 0,-6-9 0,-3-5 0,-2-11 0,0-11 0,4-3 0,-2-17 0,23 0-25,-6-17-18,11-8-1,7-5 1</inkml:trace>
        </inkml:traceGroup>
        <inkml:traceGroup>
          <inkml:annotationXML>
            <emma:emma xmlns:emma="http://www.w3.org/2003/04/emma" version="1.0">
              <emma:interpretation id="{FD27184F-AB10-45C4-B8EE-F764B00DAAE5}" emma:medium="tactile" emma:mode="ink">
                <msink:context xmlns:msink="http://schemas.microsoft.com/ink/2010/main" type="inkWord" rotatedBoundingBox="5647,12761 5971,12765 5968,12980 5644,12976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t</emma:literal>
                </emma:interpretation>
                <emma:interpretation id="interp32" emma:lang="en-US" emma:confidence="0">
                  <emma:literal>I</emma:literal>
                </emma:interpretation>
                <emma:interpretation id="interp33" emma:lang="en-US" emma:confidence="0">
                  <emma:literal>C</emma:literal>
                </emma:interpretation>
                <emma:interpretation id="interp34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92758.3054">1237 3272 78,'0'0'37,"0"0"-1,0 0 1,0 0-23,16 5-5,-16-5-2,25-2-4,-8 4-2,6-2-4,14 9-18,-2-1-17,-8-6 3,7 5-2,-12-9-1</inkml:trace>
          <inkml:trace contextRef="#ctx0" brushRef="#br0" timeOffset="92512.2914">1278 3136 54,'0'0'36,"0"0"0,0 0 0,0 0-13,0 0-7,0 0-4,0 0-4,0 0-3,0 0-1,17 2-2,-17-2 0,27-9-1,-8 2 0,6 2 0,7-2-1,-1 0-1,3 2-1,-6-4-4,6 14-4,-34-5-17,28-3-11,-28 3 0,0 0-1,10 21 1</inkml:trace>
        </inkml:traceGroup>
        <inkml:traceGroup>
          <inkml:annotationXML>
            <emma:emma xmlns:emma="http://www.w3.org/2003/04/emma" version="1.0">
              <emma:interpretation id="{B384D8D5-0DA2-4BCF-B162-BB2E212FEB0B}" emma:medium="tactile" emma:mode="ink">
                <msink:context xmlns:msink="http://schemas.microsoft.com/ink/2010/main" type="inkWord" rotatedBoundingBox="6712,12168 9387,12202 9371,13416 6697,13382"/>
              </emma:interpretation>
              <emma:one-of disjunction-type="recognition" id="oneOf7">
                <emma:interpretation id="interp35" emma:lang="en-US" emma:confidence="0">
                  <emma:literal>GOB.</emma:literal>
                </emma:interpretation>
                <emma:interpretation id="interp36" emma:lang="en-US" emma:confidence="0">
                  <emma:literal>0+31.</emma:literal>
                </emma:interpretation>
                <emma:interpretation id="interp37" emma:lang="en-US" emma:confidence="0">
                  <emma:literal>0+30.</emma:literal>
                </emma:interpretation>
                <emma:interpretation id="interp38" emma:lang="en-US" emma:confidence="0">
                  <emma:literal>0+31,</emma:literal>
                </emma:interpretation>
                <emma:interpretation id="interp39" emma:lang="en-US" emma:confidence="0">
                  <emma:literal>0+30,</emma:literal>
                </emma:interpretation>
              </emma:one-of>
            </emma:emma>
          </inkml:annotationXML>
          <inkml:trace contextRef="#ctx0" brushRef="#br0" timeOffset="102526.8642">4435 2880 67,'-15'-28'37,"15"28"1,-9-25 0,12 0-11,-3 25-17,21-24-1,2 15-4,-1-9 0,9 6-2,3-2-1,8 5 0,1 2-1,3 7 0,-4 2 0,2 7 0,-5 3-1,-4 4 1,-7 5-1,-8 5 1,-11 1 0,-9 4 0,-11-1-1,-10 0 1,-11 0 0,-5 0-1,-5-2 0,-1-5 2,3-6-2,3-4 0,5-3 0,9-5 0,5-1 0,18-4 0,0 0 0,0 0 0,0 0-2,25 12 2,-4-1 0,9 3 0,5 2 0,4 5 0,2 3 0,-2 1 0,-8 3 0,-4 0 2,-11 2-2,-13 0 0,-11-2 0,-15 4 0,-11-2 0,-7-1 0,-10-2 0,-3-3 0,1-3 0,1-3 0,5-4 0,6-9 0,6 1 0,8-6 0,27 0 0,-24-13-7,32-2-34,-8 15-1,20-32 1,1 11-2</inkml:trace>
          <inkml:trace contextRef="#ctx0" brushRef="#br0" timeOffset="101947.8311">4499 2922 45,'0'0'33,"0"0"3,2-23 0,-2 23-12,0 0-5,0-23-4,0 23-3,0 0-3,0 0-1,0 28-2,0 4 0,-11 1-2,4 15-2,-5 3-2,5 10 0,-2-1 0,0 7 0,4-6 0,3-3 0,0-5 0,2-9 0,2-7 0,0-9 0,0-4 0,-2-24 0,0 0-12,0 0-28,8-24-2,-6-10 1,0-11-2</inkml:trace>
          <inkml:trace contextRef="#ctx0" brushRef="#br0" timeOffset="96032.4926">3255 2613 49,'-16'-22'33,"-14"-4"3,0 12 0,1 2-11,-11-9-5,10 17-7,-16-8-3,7 14-2,-16-4-2,11 16 0,-12 2-2,3 12 0,-5 7-1,1 9-1,-1 3-2,1 15 0,8 1 0,1 7 0,6 1 0,7 1 0,3-4 0,7 1 0,7-4 0,8-2 0,6-5 0,10-3 0,6-6 0,6 0 0,6-7 0,10-1 0,5-6 0,12-7 0,2-4 0,9-4 0,1-8 0,10-3 0,-3-7 0,4-8 0,4-2 0,-4-7 0,0-4 0,0-9 0,-3-9 0,-4-7 0,-3-3 0,-6-10 0,-9-4 0,-6-9 0,-12-11 0,-13-3 0,-14-3 0,-12 3 0,-9 0 0,-15 8 0,-10 8 0,-8 8 0,-3 14 0,-3 11 0,5 12 0,1 6 0,11 13 0,-3-8-7,19 17-36,23-5-1,-16 28 0,18-1 1</inkml:trace>
          <inkml:trace contextRef="#ctx0" brushRef="#br0" timeOffset="95376.4552">2483 3187 89,'0'0'35,"4"-21"2,-4 21 1,17 7-28,-17-7-1,32 2-3,-5-2-2,11 3-2,15-4 0,11 1-1,8-2-2,-1-7-5,12 11-8,-13-7-24,-6-6 0,-4 4 0,-19-4-1</inkml:trace>
          <inkml:trace contextRef="#ctx0" brushRef="#br0" timeOffset="95082.4384">2970 2829 87,'0'0'37,"0"0"1,0 0 1,20-4-26,-20 4-1,-6 23-3,-6-5-2,9 19-1,-12 1-1,5 17-3,-8-1-2,4 13 0,-9-2 0,4 0 0,-1-2 0,4-3 0,4-7 0,1-4 0,1-7 0,3-5 0,2-9 0,3-7 0,2-5 0,0-16 0,2 17 0,-2-17 0,0 0-3,-6-19-11,6 19-27,14-19-1,-14 1 0,-3 1 1</inkml:trace>
          <inkml:trace contextRef="#ctx0" brushRef="#br0" timeOffset="104091.9537">4813 3665 40,'0'0'32,"0"0"2,0 0-3,0 0-5,0 0-6,0 0-6,0 0-3,0 0-3,0 0-1,0 0-2,0 0-2,0 0 0,0 0-1,0 0-1,0 0 0,18 21 0,-18-21 0,16 11 0,-16-11-1,17 5 1,-17-5 0,23-7 0,-23 7-1,18-16 1,-18 16 0,9-26 0,-9 10-1,0 16 1,-14-26-1,14 26 1,-29-16-1,10 14 0,1 2 0,-1 5 0,1 2 1,18-7-1,-24 23 0,24-23 0,-9 23 0,9-23 0,10 25 0,-10-25 0,29 19 0,-10-12 0,4-5 1,0-4-1,0-1 0,0-8 1,-4 0-1,-3-3 0,-5-1 1,-6-1-1,-5 16 0,-4-27-1,4 27-1,-17-17-2,17 17-4,-20-5-12,20 5-20,0 0-1,-21 3 1,21-3 0</inkml:trace>
        </inkml:traceGroup>
        <inkml:traceGroup>
          <inkml:annotationXML>
            <emma:emma xmlns:emma="http://www.w3.org/2003/04/emma" version="1.0">
              <emma:interpretation id="{BBF4047A-895C-488A-8AB3-F5F6431A7936}" emma:medium="tactile" emma:mode="ink">
                <msink:context xmlns:msink="http://schemas.microsoft.com/ink/2010/main" type="inkWord" rotatedBoundingBox="9642,12105 13148,12150 13133,13371 9626,13326"/>
              </emma:interpretation>
              <emma:one-of disjunction-type="recognition" id="oneOf8">
                <emma:interpretation id="interp40" emma:lang="en-US" emma:confidence="0">
                  <emma:literal>(beck]</emma:literal>
                </emma:interpretation>
                <emma:interpretation id="interp41" emma:lang="en-US" emma:confidence="0">
                  <emma:literal>(394k]</emma:literal>
                </emma:interpretation>
                <emma:interpretation id="interp42" emma:lang="en-US" emma:confidence="0">
                  <emma:literal>(beak]</emma:literal>
                </emma:interpretation>
                <emma:interpretation id="interp43" emma:lang="en-US" emma:confidence="0">
                  <emma:literal>(deck]</emma:literal>
                </emma:interpretation>
                <emma:interpretation id="interp44" emma:lang="en-US" emma:confidence="0">
                  <emma:literal>(Pack]</emma:literal>
                </emma:interpretation>
              </emma:one-of>
            </emma:emma>
          </inkml:annotationXML>
          <inkml:trace contextRef="#ctx0" brushRef="#br0" timeOffset="110016.2924">7763 2674 75,'0'0'37,"0"0"-1,-16-19 1,16 19-23,-27-14-2,27 14-4,-31-11-3,13 8-1,-5-4-1,7 5 0,-5-2-1,5 6-1,0-4 0,16 2 1,-19 0-1,19 0 0,0 0 0,0 0-1,0 0 2,0 0-1,0 0 1,-13 27 0,12-10-1,-1 8 3,-2 8-4,1 13 0,-2 5 0,-1 10 0,-1 4 0,2 4 0,-6-2 0,4 1 0,0-5 0,2-1 0,0-11 0,5-2 0,-2-5 0,4-7 0,1-7 0,2-6 0,6-4 0,-11-20 0,25 17 0,-9-17 0,5-3 0,-2-4 0,4-2 0,-5-2 0,5 4 0,-13-12-6,15 14-29,-25 5-6,18-23-2,-18 23 2</inkml:trace>
          <inkml:trace contextRef="#ctx0" brushRef="#br0" timeOffset="110407.3149">7968 2790 90,'17'7'39,"-17"-7"0,2 39 2,-4 3-29,-8-14-3,13 21 1,-10-5-5,7 5-1,-3-1-2,-1-1 0,-1-8 0,-1-2-2,5-9 0,-3-3 0,2-6 0,2-19 0,-5 24-4,5-24-2,0 0-3,0 0-22,0 0-10,-5-21 0,8 0 0,6-3 1</inkml:trace>
          <inkml:trace contextRef="#ctx0" brushRef="#br0" timeOffset="110858.3407">8153 2960 49,'21'2'36,"-21"-2"1,0 0 0,7 35-11,-26-28-7,10 20-7,-16-15-3,8 13-3,-13-8-2,5 3-1,-3-6-1,5-2-1,3-2 0,20-10 0,-23 11-1,23-11 1,0 0-1,0 0 0,0 0 0,0 0 1,0 0-2,0 0 2,0 0-1,0 0 0,0 0-1,0 0 1,0 0 0,0 0 0,14 18 1,-14-18-1,29 15 0,-12-4 1,4 1-1,4 2 1,0 2-1,0-2 1,-4-2-2,-4-1-1,5 3-4,-22-14-6,30 0-27,-30 0-2,0 0 1,0 0-1</inkml:trace>
          <inkml:trace contextRef="#ctx0" brushRef="#br0" timeOffset="111407.3721">8490 2743 81,'39'-20'37,"-20"8"1,-1 7 1,1 5-28,-19 0-1,34-16-2,-34 16-2,32-9-2,-32 9 0,23 0-1,-23 0 0,24 4-1,-24-4 0,25 17 0,-18-1 0,0 10 1,-7 6-3,-2 10 0,-1 7 0,-4 11 0,-4 3 0,1 6 0,-3 1 0,4 6 0,8-4 0,-1 0 0,0-5 0,6-6 0,1-5 0,0-6 0,1-10 0,-3-10 0,2-7 0,-5-23 0,4 19 0,-4-19 0,0 0 0,-21-21 0,5 5 0,-5 0 0,-8 0 0,1 2 0,-7 4 0,-4 3 0,14 14 0,-15-2-34,17 4-9,0 3-1,23-12 1</inkml:trace>
          <inkml:trace contextRef="#ctx0" brushRef="#br0" timeOffset="109325.253">6910 2651 20,'0'0'31,"0"0"3,25-12 0,-25 12-8,0 0-3,0 0-4,0 0-6,23 2-3,-23-2-3,16 14 0,-16-14-2,23 37 0,-9-15-1,7 12-1,-2 5 0,1 8-1,-2 2 0,1 7 0,-5-1 0,0 1 1,-5 0-3,-2-1 0,-9-4 0,2-2 0,-10-5 0,-3 2 0,-3-8 0,-3-1 0,0-5 0,-1-6 0,-4-5 0,-1-3 0,7-6 0,-5-8 0,7 1 0,-3-9 0,19 4-11,-30-3-16,30 3-15,0 0 0,-12-21 0,12 21 2</inkml:trace>
          <inkml:trace contextRef="#ctx0" brushRef="#br0" timeOffset="103255.9059">5570 2669 55,'8'-16'34,"-8"16"1,0 0 0,-9-30-16,9 30-3,0 0-4,0 0-3,-20-17-1,20 17-2,0 0-1,0 0-1,-19 1 0,19-1-1,-20 9 0,20-9 0,-30 23 1,7-2-4,-3 2 0,-2 10 0,-4 6 0,2 10 0,0 6 0,5 6 0,2 2 0,7 4 0,2 0 0,9 1 0,1-4 0,8-1 0,3-5 0,5-7 0,4-5 0,5-8 0,4-6 0,3-6 0,4-3 0,-4-11 0,1 1 0,-5-10 0,6 9-3,-30-12-39,30 0-2,-30 0 2,22-14-1</inkml:trace>
          <inkml:trace contextRef="#ctx0" brushRef="#br0" timeOffset="105055.0088">5925 2883 71,'7'-16'37,"-7"16"1,0 0 0,0 0-18,0 0-5,0 0-4,-19 18-2,12 5-3,-13 3-1,5 13 0,-10-2-5,4 3 0,-4 1 0,4-3 0,1-3 0,3-1 0,1-6 0,3-4 0,5-2 0,-1-5 0,9-17 0,-7 21 0,7-21 0,0 0 0,0 0 0,14-16 0,2-5 0,3-5 0,2-11 0,6-9 0,1-5 0,0-5 0,2 5 0,-5 2 0,0 5 0,-6 5 0,-3 10 0,-4 7 0,-12 22 0,23-14 0,-23 14 0,27 6 0,-27-6 0,30 37 0,-13-9 0,6 9 0,6 5 0,-1 3 0,2 3 0,2-1 0,-1-1 0,1-6 0,-2-4 0,-5-8 0,-6-7 0,-4-4 0,-15-17 0,17 20 0,-17-20 0,0 0 0,-23 3 0,-2-6 0,-8 1 0,-13 2 0,-14 2 0,-7 3 0,-2 2 0,-1 2 0,4 3 0,8 0 0,9 1 0,10-6 0,18 5 0,-2-16-5,23 4-36,0 0-3,5-17 1,-5 17 0</inkml:trace>
          <inkml:trace contextRef="#ctx0" brushRef="#br0" timeOffset="105768.0496">6635 2498 73,'9'-17'38,"-9"17"-2,1-16 4,-1 16-24,0 0-1,0 0-5,-33-18-3,33 18-1,-32 7-2,14 2-1,-3 0-1,4 7 0,-3 0-2,6 1 1,4 1-1,6-2 0,4-1 2,0-15-2,9 21 0,-9-21 0,30 6 0,-9-12 0,2-4 0,0-2 0,0-4 0,-2 0 0,-3 2 0,-18 14 0,21-18 0,-21 18 0,0 0 0,-14 16 0,0 2 0,0 6 0,-2 6 0,0 5 0,3 2 0,3-2 0,3-1 0,8 1 0,3-5 0,5-6 0,5-2 0,-14-22 0,41 24-25,-26-22-17,1-2-1,0-7 1,0-7 0</inkml:trace>
        </inkml:traceGroup>
      </inkml:traceGroup>
      <inkml:traceGroup>
        <inkml:annotationXML>
          <emma:emma xmlns:emma="http://www.w3.org/2003/04/emma" version="1.0">
            <emma:interpretation id="{D26F106F-AB66-4336-8459-72D2B0D55362}" emma:medium="tactile" emma:mode="ink">
              <msink:context xmlns:msink="http://schemas.microsoft.com/ink/2010/main" type="line" rotatedBoundingBox="6971,13753 8290,13823 8266,14264 6948,14194"/>
            </emma:interpretation>
          </emma:emma>
        </inkml:annotationXML>
        <inkml:traceGroup>
          <inkml:annotationXML>
            <emma:emma xmlns:emma="http://www.w3.org/2003/04/emma" version="1.0">
              <emma:interpretation id="{39848499-7766-4480-9198-893363F6E80D}" emma:medium="tactile" emma:mode="ink">
                <msink:context xmlns:msink="http://schemas.microsoft.com/ink/2010/main" type="inkWord" rotatedBoundingBox="6971,13753 8290,13823 8266,14264 6948,14194"/>
              </emma:interpretation>
              <emma:one-of disjunction-type="recognition" id="oneOf9">
                <emma:interpretation id="interp45" emma:lang="en-US" emma:confidence="0">
                  <emma:literal>Kao</emma:literal>
                </emma:interpretation>
                <emma:interpretation id="interp46" emma:lang="en-US" emma:confidence="0">
                  <emma:literal>k 310</emma:literal>
                </emma:interpretation>
                <emma:interpretation id="interp47" emma:lang="en-US" emma:confidence="0">
                  <emma:literal>k &gt;,0</emma:literal>
                </emma:interpretation>
                <emma:interpretation id="interp48" emma:lang="en-US" emma:confidence="0">
                  <emma:literal>1&lt;&gt;,0</emma:literal>
                </emma:interpretation>
                <emma:interpretation id="interp49" emma:lang="en-US" emma:confidence="0">
                  <emma:literal>k 3&gt;0</emma:literal>
                </emma:interpretation>
              </emma:one-of>
            </emma:emma>
          </inkml:annotationXML>
          <inkml:trace contextRef="#ctx0" brushRef="#br0" timeOffset="96878.5411">2561 4125 85,'0'0'35,"0"0"2,0 0 1,23 4-24,-23-4-3,-4 18-2,4-18-2,-5 36-1,1-14-1,6 9-1,-5-1 0,1 2-4,-2-2 0,1-2 0,1-4 0,2-4 0,0-20 0,2 26 0,-2-26 0,0 0 0,0 0 0,0 0-4,0 0-3,0 0-4,16-2-9,-16 2-20,9-28 0,3 9 0,-2-6 1</inkml:trace>
          <inkml:trace contextRef="#ctx0" brushRef="#br0" timeOffset="97232.5614">2813 4115 74,'0'0'36,"0"0"0,-2 16 0,-1 7-22,-24-16-1,13 15-4,-14-11-4,10 8-1,-8-8-1,8 1-1,-5-5-1,4-2 0,1 1 0,18-6-1,-17 3 0,17-3 0,0 0 0,0 0 0,0 0 1,8 16-2,10-9 2,5 5-1,2-1 1,5 3-1,2 0 0,1-2 0,1 4-2,-13-7-2,7 10-3,-28-19-13,23 11-18,-23-11 0,0 0 0,19 16-1</inkml:trace>
          <inkml:trace contextRef="#ctx0" brushRef="#br0" timeOffset="97706.5885">3115 4111 94,'0'0'37,"21"-3"2,-21 3-2,18 9-29,-18-9-1,16 7-1,-16-7-2,33 10-1,-13-3-1,1 2-1,-2-2 0,4 0-1,-5 0 1,-2 2 0,-16-9 0,17 16 0,-17-16 0,-8 21 1,8-21 0,-29 31-1,12-15 1,-3 2-1,-3-2 0,-3 0 1,8-4-2,2-2 0,16-10 0,-19 11 0,19-11-4,0 0-2,0 0-6,0 0-20,0 0-9,0 0 0,0 0 1</inkml:trace>
          <inkml:trace contextRef="#ctx0" brushRef="#br0" timeOffset="98015.6061">3459 4357 61,'-19'15'39,"19"-15"-3,-35 19 4,12-19-11,0 21-17,-14-12-1,14 12-5,-9-9 0,11 6-4,0-4 1,21-14-2,-25 28 0,25-28-5,-7 26-4,7-26-18,0 0-13,0 0-1,0 0 1,17 14-1</inkml:trace>
          <inkml:trace contextRef="#ctx0" brushRef="#br0" timeOffset="101225.7898">3719 4238 49,'0'0'31,"-16"2"3,16-2-1,0 0-16,-16 8-2,16-8-2,0 0-4,-9 29-1,9-29-2,-10 29-1,1-13 0,7 9 0,-3-6-2,6 4 0,-2-4-1,4 1-1,3-4 2,-6-16-2,21 22 2,-21-22-2,31 9 2,-11-7-2,3-7 0,0-2 2,-2-4-3,2-1 0,-5-6 0,-3 1 0,-6-4 0,-3-4 0,-6-1 0,-4-3 0,-8 0 0,-8 2 0,-4-1 0,-3 5 0,-1 4 0,1 5 0,-1 7 0,2 0 0,26 7-5,-36 7-30,36-7-5,0 0-2,0 0 1</inkml:trace>
        </inkml:traceGroup>
      </inkml:traceGroup>
    </inkml:traceGroup>
    <inkml:traceGroup>
      <inkml:annotationXML>
        <emma:emma xmlns:emma="http://www.w3.org/2003/04/emma" version="1.0">
          <emma:interpretation id="{1808AA9F-0AFA-41E8-B632-12C383D0FCCC}" emma:medium="tactile" emma:mode="ink">
            <msink:context xmlns:msink="http://schemas.microsoft.com/ink/2010/main" type="paragraph" rotatedBoundingBox="1627,15741 17017,15600 17031,17064 1641,17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6FFF78-8C10-4B28-A541-8E0F9DF586E7}" emma:medium="tactile" emma:mode="ink">
              <msink:context xmlns:msink="http://schemas.microsoft.com/ink/2010/main" type="line" rotatedBoundingBox="1627,15741 17017,15600 17031,17064 1641,17205"/>
            </emma:interpretation>
          </emma:emma>
        </inkml:annotationXML>
        <inkml:traceGroup>
          <inkml:annotationXML>
            <emma:emma xmlns:emma="http://www.w3.org/2003/04/emma" version="1.0">
              <emma:interpretation id="{4AE891B1-0338-4762-98F0-8DD1D68822FE}" emma:medium="tactile" emma:mode="ink">
                <msink:context xmlns:msink="http://schemas.microsoft.com/ink/2010/main" type="inkWord" rotatedBoundingBox="1628,15840 4422,15814 4432,16898 1638,16924"/>
              </emma:interpretation>
              <emma:one-of disjunction-type="recognition" id="oneOf10">
                <emma:interpretation id="interp50" emma:lang="en-US" emma:confidence="0">
                  <emma:literal>Kosz~1</emma:literal>
                </emma:interpretation>
                <emma:interpretation id="interp51" emma:lang="en-US" emma:confidence="0">
                  <emma:literal>Kozue</emma:literal>
                </emma:interpretation>
                <emma:interpretation id="interp52" emma:lang="en-US" emma:confidence="0">
                  <emma:literal>Kosz.1</emma:literal>
                </emma:interpretation>
                <emma:interpretation id="interp53" emma:lang="en-US" emma:confidence="0">
                  <emma:literal>Kosz~l</emma:literal>
                </emma:interpretation>
                <emma:interpretation id="interp54" emma:lang="en-US" emma:confidence="0">
                  <emma:literal>Kosz.l</emma:literal>
                </emma:interpretation>
              </emma:one-of>
            </emma:emma>
          </inkml:annotationXML>
          <inkml:trace contextRef="#ctx0" brushRef="#br1" timeOffset="125494.1778">-2128 6338 78,'0'0'37,"0"0"0,0 0 2,0 0-23,0 0-2,0 0-4,0 0-2,0 0-1,0 0-2,0 0-1,-28 23-4,2-8 0,-4 10 0,-6 1 0,-4 6 0,-4 3 0,-4 0 0,0-5 0,2 2 0,4-4 0,3-3 0,2-4 0,7-6 0,4 1 0,1-5 0,0 1 0,4-3 0,5-2 0,16-7 0,-21 9 0,21-9 0,-18 7 0,18-7 0,0 0 0,0 0 0,20 17 0,3-3 0,1 2 0,8 5 0,9 6 0,-1 1 0,10 0 0,1 7 0,-2-2 0,-1-6 0,-5-1 0,-5-5 0,-4-2 0,-6-4 0,-7-1 0,-21-14 0,25 10 0,-25-10 0,0 0 0,0 0 0,0 0 0,7-16-9,-7 16-33,14-23-1,-14 23 1,16-24 0</inkml:trace>
          <inkml:trace contextRef="#ctx0" brushRef="#br1" timeOffset="124584.1258">-2585 6215 69,'0'0'37,"0"0"1,0 0 1,-1-18-20,1 18-4,0 0-3,1 21-2,-1-21-3,-1 35-1,-5-10-3,4 12-3,-3 5 0,2 11 0,3 3 0,-2 7 0,-2 2 0,4 2 0,-3 2 0,3-3 0,-2-2 0,2-1 0,-3-9 0,4 1 0,-2-8 0,2-10 0,-1-9 0,0-5 0,0-23 0,4 23 0,-4-23 0,0 0 0,3-19 0,-4-6 0,8 8 0,-9-19-2,2 36-17,12-49-22,-6 21-1,-5-2 1,1 4-1</inkml:trace>
          <inkml:trace contextRef="#ctx0" brushRef="#br1" timeOffset="125908.2015">-1866 6777 95,'17'-7'38,"-17"7"1,-14 19 1,14 6-27,-19-9-2,12 15-3,-13-4-1,10 4-3,-3-2-4,10-1 0,1-7 0,6-2 0,-4-19 0,21 21 0,-4-19 0,6-6 0,2-3 0,3-3 0,-3-2 0,2-3 0,-6 1 0,-7-1 0,-7-1 0,-4-2 0,-6-3 0,-6 0 0,4 2 0,-9-1 0,0 3 0,-2-1 0,16 18 0,-20-23 0,20 23 0,0 0-6,0 0-11,-19 4-23,19-4-1,0 0 1,25-2 0</inkml:trace>
          <inkml:trace contextRef="#ctx0" brushRef="#br1" timeOffset="126443.2321">-1234 6694 69,'-20'2'36,"20"-2"1,-23 2 1,23-2-15,-33 4-8,33-4-3,-21 7-3,21-7-2,-29 10-2,29-10-1,-33 16-4,33-16 0,-34 21 0,17-9 0,1 1 0,3 2 0,13-15 0,-5 32 0,12-14 0,5-3 0,4 7 0,6 0 0,0 1 0,1-3 0,-5 2 0,0-2 0,-18-20 0,19 30 0,-19-30 0,-2 26 0,2-26 0,-24 16 0,4-11 0,-6-1 0,-1 1 0,1-3 0,1 1 0,0-6 0,10 4 0,-3-8 0,18 7-7,0 0-21,16-7-14,1-2 1,10 1 0,5-3 1</inkml:trace>
          <inkml:trace contextRef="#ctx0" brushRef="#br1" timeOffset="127028.2656">-1075 6969 92,'0'0'31,"0"0"0,15-2-1,8 9-32,7-2-14,0 0-14,22 11 0,-12-9-1,15 7 0</inkml:trace>
          <inkml:trace contextRef="#ctx0" brushRef="#br1" timeOffset="126886.2575">-1008 6770 110,'0'0'38,"0"0"3,0 0-2,19-7-30,-19 7-2,0 0-3,18 0-1,-2 4-1,-1-1 0,5 4-2,-4 0 0,1 4 0,-1-3 0,-3 10 0,-6 1 0,-6 6 0,-9 1 0,-8 6 0,-4 0 0,-3 3 0,-5 2 0,3-4 0,1-1 0,1-4 0,7-4 0,7 1 0,7-6 0,9-3 0,7 0 0,2-11 0,11 2 0,-4-17 0,16 17-22,-9-23-19,-9 2-1,-9-9 1,-8 2-1</inkml:trace>
          <inkml:trace contextRef="#ctx0" brushRef="#br1" timeOffset="127284.2802">-611 7035 96,'0'0'40,"0"0"-1,0 0 1,10 21-19,-31-19-10,21-2-3,-10 20-8,10-20 0,-4 19 0,4-19 0,5 16 0,-5-16 0,16 10 0,-16-10 0,21 4 0,-21-4 0,32-7 0,-14-2 0,3-2 0,0-4 0,-1-3 0,-8-7 0,6 8 0,-18-11-12,17 14-28,-17 14-1,0-21 0,0 21 1</inkml:trace>
          <inkml:trace contextRef="#ctx0" brushRef="#br1" timeOffset="127953.3185">-4 6181 100,'0'0'40,"19"-24"1,-19 24 0,-7-18-27,7 18-3,0 0-3,2 37-8,-12-7 0,1 17 0,-4 10 0,-1 15 0,-3 7 0,1 14 0,5-2 0,-3 4 0,7-5 0,2-6 0,-2-10 0,5-9 0,2-7 0,-4-23 0,13 11-4,-12-30-39,3-16-2,0 0 1,-9-32-2</inkml:trace>
        </inkml:traceGroup>
        <inkml:traceGroup>
          <inkml:annotationXML>
            <emma:emma xmlns:emma="http://www.w3.org/2003/04/emma" version="1.0">
              <emma:interpretation id="{D8711200-FB60-4A66-9CF3-4A960703E36B}" emma:medium="tactile" emma:mode="ink">
                <msink:context xmlns:msink="http://schemas.microsoft.com/ink/2010/main" type="inkWord" rotatedBoundingBox="5807,15859 7490,15844 7497,16678 5815,16693"/>
              </emma:interpretation>
              <emma:one-of disjunction-type="recognition" id="oneOf11">
                <emma:interpretation id="interp55" emma:lang="en-US" emma:confidence="0">
                  <emma:literal>*</emma:literal>
                </emma:interpretation>
                <emma:interpretation id="interp56" emma:lang="en-US" emma:confidence="0">
                  <emma:literal>+</emma:literal>
                </emma:interpretation>
                <emma:interpretation id="interp57" emma:lang="en-US" emma:confidence="0">
                  <emma:literal>x</emma:literal>
                </emma:interpretation>
                <emma:interpretation id="interp58" emma:lang="en-US" emma:confidence="0">
                  <emma:literal>#</emma:literal>
                </emma:interpretation>
                <emma:interpretation id="interp59" emma:lang="en-US" emma:confidence="0">
                  <emma:literal>X</emma:literal>
                </emma:interpretation>
              </emma:one-of>
            </emma:emma>
          </inkml:annotationXML>
          <inkml:trace contextRef="#ctx0" brushRef="#br1" timeOffset="129022.3796">1899 6703 100,'0'0'39,"-18"-1"1,18 1 1,0 0-24,0 0-7,0 0-2,0 0-8,28-13 0,-3 13 0,7-2 0,17 2 0,8-5 0,12 3 0,8-3 0,6 2 0,-1-3 0,0 3 0,-7-2 0,-17 1 0,-9 2 0,-12 1 0,-8 2 0,-13-8 0,8 18-19,-24-11-22,0 0-1,0 0 0,11-16 0</inkml:trace>
          <inkml:trace contextRef="#ctx0" brushRef="#br1" timeOffset="128645.3581">1982 6540 97,'-28'3'40,"28"-3"0,-27 2 1,27-2-22,-18-5-9,18 5-2,0 0-8,0 0 0,0 0 0,0 0 0,22-16 0,1 13 0,8-1 0,8-1 0,12-1 0,11-1 0,7 0 0,7 0 0,2 4 0,-3-1 0,-2 1 0,-8 3 0,-19-7 0,-2 14-5,-24-7-36,-3 0-2,-17 0 1,0 0 0</inkml:trace>
          <inkml:trace contextRef="#ctx0" brushRef="#br1" timeOffset="129487.4061">2658 6340 120,'0'0'40,"0"0"1,0 0-4,0 0-27,33 5-3,-15-9-7,12 10 0,0-6 0,11 3 0,-1 4 0,4-2 0,-1 4 0,-4 0 0,-6 1 0,-5 1 0,-6 3 0,-22-14 0,23 28 0,-20-8 0,-10-1 0,-7 4 0,-13 3 0,-8 6 0,-16 3 0,-9 2 0,-7-2 0,-6 5 0,1-6 0,3-1 0,9-8 0,13-6 0,15-3 0,7-9 0,25-7 0,0 0-32,0 0-12,2-23 0,-2 23 0</inkml:trace>
          <inkml:trace contextRef="#ctx0" brushRef="#br1" timeOffset="130095.441">2008 6180 72,'25'-2'39,"-25"2"0,0 0 1,5 17-14,-22-22-10,11 21-4,-17-7-4,2 12-5,-18-2-3,-1 9 0,-13 0 0,-2 8 0,-3-1 0,0-2 0,-1-1 0,6-6 0,8-1 0,6-6 0,10-1 0,8-6 0,21-12 0,-19 19 0,19-19 0,2 21 0,-2-21 0,33 28 0,-5-10 0,6 3 0,1 4 0,6 5 0,1-2 0,4 7 0,-2 2 0,-5 0 0,0 1 0,-9-4 0,16 4-22,-18-15-20,-1 2-2,-10-16 1</inkml:trace>
        </inkml:traceGroup>
        <inkml:traceGroup>
          <inkml:annotationXML>
            <emma:emma xmlns:emma="http://www.w3.org/2003/04/emma" version="1.0">
              <emma:interpretation id="{F5901622-6C2D-4C2D-A709-72DE674C1A2A}" emma:medium="tactile" emma:mode="ink">
                <msink:context xmlns:msink="http://schemas.microsoft.com/ink/2010/main" type="inkWord" rotatedBoundingBox="8789,15676 17017,15600 17031,17064 8802,17140"/>
              </emma:interpretation>
              <emma:one-of disjunction-type="recognition" id="oneOf12">
                <emma:interpretation id="interp60" emma:lang="en-US" emma:confidence="0">
                  <emma:literal>H*(B.(D9)h&lt;))=</emma:literal>
                </emma:interpretation>
                <emma:interpretation id="interp61" emma:lang="en-US" emma:confidence="0">
                  <emma:literal>It*(B.(D9)[1&lt;)) =</emma:literal>
                </emma:interpretation>
                <emma:interpretation id="interp62" emma:lang="en-US" emma:confidence="0">
                  <emma:literal>1t*(B.(D9)[1&lt;)) =</emma:literal>
                </emma:interpretation>
                <emma:interpretation id="interp63" emma:lang="en-US" emma:confidence="0">
                  <emma:literal>It*(B.(D9)h&lt;7)=</emma:literal>
                </emma:interpretation>
                <emma:interpretation id="interp64" emma:lang="en-US" emma:confidence="0">
                  <emma:literal>Herbalist) =</emma:literal>
                </emma:interpretation>
              </emma:one-of>
            </emma:emma>
          </inkml:annotationXML>
          <inkml:trace contextRef="#ctx0" brushRef="#br1" timeOffset="132465.5766">4450 6276 74,'1'-17'38,"-1"17"0,6-27 3,-17 10-20,11 17-5,0 0-3,0 0-3,0 0-6,-3 35-4,-1-3 0,2 15 0,-3 2 0,-2 16 0,-2 4 0,2 6 0,2-1 0,-1-2 0,1-5 0,3-6 0,1-8 0,1-9 0,1-9 0,1-12 0,0-7 0,-2-16 0,0 0 0,7-39-37,-2-3-5,-3-14-1,0-2 0</inkml:trace>
          <inkml:trace contextRef="#ctx0" brushRef="#br1" timeOffset="132646.5869">4430 6589 89,'18'5'34,"10"2"0,0-8 1,-1-8-28,15 2-2,-1-7-4,5-7-4,3 12-9,-10-5-20,-4-6-2,0 10 0,-12-4-1</inkml:trace>
          <inkml:trace contextRef="#ctx0" brushRef="#br1" timeOffset="132985.6063">4921 6178 112,'0'0'41,"0"0"1,-11 19-1,15 11-29,-18-5-5,14 15-7,-7 2 0,7 9 0,-4 2 0,1 5 0,-1 2 0,4 1 0,0-3 0,2 2 0,0-6 0,-1-3 0,1-5 0,2-4 0,-3-7 0,1-7 0,0-5 0,-2-23 0,0 21 0,0-21 0,11-15-30,-11-5-13,3 4-1,-5-6 2</inkml:trace>
          <inkml:trace contextRef="#ctx0" brushRef="#br1" timeOffset="133623.6428">5170 6840 105,'19'-1'39,"-19"1"3,0 0-2,0 0-28,7 19-2,-7-19-3,4 23-7,-2-6 0,5 3 0,-2-1 0,4 4 0,0-2 0,5 2 0,0-4 0,0-1 0,2-1 0,-16-17 0,25 21 0,-25-21-4,15 6-8,-25-24-13,10 18-16,-13-26 0,-2 10 1,-17-16 19,14 18 11,-14-5 9,1-2 6,8 14 15,-4-2 17,4 2 0,23 7 2,0 0-19,-16-7-9,32 10-4,0-6-2,12 3-2,1-2 0,6 2-2,2 0 0,2 2-1,-6 0 1,-4 1-1,-8 1 2,-21-4 1,14 19-3,-23-3 0,-14 0 0,-7 5 0,-11-4 0,-1 3 0,-2-5 0,3-2 0,6-3 0,3-10 0,32 0-17,0 0-24,0 0-2,0 0 0,25-23-1</inkml:trace>
          <inkml:trace contextRef="#ctx0" brushRef="#br1" timeOffset="142403.145">6255 6009 75,'0'0'37,"-16"-16"0,16 16 3,0 0-24,-33-1-2,33 1-4,-27 3-2,27-3-1,-30 11-2,30-11-1,-37 21-2,16-2-2,-7 0 0,1 10 0,-4 7 0,-3 10 0,1 7 0,-3 8 0,5 4 0,4 7 0,2 4 0,6 5 0,3 0 0,9-1 0,7-4 0,7-2 0,2-4 0,7 2 0,1-7 0,6-3 0,2-10 0,0-4 0,-1-6 0,1-9 0,2-3 0,-6-21 0,18 0-31,-16-13-12,1-1-1,-4-16 0</inkml:trace>
          <inkml:trace contextRef="#ctx0" brushRef="#br1" timeOffset="144013.2371">6578 6464 106,'-17'-8'39,"17"8"3,-18 28-1,18 5-30,-12-5-2,12 16-2,-6 4-7,8 11 0,-4-3 0,4 2 0,2-5 0,-1-4 0,1-10 0,-2-6 0,-1-11 0,-1-22 0,0 0 0,0 0-21,-3-23-21,1-11 0,-2-4 1,-3-10-2</inkml:trace>
          <inkml:trace contextRef="#ctx0" brushRef="#br1" timeOffset="144592.2702">6502 6399 91,'18'-19'38,"0"0"1,3 3 2,4 11-23,-2-13-8,19 16-2,-5-5-3,12 9-3,-3 3 1,2 4-3,-2 2 0,-2 3 0,-5 0 0,-9 1 0,-5 1 0,-11 2 0,-11 1 0,-10 2 0,-10-1 0,-12 2 0,-10 0 0,-6-1 0,-7 0 0,3-5 0,0-2 0,6-4 0,8-3 0,5-2 0,10-1 0,20-4 0,-15 0 0,15 0 0,15-4 0,1 4 0,7 0 0,9 4 0,5-1 0,2 6 0,3 4 0,-1 2 0,-2 3 0,-2 3 0,-14 4 0,-9 3 0,-12 3 0,-11 4 0,-11-1 0,-10-1 0,-8-1 0,-5 0 0,-4-8 0,1-6 0,3-6 0,1-7 0,5-5 0,2-3 0,8-1 0,2-6 0,25 10 0,-31-18-7,31 18-18,0 0-16,28-7-1,-9 0 1,6 2 0</inkml:trace>
          <inkml:trace contextRef="#ctx0" brushRef="#br1" timeOffset="145034.2955">7078 7006 105,'-11'24'38,"3"-8"2,-3 3-2,-16-8-31,27 12 0,0-23-3,8 28-2,-8-28 0,19 16-1,-3-16 0,1-4-1,-17 4 1,30-23 0,-15 7-1,-5-3 0,-5 0 1,-3-2-1,-7 5 0,5 16 1,-28-18-1,7 18 1,-4 6 0,0 4 0,4 4-1,2 4 1,19-18-1,-15 21 2,15-21-4,0 0 0,32 7-4,-21-27-15,5 12-19,0-6 0,-1 1 0,-15 13-1</inkml:trace>
          <inkml:trace contextRef="#ctx0" brushRef="#br1" timeOffset="145493.3216">7855 6229 100,'-16'0'41,"-2"16"0,-1 8 0,-24 1-28,26 19-2,-15-2-3,9 14-8,-5 2 0,5 11 0,0-3 0,7 5 0,5-4 0,6-4 0,7-5 0,7-6 0,5-6 0,3-16 0,8-4 0,-7-19 0,15 9-16,-10-23-26,-2-2-1,-3-10 2,-2-4-2</inkml:trace>
          <inkml:trace contextRef="#ctx0" brushRef="#br1" timeOffset="146163.3599">8121 6441 91,'0'0'40,"16"-8"2,-16 8 0,0 0-23,5 40-7,-21-14-3,8 15-9,-6-1 0,-1 11 0,1-3 0,0-1 0,-2-5 0,0-1 0,0-8 0,4-7 0,2-6 0,10-20 0,0 0 0,-16-13 0,14-9 0,5-14 0,8-4 0,1-9 0,6-2 0,0 2 0,3 7 0,0 1 0,0 9 0,0 8 0,1 6 0,-3 10 0,0 6 0,3 5 0,-3 10 0,0 6 0,4 9 0,-1 7 0,2 7 0,-1 8 0,-5 2 0,1 5 0,2-3 0,1-3 0,-3-7 0,0-5 0,-8-10 0,0-6 0,-6-7 0,-5-16 0,0 0 0,-30-2 0,3-8 0,-10-6 0,-5 2 0,-9-4 0,0 4 0,-2 2 0,0 5 0,2 2 0,3 6 0,6 1 0,12 7 0,1-7 0,29-2 0,-26 7-26,26-7-16,0 0-2,23 3 2,0-10 0</inkml:trace>
          <inkml:trace contextRef="#ctx0" brushRef="#br1" timeOffset="146824.3979">8760 6289 80,'7'-18'38,"-7"18"0,0 0 2,-14-19-24,14 19-4,0 0-2,0 0-2,-30-2-2,14 9-2,-7-4-1,0 10-3,-5-1 0,5 2 0,-3 5 0,6-1 0,3 1 0,6-3 0,11-16 0,2 23 0,-2-23 0,26 11 0,-5-15 0,4-1 0,5-8 0,0-2 0,-2-3 0,-1 2 0,-8 2 0,-1 2 0,-18 12 0,16-11 0,-16 11 0,-5 18 0,-6 1 0,-3 6 0,-2 5 0,0 3 0,2 2 0,2 0 0,3 1 0,5-5 0,4-1 0,4-7 0,8-6 0,-12-17 0,32 18 0,-32-18 0,44-10-39,-28-1-4,2 2-1,-18 9 1</inkml:trace>
          <inkml:trace contextRef="#ctx0" brushRef="#br1" timeOffset="147772.4521">9126 6197 75,'0'0'39,"0"0"0,0 0 2,19 9-20,-19-9-7,0 0-4,0 0-3,0 0-1,16 16-3,-6 3-3,-1 2 0,4 13 0,-1 3 0,4 12 0,-7 3 0,3 6 0,0 4 0,-5 6 0,-3 1 0,-6 3 0,-10-2 0,-8 2 0,-2-7 0,-5 4 0,-8-11 0,3-7 0,-5-7 0,7-11 0,0-3 0,3-14 0,10-4 0,-13-29-12,30 17-31,-32-27-1,23 8 0,-1-7 0</inkml:trace>
          <inkml:trace contextRef="#ctx0" brushRef="#br1" timeOffset="148838.5131">9851 6401 78,'-3'-23'38,"3"23"-1,-16-9 3,3-6-21,13 15-8,-30-4-2,30 4-3,-32-5-1,32 5-1,-31-5-1,31 5 0,-25-6-1,25 6-2,0 0 0,-16-1 0,16 1 0,0 0 0,-9 19 0,11 0 0,0 4 0,1 7 0,-1 10 0,-2 8 0,-2 4 0,-1 13 0,-8 2 0,2 5 0,-8-1 0,-1-1 0,-1-3 0,5-4 0,5-10 0,3-13 0,3-5 0,3-10 0,5-9 0,-5-16 0,23 5 0,-7-12 0,-16 7 0,32-21 0,-15 8 0,3 1 0,5 2 0,-4-4 0,9 12 0,-18-19-18,11 15-25,-5-2-1,-2 4 2,-16 4-1</inkml:trace>
          <inkml:trace contextRef="#ctx0" brushRef="#br1" timeOffset="149382.5442">10231 6517 94,'0'0'37,"0"0"4,0 0-5,21 16-22,-21-16-2,-4 16-4,4-16-1,-7 38-3,0-15-2,4 9-2,-3-1 0,1 10 0,0-3 0,-1 1 0,1-4 0,3-1 0,2-8 0,2-5 0,-2-21 0,4 18 0,-4-18 0,0 0 0,19-13-12,-24-15-17,8 9-13,-1-6 0,3 4 1,-1-2 0</inkml:trace>
          <inkml:trace contextRef="#ctx0" brushRef="#br1" timeOffset="149807.5685">10469 6608 51,'0'0'37,"26"-1"0,-26 1 2,16 3-9,-7 15-11,-27-15-5,17 15-4,-21-9-4,7 6-1,-12-4-2,1 3-2,-6-3 2,4-3-3,-1-1 0,6 0 0,2-3 0,5-2 0,16-2 0,-21 7 0,21-7 0,0 0 0,0 0 0,20 12 0,-20-12 0,28 14 0,-11-7 0,5 9 0,-1 0 0,2 0 0,0 3 0,0 0 0,-4 1 0,-1 1 0,-1-2 0,-17-19 0,30 23 0,-30-23-8,22 12-7,-22-12-25,0 0-2,7-19 2,-7 19-2</inkml:trace>
          <inkml:trace contextRef="#ctx0" brushRef="#br1" timeOffset="150365.6004">10820 6387 108,'14'-18'39,"-14"18"1,16-26-4,-16 26-27,18-16 0,-1 13-4,-17 3 0,25-9-1,-25 9-4,27 7 0,-27-7 0,26 28 0,-17-2 0,2 8 0,-4 4 0,-2 8 0,2 2 0,-2 8 0,-5 2 0,4 2 0,-8-2 0,4 0 0,0-4 0,0-1 0,2-6 0,0-12 0,-4-3 0,6-7 0,-3-10 0,-1-15 0,0 0 0,0 0 0,0 0 0,-23-3 0,23 3 0,-30-23 0,13 12 0,-4-3 0,21 14 0,-34-21 0,34 21-33,0 0-9,0 0-2,0 0 2,0 0 0</inkml:trace>
          <inkml:trace contextRef="#ctx0" brushRef="#br1" timeOffset="151403.6598">11279 5953 94,'0'0'39,"0"0"1,-16-16 0,16 16-27,0 0-1,0 0-4,0 0-2,0 0-3,0 0-3,28 16 0,-28-16 0,25 37 0,-11-7 0,7 10 0,1 9 0,2 13 0,1 3 0,0 9 0,-6 6 0,-3 3 0,-4 8 0,-8 3 0,-6-5 0,-5 4 0,-5-1 0,-6-4 0,-3-4 0,-2-5 0,0-16 0,2-5 0,-4-14 0,2-14 0,-3-12 0,-1-13 0,1-10 0,-2-18 0,12 9 0,-11-20-34,15 4-10,-4-3-1,7 10 1</inkml:trace>
          <inkml:trace contextRef="#ctx0" brushRef="#br1" timeOffset="154297.8253">12238 6570 69,'0'0'37,"0"0"1,0 0 0,0 0-13,0 0-13,0 0-3,0 0-2,19 3-2,-19-3-2,21-2 0,-21 2-1,35-1 0,-8-3-1,3-1-1,-2 0 1,2-1-1,-2 1 0,1 0 0,-5 1 0,-6 1-1,-2 1-2,-16 2-2,25 5-3,-25-5-8,0 0-20,0 0-4,0 0 1,7 21-1</inkml:trace>
          <inkml:trace contextRef="#ctx0" brushRef="#br1" timeOffset="154568.8408">12243 6717 87,'0'0'38,"0"0"0,0 0 1,21 27-23,-21-27-4,30 1-4,-11-4-2,11 5-3,1-6 0,6 2-2,-2 1-1,0-5-1,2 5-3,-12-10-6,10 9-21,-14-5-9,-3 4 0,-18 3 1</inkml:trace>
        </inkml:traceGroup>
      </inkml:traceGroup>
    </inkml:traceGroup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5:39.9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4DA99E0-CBA7-4F7F-B7D5-D89A202679DC}" emma:medium="tactile" emma:mode="ink">
          <msink:context xmlns:msink="http://schemas.microsoft.com/ink/2010/main" type="writingRegion" rotatedBoundingBox="15598,8115 24492,8380 24372,12395 15478,12130"/>
        </emma:interpretation>
      </emma:emma>
    </inkml:annotationXML>
    <inkml:traceGroup>
      <inkml:annotationXML>
        <emma:emma xmlns:emma="http://www.w3.org/2003/04/emma" version="1.0">
          <emma:interpretation id="{77F05363-983A-4CB6-9122-FBCDE4BF03DD}" emma:medium="tactile" emma:mode="ink">
            <msink:context xmlns:msink="http://schemas.microsoft.com/ink/2010/main" type="paragraph" rotatedBoundingBox="19501,8282 23249,8311 23242,9223 19494,91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F324BC-BF5F-415B-832D-F374CB7A21C3}" emma:medium="tactile" emma:mode="ink">
              <msink:context xmlns:msink="http://schemas.microsoft.com/ink/2010/main" type="line" rotatedBoundingBox="19501,8282 23249,8311 23242,9223 19494,9194"/>
            </emma:interpretation>
          </emma:emma>
        </inkml:annotationXML>
        <inkml:traceGroup>
          <inkml:annotationXML>
            <emma:emma xmlns:emma="http://www.w3.org/2003/04/emma" version="1.0">
              <emma:interpretation id="{41D40088-74EB-4229-9DBD-78A29DB7266D}" emma:medium="tactile" emma:mode="ink">
                <msink:context xmlns:msink="http://schemas.microsoft.com/ink/2010/main" type="inkWord" rotatedBoundingBox="19501,8282 21843,8300 21837,9137 19494,9118"/>
              </emma:interpretation>
              <emma:one-of disjunction-type="recognition" id="oneOf0">
                <emma:interpretation id="interp0" emma:lang="en-US" emma:confidence="0.5">
                  <emma:literal>Spanned</emma:literal>
                </emma:interpretation>
                <emma:interpretation id="interp1" emma:lang="en-US" emma:confidence="0">
                  <emma:literal>Sparred</emma:literal>
                </emma:interpretation>
                <emma:interpretation id="interp2" emma:lang="en-US" emma:confidence="0">
                  <emma:literal>Spared</emma:literal>
                </emma:interpretation>
                <emma:interpretation id="interp3" emma:lang="en-US" emma:confidence="0">
                  <emma:literal>spanned</emma:literal>
                </emma:interpretation>
                <emma:interpretation id="interp4" emma:lang="en-US" emma:confidence="0">
                  <emma:literal>sparred</emma:literal>
                </emma:interpretation>
              </emma:one-of>
            </emma:emma>
          </inkml:annotationXML>
          <inkml:trace contextRef="#ctx0" brushRef="#br0">3649-611 79,'4'-21'38,"-4"21"2,0 0-1,-18-21-24,18 21-4,-21-2-2,21 2-2,-30 7-3,12 2 0,-12-6-2,6 11 0,-3-1-1,2 3 0,3-4 0,6 2 1,-2-2-2,18-12 0,-16 27 0,16-27 0,-7 15 0,7-15 0,12 16 0,-12-16 0,30 21 0,-30-21 0,37 23 0,-15-11 0,2 2 0,-4 1 0,-4 2 0,-6-1 0,-4 0 0,-3 1 0,-5 1 0,-5 1 0,-9-1 0,-5 5 0,-4-4 0,-1 0 0,3-3 0,4-2 0,-3-3 0,3-6 0,19-5 0,-18-5 0,18 5-6,4-34-13,5 17-23,-4-1-2,6-3 2,1 2 0</inkml:trace>
          <inkml:trace contextRef="#ctx0" brushRef="#br0" timeOffset="309.0177">3746-421 81,'20'-4'39,"-20"4"0,0 0-6,19 25-17,-19-25-2,-7 40-3,-3-20-3,10 16-2,-11-2-3,11 8 0,-5-5-1,1 2-2,2-6 0,4-3 0,0-4 0,0-6 0,1-3 0,-3-17 0,0 0-7,0 0-2,0 0-12,11-31-20,-11-1-1,-2-7 0,-1-8 1</inkml:trace>
          <inkml:trace contextRef="#ctx0" brushRef="#br0" timeOffset="589.0337">3775-441 94,'16'-14'38,"-16"14"3,24 13-7,-24-13-21,29 3-2,-29-3-2,37 11-3,-18-8-1,2 10-1,-5-3-4,0 4 0,-16-14 0,16 32 0,-16-32 0,-2 31 0,-9-15 0,-3 0 0,-3-4 0,-4-1 0,1-6 0,-1-5 0,3 0 0,2-7 0,16 7 0,-21-19-9,21 19-4,0 0-21,0-25-10,0 25 3,20-17-1</inkml:trace>
          <inkml:trace contextRef="#ctx0" brushRef="#br0" timeOffset="958.0548">4214-437 64,'16'-7'39,"-16"7"0,-23 7 2,5 12-18,-13-17-8,13 23-4,-15-10-3,11 14-2,-2-8-2,8 3-2,3-6 1,13-18-3,-3 23 0,3-23 0,33-4 0,-10-5 0,0-3 0,2 0 0,0-1 0,-1 1 0,-8 3 0,-16 9 0,18-1 0,-18 1 0,2 19 0,-2-1 0,-6 1 0,1 2 0,0 2 0,-2-6 0,7 6-7,0-23-5,0 0-29,0 0-2,0 0 1,14-16-1</inkml:trace>
          <inkml:trace contextRef="#ctx0" brushRef="#br0" timeOffset="1256.0718">4329-309 67,'19'-3'40,"-19"3"0,0 0 2,16 7-12,-16-7-20,21-14-2,-21 14-2,29-16-2,-12 9-2,-17 7 0,30-4 0,-14 8 0,-16-4-2,25 12 0,-25-12 0,12 25 0,-12-9 0,0-16 0,6 29 0,-6-29 0,0 29 0,0-29 0,-7 26 0,7-26 0,3 16-7,-3-16-6,0 0-26,7-21-4,-7 21 1,9-25 0</inkml:trace>
          <inkml:trace contextRef="#ctx0" brushRef="#br0" timeOffset="1604.0917">4691-351 95,'17'-3'39,"-17"3"2,0 0-1,27 3-29,-27-3-3,16-5-3,-16 5-1,28-7-2,-10 0 0,1 5-1,-1-3 0,-1 1 0,-17 4 1,25-3-1,-25 3-1,21 5 2,-21-5-2,11 19 0,-11-19 0,0 30 0,-2-14 0,2 3 0,-3-1 0,3-2 0,-4-1 0,4-15 0,-7 23-4,7-23-7,0 0-28,0 0-4,-16-1 1,16 1-1</inkml:trace>
          <inkml:trace contextRef="#ctx0" brushRef="#br0" timeOffset="1917.1096">5012-326 80,'28'-7'38,"-28"7"-1,36-25 1,-8 20-27,-18-20-1,17 15-3,-13-13-2,-14 23 0,14-28-2,-14 28 1,0 0-1,-25-2-1,10 12 0,-8 10 0,0 1 0,5 5-1,0 1 0,8 1 0,3-4-1,7 1 0,9-6-2,-9-19-2,40 25-4,-24-34-14,14 4-19,7-4-1,-2-7 1,2-3-1</inkml:trace>
          <inkml:trace contextRef="#ctx0" brushRef="#br0" timeOffset="2327.1331">5450-446 101,'-20'16'39,"-6"-2"1,5-9-8,10 27-22,-10-16-4,16 5-1,5-21-2,1 30-1,-1-30 0,20 10-1,-4-13 0,1-10-1,6-6 1,7-11-1,-1-10 1,2-8-1,-6-8 0,3-4 2,-5-5 0,2 6 0,-4 1 1,-5 14-1,-12 10-2,3 17 0,-7 17 0,0 0 0,-14 44 0,5 1 0,-7 12 0,11 8 0,-3 3 0,1 4 0,7-2 0,9-3 0,0-5 0,3-20 0,6 2 0,-20-21-36,22-14-9,-1-17 0,-1-9 1</inkml:trace>
        </inkml:traceGroup>
        <inkml:traceGroup>
          <inkml:annotationXML>
            <emma:emma xmlns:emma="http://www.w3.org/2003/04/emma" version="1.0">
              <emma:interpretation id="{4012777B-2C4D-4539-B88A-3A53366EA9ED}" emma:medium="tactile" emma:mode="ink">
                <msink:context xmlns:msink="http://schemas.microsoft.com/ink/2010/main" type="inkWord" rotatedBoundingBox="22567,8348 23249,8353 23242,9223 22560,9218"/>
              </emma:interpretation>
              <emma:one-of disjunction-type="recognition" id="oneOf1">
                <emma:interpretation id="interp5" emma:lang="en-US" emma:confidence="1">
                  <emma:literal>by</emma:literal>
                </emma:interpretation>
                <emma:interpretation id="interp6" emma:lang="en-US" emma:confidence="0">
                  <emma:literal>bf</emma:literal>
                </emma:interpretation>
                <emma:interpretation id="interp7" emma:lang="en-US" emma:confidence="0">
                  <emma:literal>b,</emma:literal>
                </emma:interpretation>
                <emma:interpretation id="interp8" emma:lang="en-US" emma:confidence="0">
                  <emma:literal>be</emma:literal>
                </emma:interpretation>
                <emma:interpretation id="interp9" emma:lang="en-US" emma:confidence="0">
                  <emma:literal>b.</emma:literal>
                </emma:interpretation>
              </emma:one-of>
            </emma:emma>
          </inkml:annotationXML>
          <inkml:trace contextRef="#ctx0" brushRef="#br0" timeOffset="2962.1693">6474-766 85,'10'-17'39,"-3"1"2,-7 16 1,0 0-27,0 0-2,0 0-3,2 28 0,2 4-10,-13 3 0,0 16 0,-2 3 0,1 8 0,4-1 0,1 3 0,0-6 0,0-4 0,-2-8 0,7-15 0,0-10 0,0-21 0,15 7 0,-15-7 0,30-36 0,-8 6 0,6-2 0,-2-1 0,8 3 0,-4 5 0,-9 9 0,2 11 0,-23 5 0,18 19 0,-15 1 0,-5 4 0,-5 3 0,0 3 0,-9-2 0,-3-4 0,3-3 0,-5-5 0,3-7 0,18-9 0,-30 0 0,11-12 0,19 12 0,-28-32-6,28 32-24,10-28-14,-10 12 0,5-1 1,-5 17 0</inkml:trace>
          <inkml:trace contextRef="#ctx0" brushRef="#br0" timeOffset="3286.1879">6798-337 94,'27'5'39,"-8"2"1,6 4-2,3-22-28,15 13-2,-12-14-3,10 5 0,-11-7-2,0 5 1,-5-3 0,-25 12 1,16-6-5,-16 6 0,-27 29 0,-1 4 0,-13 2 0,-3 11 0,-2 3 0,4 5 0,-9-4 0,12-3 0,11-7 0,-2-8 0,17-7 0,13-25 0,0 16 0,4-38-6,19 7-40,-2-13-1,-2-11 1,11-10 0</inkml:trace>
        </inkml:traceGroup>
      </inkml:traceGroup>
    </inkml:traceGroup>
    <inkml:traceGroup>
      <inkml:annotationXML>
        <emma:emma xmlns:emma="http://www.w3.org/2003/04/emma" version="1.0">
          <emma:interpretation id="{17B64F95-84FF-43E9-9008-A957FEABC138}" emma:medium="tactile" emma:mode="ink">
            <msink:context xmlns:msink="http://schemas.microsoft.com/ink/2010/main" type="paragraph" rotatedBoundingBox="15568,9115 22636,9326 22600,10510 15532,10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5FA95B-4580-4403-A070-028E66136A55}" emma:medium="tactile" emma:mode="ink">
              <msink:context xmlns:msink="http://schemas.microsoft.com/ink/2010/main" type="line" rotatedBoundingBox="15568,9115 22636,9326 22600,10510 15532,10299"/>
            </emma:interpretation>
          </emma:emma>
        </inkml:annotationXML>
        <inkml:traceGroup>
          <inkml:annotationXML>
            <emma:emma xmlns:emma="http://www.w3.org/2003/04/emma" version="1.0">
              <emma:interpretation id="{534DC971-667C-4209-9335-ABA8B65A4730}" emma:medium="tactile" emma:mode="ink">
                <msink:context xmlns:msink="http://schemas.microsoft.com/ink/2010/main" type="inkWord" rotatedBoundingBox="15567,9126 17772,9192 17737,10365 15532,10299"/>
              </emma:interpretation>
              <emma:one-of disjunction-type="recognition" id="oneOf2">
                <emma:interpretation id="interp10" emma:lang="en-US" emma:confidence="0">
                  <emma:literal>wicks</emma:literal>
                </emma:interpretation>
                <emma:interpretation id="interp11" emma:lang="en-US" emma:confidence="0">
                  <emma:literal>$91k]</emma:literal>
                </emma:interpretation>
                <emma:interpretation id="interp12" emma:lang="en-US" emma:confidence="0">
                  <emma:literal>$99k]</emma:literal>
                </emma:interpretation>
                <emma:interpretation id="interp13" emma:lang="en-US" emma:confidence="0">
                  <emma:literal>$9k]</emma:literal>
                </emma:interpretation>
                <emma:interpretation id="interp14" emma:lang="en-US" emma:confidence="0">
                  <emma:literal>$911k]</emma:literal>
                </emma:interpretation>
              </emma:one-of>
            </emma:emma>
          </inkml:annotationXML>
          <inkml:trace contextRef="#ctx0" brushRef="#br0" timeOffset="-19269.1021">228 32 62,'-7'-16'36,"-10"8"2,17 8 0,-20 3-20,-12-14-3,18 27-3,-21-16-3,16 18-2,-10-8-1,14 10-3,-7-3 0,14 4-1,-1-1-1,9-3 0,3-1-1,-3-16 0,28 19 0,-6-17 0,-1-2 0,2-7 0,1-3 0,-1-4 0,2-4 1,-2-1-1,-7 1 0,-16 18 1,19-26 1,-19 26-2,0 0 0,0 0 0,0 26 0,-12 2 0,-6 6 0,2 4 0,-1 3 0,-3 1 0,5-2 0,7-3 0,8-5 0,6-4 0,4-7 0,8-9 0,10-1 0,-1-13 0,13 11-6,-10-14-38,-1-6 0,-10 1 0,-19 10 0</inkml:trace>
          <inkml:trace contextRef="#ctx0" brushRef="#br0" timeOffset="-20092.1491">-299 313 97,'0'0'41,"21"-1"3,-21 1-2,16 47-29,-25-19-1,16 20-6,-11-5-6,11 12 0,4-2 0,7 1 0,3-1 0,2 0 0,-2-6 0,9-1 0,-4-2 0,1-6 0,-8-4 0,-1-6 0,-11-5 0,-3-6 0,-4-17 0,0 0 0,-30 5 0,7-15 0,-13-1 0,-6 1 0,-7 1 0,-3 2 0,-8 3 0,4 4 0,1 8 0,7 0 0,10 5 0,4-8 0,18 7 0,-5-21-10,21 9-33,0 0-1,25-17 1,-6 3 0</inkml:trace>
          <inkml:trace contextRef="#ctx0" brushRef="#br0" timeOffset="-20486.1718">-366 413 106,'0'0'41,"0"0"3,0 0-2,-11 37-32,-8-12-1,8 19-6,-16 2-3,10 12 0,-10-2 0,4 7 0,6-5 0,1-7 0,0-4 0,2-10 0,9-7 0,-4-9 0,9-21 0,0 0 0,0 0 0,-13-17-22,13-11-21,9-9-1,-2-5 1,6-6 0</inkml:trace>
          <inkml:trace contextRef="#ctx0" brushRef="#br0" timeOffset="-18433.0543">776 294 89,'0'0'40,"0"0"1,-29-18 0,1 8-28,28 10-3,-42 2-2,24 1-3,-5-3-1,5 2 0,-1 0-4,19-2 0,-25 7 0,25-7 0,-16 17 0,16-17 0,-14 34 0,9-8 0,-2 9 0,0 11 0,0 3 0,0 9 0,-2 3 0,4 8 0,-4 0 0,0 1 0,4-9 0,-1-4 0,-1-5 0,2-8 0,0-7 0,1-11 0,6-6 0,-2-20 0,9 17 0,-9-17 0,0 0 0,25-10 0,-10 3 0,-4-11 0,14 16-5,-23-13-35,13-6-4,-2 3 1,1-5 0</inkml:trace>
          <inkml:trace contextRef="#ctx0" brushRef="#br0" timeOffset="-18072.0337">908 494 102,'0'0'42,"0"0"0,4 20 1,-4-20-32,-11 33-1,-5-10-5,9 12-5,-2 0 0,-1 4 0,-3-1 0,4-1 0,1-2 0,-1-5 0,5-2 0,2-5 0,2-3 0,0-5 0,4 1 0,-4-16 0,5 21-7,-5-21-25,0 0-12,-5-24 1,7 4 1,7-2 0</inkml:trace>
          <inkml:trace contextRef="#ctx0" brushRef="#br0" timeOffset="-17639.0089">1070 607 71,'25'7'40,"-25"-7"-2,7 16 4,-2 10-21,-29-21-7,11 22-3,-17-13-3,6 12-3,-10-7 0,6 6-5,-2-6 0,3 2 0,1-5 0,26-16 0,-25 19 0,25-19 0,0 0 0,-17 7 0,17-7 0,0 0 0,0 0 0,0 0 0,0 0 0,17-12 0,-17 12 0,25 0 0,-4 2 0,4 1 0,1 4 0,1 2 0,-3 2 0,-1 1 0,2 2 0,-2-3 0,0 3 0,-23-14 0,30 23-9,-30-23-16,0 0-17,18-4-1,-18 4 2,0 0-1</inkml:trace>
          <inkml:trace contextRef="#ctx0" brushRef="#br0" timeOffset="-17093.9777">1450 315 94,'14'-16'40,"-14"16"0,30-24 0,-26 4-29,20 15-4,-6-11-1,5 9-1,-5-2-1,-1 8-1,-17 1 0,27 7-1,-27-7-2,8 40 0,-13-5 0,2 13 0,-8 8 0,-1 11 0,-1 3 0,3 4 0,-1 3 0,4 0 0,-2-1 0,6-6 0,-1-5 0,6-5 0,2-9 0,-3-5 0,-1-9 0,2-11 0,2-9 0,-4-17 0,0 0 0,0 0 0,0 0 0,1-22 0,-4 2 0,-8 3 0,-3-4 0,-7 0 0,3 6 0,-6-6 0,24 21-20,-36-5-24,15 0-1,5 0 1,-1-2 0</inkml:trace>
        </inkml:traceGroup>
        <inkml:traceGroup>
          <inkml:annotationXML>
            <emma:emma xmlns:emma="http://www.w3.org/2003/04/emma" version="1.0">
              <emma:interpretation id="{09B650B1-1335-4F4F-8F2C-3E7CCECBBB08}" emma:medium="tactile" emma:mode="ink">
                <msink:context xmlns:msink="http://schemas.microsoft.com/ink/2010/main" type="inkWord" rotatedBoundingBox="18354,9651 18644,9659 18639,9846 18348,9837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tm</emma:literal>
                </emma:interpretation>
                <emma:interpretation id="interp18" emma:lang="en-US" emma:confidence="0">
                  <emma:literal>tv</emma:literal>
                </emma:interpretation>
                <emma:interpretation id="interp1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-16651.9525">2220 545 82,'0'0'38,"22"-5"0,-6-2 1,0-11-12,9 20-23,-2-5-2,5-3-6,11 15-17,0-9-19,-11-7 3,-3 12-3,-25-5 1</inkml:trace>
          <inkml:trace contextRef="#ctx0" brushRef="#br0" timeOffset="-16487.9431">2234 684 108,'0'0'40,"0"0"0,23 7-1,8-9-34,1-3-3,3-2-7,13 0-32,-6 5-3,-10-3 1,-2 8 0</inkml:trace>
        </inkml:traceGroup>
        <inkml:traceGroup>
          <inkml:annotationXML>
            <emma:emma xmlns:emma="http://www.w3.org/2003/04/emma" version="1.0">
              <emma:interpretation id="{8EB20D68-21DF-4D64-AF44-A16B6771E6C7}" emma:medium="tactile" emma:mode="ink">
                <msink:context xmlns:msink="http://schemas.microsoft.com/ink/2010/main" type="inkWord" rotatedBoundingBox="19367,9228 21399,9289 21364,10451 19333,10390"/>
              </emma:interpretation>
              <emma:one-of disjunction-type="recognition" id="oneOf4">
                <emma:interpretation id="interp20" emma:lang="en-US" emma:confidence="1">
                  <emma:literal>length</emma:literal>
                </emma:interpretation>
                <emma:interpretation id="interp21" emma:lang="en-US" emma:confidence="0">
                  <emma:literal>Length</emma:literal>
                </emma:interpretation>
                <emma:interpretation id="interp22" emma:lang="en-US" emma:confidence="0">
                  <emma:literal>lengthy</emma:literal>
                </emma:interpretation>
                <emma:interpretation id="interp23" emma:lang="en-US" emma:confidence="0">
                  <emma:literal>lengths</emma:literal>
                </emma:interpretation>
                <emma:interpretation id="interp24" emma:lang="en-US" emma:confidence="0">
                  <emma:literal>Lengthy</emma:literal>
                </emma:interpretation>
              </emma:one-of>
            </emma:emma>
          </inkml:annotationXML>
          <inkml:trace contextRef="#ctx0" brushRef="#br0" timeOffset="-12221.6991">3280 245 101,'0'0'40,"9"21"3,-18 2-1,13 14-32,-16-8-2,12 24 0,-13-5-5,8 10-3,-6-4 0,3 2 0,-1-3 0,3-2 0,1-7 0,3-5 0,1-8 0,2-6 0,-1-4 0,0-21 0,6 24 0,-6-24 0,0 0 0,0 0-3,8 16-11,-8-16-17,-10-16-13,10 16 2,10-17 0,-10 17 2</inkml:trace>
          <inkml:trace contextRef="#ctx0" brushRef="#br0" timeOffset="-11829.6765">3538 767 102,'16'-4'38,"7"4"2,-5-7-1,-18 7-33,42-14 0,-26 2-1,7 5-2,-23 7 0,30-23-1,-30 23-1,16-27 0,-16 27 0,-13-22 0,-3 13 0,-1 4 1,-3 3-1,-4 7 2,-3 4-3,6 5 0,-2 4 0,4 4 0,5 1 0,5 4 0,2-3 0,15 1 0,5-2 0,3-4 0,8 0 0,1-6 0,9-1 0,-4-7 0,5 4 0,-17-25-17,8 7-25,-5-1-1,-5-6 0,-5-2 0</inkml:trace>
          <inkml:trace contextRef="#ctx0" brushRef="#br0" timeOffset="-11427.6536">3911 767 99,'8'15'41,"-8"-15"1,6 20 1,-5-1-28,-1-19-6,0 0-3,0 0-6,0 0 0,0 0 0,25-10 0,-25 10 0,32-29 0,-9 14 0,2-1 0,-4 2 0,2 5 0,-7 5 0,-16 4 0,14 18 0,-12 1 0,-8 2 0,4 8 0,-5 0 0,0 3 0,4-4 0,1-3 0,4-4 0,-2-21 0,10 28 0,-10-28-7,16-11-36,-16 11-1,20-19 1,-11 3 0</inkml:trace>
          <inkml:trace contextRef="#ctx0" brushRef="#br0" timeOffset="-11058.6325">4352 739 117,'-16'15'43,"16"-15"0,-35 27 0,22-6-34,-10-11-9,16 6 0,7-16 0,-5 18 0,5-18 0,18-4 0,-2-3 0,-1-3 0,5-1 0,-2 1 0,-18 10 0,30-6 0,-30 6 0,5 32 0,-9-2 0,-5 10 0,-5 4 0,0 9 0,-3 0 0,-3-3 0,1 0 0,5-12 0,-2-6 0,3-9 0,5-4 0,8-19 0,-18 11 0,18-11 0,0 0-8,-20-27-35,22 8-2,2-6 2,1-4 0</inkml:trace>
          <inkml:trace contextRef="#ctx0" brushRef="#br0" timeOffset="-10658.6097">4477 714 102,'0'0'39,"0"0"1,37-4-1,-1 11-32,-13-7-4,7 0-4,7 11-11,-4-8-25,-5-6-4,4-1 3,-11-6-3</inkml:trace>
          <inkml:trace contextRef="#ctx0" brushRef="#br0" timeOffset="-10806.6181">4654 549 113,'0'0'42,"-4"30"1,-6-2-1,15 14-35,-25-5-1,17 12-4,-4-3-2,7 1 0,3-5 0,6-5 0,-2-5 0,-5-16 0,9 6-9,-11-22-22,-20-12-11,10-4-1,-6-8 1,-4-6 0</inkml:trace>
          <inkml:trace contextRef="#ctx0" brushRef="#br0" timeOffset="-10269.5874">4952 132 113,'0'0'42,"-5"23"1,3 14-1,13 21-35,-18 0-1,8 12-4,-2 1-2,1 2 0,0-2 0,0-8 0,0-7 0,3-12 0,-3-12 0,2-11 0,-2-21 0,0 0 0,30-7 0,-13-13 0,3-4 0,1 1 0,0 2 0,0 5 0,1 7 0,-22 9 0,23 13 0,-9 4 0,-5 6 0,3 2 0,0 1 0,-1-3 0,-1-2 0,-10-21 0,32 28 0,-32-28-12,0 0-31,0 0-1,16-12 1,-16 12-1</inkml:trace>
        </inkml:traceGroup>
        <inkml:traceGroup>
          <inkml:annotationXML>
            <emma:emma xmlns:emma="http://www.w3.org/2003/04/emma" version="1.0">
              <emma:interpretation id="{84AD294F-1BD9-4524-ADB3-2A18E0B58E56}" emma:medium="tactile" emma:mode="ink">
                <msink:context xmlns:msink="http://schemas.microsoft.com/ink/2010/main" type="inkWord" rotatedBoundingBox="22310,9508 22630,9518 22609,10231 22289,10221"/>
              </emma:interpretation>
              <emma:one-of disjunction-type="recognition" id="oneOf5">
                <emma:interpretation id="interp25" emma:lang="en-US" emma:confidence="0">
                  <emma:literal>¢</emma:literal>
                </emma:interpretation>
                <emma:interpretation id="interp26" emma:lang="en-US" emma:confidence="0">
                  <emma:literal>l</emma:literal>
                </emma:interpretation>
                <emma:interpretation id="interp27" emma:lang="en-US" emma:confidence="0">
                  <emma:literal>x</emma:literal>
                </emma:interpretation>
                <emma:interpretation id="interp28" emma:lang="en-US" emma:confidence="0">
                  <emma:literal>c</emma:literal>
                </emma:interpretation>
                <emma:interpretation id="interp2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9461.5412">6451 642 67,'21'-4'39,"-21"4"-1,18-14-2,-18 14-14,0 0-5,-9 21-4,-18-17-3,10 15-3,-20-5-1,10 11-6,-8-6 0,-2 4 0,3-2 0,4-2 0,2 1 0,8-3 0,8 3 0,-2-3 0,16 1 0,5 1 0,2-1 0,12 1 0,5 2 0,-1 0 0,10 0 0,-1-3 0,5 1 0,-8-10 0,7 16-19,-14-18-24,-24-7-1,18 5 1,-18-5 0</inkml:trace>
          <inkml:trace contextRef="#ctx0" brushRef="#br0" timeOffset="-9777.5592">6258 375 99,'0'0'42,"21"-11"1,-21 11 0,0 0-30,0 0-3,4 21-5,-4 7-5,-5 2 0,-2 12 0,-4 4 0,0 7 0,-1 5 0,5 3 0,2-1 0,-2-4 0,1-5 0,5-5 0,-1-9 0,-2-9 0,6-5 0,-2-23 0,0 0 0,-3-27-8,22 13-14,-15-19-22,4-6 0,6-1 2,2 0-1</inkml:trace>
        </inkml:traceGroup>
      </inkml:traceGroup>
    </inkml:traceGroup>
    <inkml:traceGroup>
      <inkml:annotationXML>
        <emma:emma xmlns:emma="http://www.w3.org/2003/04/emma" version="1.0">
          <emma:interpretation id="{44C9E9B6-62DE-4F11-93D6-2976621A6C08}" emma:medium="tactile" emma:mode="ink">
            <msink:context xmlns:msink="http://schemas.microsoft.com/ink/2010/main" type="paragraph" rotatedBoundingBox="19459,10853 22631,10952 22614,11492 19442,113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7A3F7D-99F1-4201-B013-52CA5E70B362}" emma:medium="tactile" emma:mode="ink">
              <msink:context xmlns:msink="http://schemas.microsoft.com/ink/2010/main" type="line" rotatedBoundingBox="19459,10853 22631,10952 22614,11492 19442,11393"/>
            </emma:interpretation>
          </emma:emma>
        </inkml:annotationXML>
        <inkml:traceGroup>
          <inkml:annotationXML>
            <emma:emma xmlns:emma="http://www.w3.org/2003/04/emma" version="1.0">
              <emma:interpretation id="{FD34673D-DFD7-4C1D-BD45-5AECD0846824}" emma:medium="tactile" emma:mode="ink">
                <msink:context xmlns:msink="http://schemas.microsoft.com/ink/2010/main" type="inkWord" rotatedBoundingBox="19459,10853 22631,10952 22614,11492 19442,11393"/>
              </emma:interpretation>
              <emma:one-of disjunction-type="recognition" id="oneOf6">
                <emma:interpretation id="interp30" emma:lang="en-US" emma:confidence="1">
                  <emma:literal>sequences</emma:literal>
                </emma:interpretation>
                <emma:interpretation id="interp31" emma:lang="en-US" emma:confidence="0">
                  <emma:literal>see venues</emma:literal>
                </emma:interpretation>
                <emma:interpretation id="interp32" emma:lang="en-US" emma:confidence="0">
                  <emma:literal>See venues</emma:literal>
                </emma:interpretation>
                <emma:interpretation id="interp33" emma:lang="en-US" emma:confidence="0">
                  <emma:literal>Seq venues</emma:literal>
                </emma:interpretation>
                <emma:interpretation id="interp34" emma:lang="en-US" emma:confidence="0">
                  <emma:literal>sea venues</emma:literal>
                </emma:interpretation>
              </emma:one-of>
            </emma:emma>
          </inkml:annotationXML>
          <inkml:trace contextRef="#ctx0" brushRef="#br0" timeOffset="-8628.4935">3584 1759 67,'4'-21'39,"-4"21"1,0 0 1,-4-24-10,4 24-20,-16 3-1,16-3-2,-33 11-2,15-2-4,-5-2-2,4 5 0,-6-3 0,0 3 0,2-3 0,23-9 0,-21 16 0,21-16 0,-5 17 0,5-17 0,19 25 0,2-9 0,2 1 0,2 2 0,-2 4 0,0 0 0,-7 0 0,-6-2 0,-10-2 0,-5-3 0,5-16 0,-28 27 0,7-22 0,-6 0 0,6-5 0,-2-5 0,7 3 0,-5-5 0,5 7 0,-2-10 0,18 10-11,-23-13-6,23 13-25,0 0 0,15-17 0,-15 17 1</inkml:trace>
          <inkml:trace contextRef="#ctx0" brushRef="#br0" timeOffset="5192.2969">3769 1939 48,'18'-2'30,"-18"2"1,19-7-3,-19 7-15,20-9-3,-20 9-5,26-14 0,-10 7-3,-16 7 0,25-19 1,-25 19-1,16-23 2,-16 23-1,7-25 0,-12 9 0,5 16 1,-7-22 0,7 22 0,-18-22-1,18 22 0,-23-12 1,23 12-1,-27 5 1,12 6 0,-5 0-1,2 6-1,-1 2 1,3 4-1,-1 2 0,4 1-1,1-3 0,7 2 0,3-4-1,5-2 1,3-3-1,-6-16 0,17 30-1,-17-30-2,23 24-4,-23-24-6,25 2-26,-9 3-1,-16-5 0,30-1 0</inkml:trace>
          <inkml:trace contextRef="#ctx0" brushRef="#br0" timeOffset="5786.3309">4195 1893 65,'0'0'36,"0"0"-1,0 0 3,0 0-25,0 0-3,0 0-1,-20-2-4,20 2 0,-31 23-2,9-7 0,3-2-1,5 2-1,-2-2 1,16-14-1,-18 26-1,18-26 1,-10 18-1,10-18 0,0 0 0,0 0 0,23 9 1,-23-9-1,30-11 1,-4 2-1,1-5 0,3 0 1,-2 0-1,-2 2 0,-3-1 0,-5 5 0,-18 8 1,0 0-1,0 0 1,0 0 0,-27 24 1,6-3-1,-2 0 1,2 8 0,-4-1 0,10 2-1,-1 1 1,7-3-1,4 0 0,3-3 0,4-2-1,5-6 0,1-1-1,-8-16-1,34 18-2,-34-18-5,48 3-13,-18-12-19,-4-5 0,-1-5 1,1-5-1</inkml:trace>
          <inkml:trace contextRef="#ctx0" brushRef="#br0" timeOffset="6141.3513">4548 1965 75,'7'-18'35,"-7"18"0,0 0-5,0 0-18,-9 22-1,9-22-3,-9 21-2,9-21-1,-5 29-1,5-29 0,-4 32-1,4-32-1,11 25 0,-11-25-1,21 14 0,-5-16 1,2 0-2,5-7 1,5-3 0,2-4-1,-2-3 0,0 0-3,-6-8-3,8 12-5,-20-14-12,6 10-17,-16 19 1,14-25-1,-14 25 2</inkml:trace>
          <inkml:trace contextRef="#ctx0" brushRef="#br0" timeOffset="6486.371">4940 2032 48,'0'0'34,"37"-9"1,-21-2-1,1-4-13,15 11-7,-11-13-5,6 10-3,-8-9-3,2 3 0,-10-4-1,-11 17-1,11-27 0,-11 27 0,-16-19-1,16 19 1,-32-3 0,12 11-1,-3 3 1,4 7 0,1 3 0,1 1 0,4 1-1,6 2 1,2 0-1,7-8-2,7 6-2,-9-23-6,28 14-25,-9-7-1,-3-12-1,9 1-1</inkml:trace>
          <inkml:trace contextRef="#ctx0" brushRef="#br0" timeOffset="6787.3882">5240 2032 66,'0'0'36,"0"0"0,0 0 1,0 0-24,17 7-2,-17-7-4,29-14-3,-10 3-1,6 4-1,-4-2 0,-2 4-1,-3-2 1,0 9 0,-16-2 0,0 0 0,13 21 1,-13-3-1,-6-3 0,1 5 0,3-3-1,0-1-1,2-16-1,-7 21-2,9-5-5,-2-16-14,0 0-18,0 0 1,0 0-1,-7-18 1</inkml:trace>
          <inkml:trace contextRef="#ctx0" brushRef="#br0" timeOffset="7283.4166">5720 1940 76,'0'0'38,"0"0"0,0 0 0,0 0-23,-18 14-6,18-14-3,-19 25-3,19-25-1,-14 33 0,7-17-1,5 2 0,5-2-1,-3-16 0,15 24 1,-15-24-1,26 13 0,-5-12 0,9-2 0,-2-6-1,4-2-1,-2-5-1,9 1 0,-7-8-1,3 5 0,-12-5 0,2 6 1,-9-5 0,-16 20 2,17-26 1,-17 26 2,0 0 0,-16-18 0,16 18 2,-26 0-1,26 0 1,-27 11-1,27-11 1,-26 19-1,17-3-1,9-16 1,-14 30-1,7-14-1,7 3 1,7-1-2,0-3 1,-7-15-2,32 23-3,-6-7-3,-10-16-21,13 0-12,2-2 0,-2-5-1,4-3 2</inkml:trace>
          <inkml:trace contextRef="#ctx0" brushRef="#br0" timeOffset="7643.4372">6414 1889 95,'7'-15'39,"-7"15"1,-13-25-10,13 25-18,-17-3-2,17 3-3,-30 7-3,30-7 0,-32 17-1,32-17-1,-25 23 0,25-23-1,-12 25 1,29-11-1,-1-2 2,2 0-3,7 1 0,5 1 0,0-2 0,0 0 0,-7 0 0,-23-12 0,10 29 0,-10-29 0,-21 22 0,-2-11 0,-9-2 0,1-2 0,-1 3 0,-3-10-2,35 0-37,-34 21-4,13-12-1,-2 2 2</inkml:trace>
        </inkml:traceGroup>
      </inkml:traceGroup>
    </inkml:traceGroup>
    <inkml:traceGroup>
      <inkml:annotationXML>
        <emma:emma xmlns:emma="http://www.w3.org/2003/04/emma" version="1.0">
          <emma:interpretation id="{26CCEC0E-E9E9-4BBF-8049-17992527A375}" emma:medium="tactile" emma:mode="ink">
            <msink:context xmlns:msink="http://schemas.microsoft.com/ink/2010/main" type="paragraph" rotatedBoundingBox="19407,11642 24377,11570 24387,12262 19417,123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CE111AA-C93A-4153-B2A6-B9F7024EE726}" emma:medium="tactile" emma:mode="ink">
              <msink:context xmlns:msink="http://schemas.microsoft.com/ink/2010/main" type="inkBullet" rotatedBoundingBox="19410,11841 19654,11837 19656,11980 19412,11984"/>
            </emma:interpretation>
            <emma:one-of disjunction-type="recognition" id="oneOf7">
              <emma:interpretation id="interp35" emma:lang="en-US" emma:confidence="0.5">
                <emma:literal>•</emma:literal>
              </emma:interpretation>
              <emma:interpretation id="interp36" emma:lang="en-US" emma:confidence="0">
                <emma:literal>o</emma:literal>
              </emma:interpretation>
              <emma:interpretation id="interp37" emma:lang="en-US" emma:confidence="0">
                <emma:literal>O</emma:literal>
              </emma:interpretation>
              <emma:interpretation id="interp38" emma:lang="en-US" emma:confidence="0">
                <emma:literal>@</emma:literal>
              </emma:interpretation>
              <emma:interpretation id="interp39" emma:lang="en-US" emma:confidence="0">
                <emma:literal>.</emma:literal>
              </emma:interpretation>
            </emma:one-of>
          </emma:emma>
        </inkml:annotationXML>
        <inkml:trace contextRef="#ctx0" brushRef="#br0" timeOffset="8381.4794">3332 2800 51,'0'0'36,"0"0"2,0 0-1,0 0-12,-9-21-8,9 21-5,-16 1-4,16-1-3,-18 9-1,18-9-2,0 0 0,-10 23 0,10-23-1,14 16 0,5-13 0,2 1 0,4-4 0,9-2 0,-6-5-1,2 0 1,-5-5 0,-8-2-1,-1-2 1,-4-2-1,-10 2 0,-9 1 0,-9 1 1,-3 1-1,-6 6 0,-3 4-1,-4 4 1,2 1 0,4 7-1,-1 0-1,27-9-2,-28 17-2,28-17-5,9 16-19,10-14-10,11 1 0,4-6 0,10 3 1</inkml:trace>
      </inkml:traceGroup>
      <inkml:traceGroup>
        <inkml:annotationXML>
          <emma:emma xmlns:emma="http://www.w3.org/2003/04/emma" version="1.0">
            <emma:interpretation id="{D33E83BB-BB4E-4668-BA76-0184EC29BD18}" emma:medium="tactile" emma:mode="ink">
              <msink:context xmlns:msink="http://schemas.microsoft.com/ink/2010/main" type="line" rotatedBoundingBox="19726,11638 24377,11570 24387,12262 19736,12329"/>
            </emma:interpretation>
          </emma:emma>
        </inkml:annotationXML>
        <inkml:traceGroup>
          <inkml:annotationXML>
            <emma:emma xmlns:emma="http://www.w3.org/2003/04/emma" version="1.0">
              <emma:interpretation id="{DF5E5C1E-9613-4E33-B38A-47D61E1B7559}" emma:medium="tactile" emma:mode="ink">
                <msink:context xmlns:msink="http://schemas.microsoft.com/ink/2010/main" type="inkWord" rotatedBoundingBox="19726,11638 20175,11631 20184,12234 19734,12240"/>
              </emma:interpretation>
              <emma:one-of disjunction-type="recognition" id="oneOf8">
                <emma:interpretation id="interp40" emma:lang="en-US" emma:confidence="1">
                  <emma:literal>☺</emma:literal>
                </emma:interpretation>
                <emma:interpretation id="interp41" emma:lang="en-US" emma:confidence="0">
                  <emma:literal>4</emma:literal>
                </emma:interpretation>
                <emma:interpretation id="interp42" emma:lang="en-US" emma:confidence="0">
                  <emma:literal>x</emma:literal>
                </emma:interpretation>
                <emma:interpretation id="interp43" emma:lang="en-US" emma:confidence="0">
                  <emma:literal>+</emma:literal>
                </emma:interpretation>
                <emma:interpretation id="interp4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9081.5194">3598 2821 64,'27'-2'36,"-1"-10"0,16 8-1,-6 1-16,1-13-11,14 9-5,0 5-10,-1 4-29,-12-11 2,7 13-2,-19-8 0</inkml:trace>
          <inkml:trace contextRef="#ctx0" brushRef="#br0" timeOffset="8931.5108">4043 2513 45,'0'0'34,"-25"-19"3,25 19 0,-32 2-14,8-13-6,24 11-3,-25 11-5,22 4-2,3-15-2,-20 37-1,10-12-1,6 8-1,-5 4 0,6 5 0,-4 6-1,1 3-1,1 0 1,0-2-1,-2-2 0,0-4 0,0-6-1,-2-8-1,2-4-2,-9-18-4,12 11-12,4-18-21,-32-11 0,15-5 1,-8-10-1</inkml:trace>
        </inkml:traceGroup>
        <inkml:traceGroup>
          <inkml:annotationXML>
            <emma:emma xmlns:emma="http://www.w3.org/2003/04/emma" version="1.0">
              <emma:interpretation id="{1119A1E8-508F-480F-9A17-B5E8D73FAA22}" emma:medium="tactile" emma:mode="ink">
                <msink:context xmlns:msink="http://schemas.microsoft.com/ink/2010/main" type="inkWord" rotatedBoundingBox="21010,11634 24377,11585 24387,12262 21020,12311"/>
              </emma:interpretation>
              <emma:one-of disjunction-type="recognition" id="oneOf9">
                <emma:interpretation id="interp45" emma:lang="en-US" emma:confidence="0">
                  <emma:literal>operations</emma:literal>
                </emma:interpretation>
                <emma:interpretation id="interp46" emma:lang="en-US" emma:confidence="0">
                  <emma:literal>opera tons</emma:literal>
                </emma:interpretation>
                <emma:interpretation id="interp47" emma:lang="en-US" emma:confidence="0">
                  <emma:literal>opera Xeons</emma:literal>
                </emma:interpretation>
                <emma:interpretation id="interp48" emma:lang="en-US" emma:confidence="0">
                  <emma:literal>operating</emma:literal>
                </emma:interpretation>
                <emma:interpretation id="interp49" emma:lang="en-US" emma:confidence="0">
                  <emma:literal>opera Hons</emma:literal>
                </emma:interpretation>
              </emma:one-of>
            </emma:emma>
          </inkml:annotationXML>
          <inkml:trace contextRef="#ctx0" brushRef="#br0" timeOffset="9636.5512">5017 2805 58,'11'-16'36,"-11"16"0,-2-16 1,-19 1-19,21 15-3,-19-4-5,19 4-1,-29 9-3,29-9-1,-26 19-1,26-19-1,-27 28-1,15-10-1,5-2 0,5 1 0,4-1-1,-2-16 0,21 21 1,-1-17-1,3-4 0,1-6 1,3-4 0,1-3 0,-5-2 0,-2-5-1,-3 3 1,-9-4-1,-6 1 0,-6 1 0,-8 3 0,-5 2-1,-3 5 0,-6 2-1,6 9-2,-6-2-3,14 16-5,-12-9-21,23-7-7,-5 19 0,5-19 0</inkml:trace>
          <inkml:trace contextRef="#ctx0" brushRef="#br0" timeOffset="10321.5903">5286 2707 83,'0'0'37,"0"0"1,0 0-5,5 21-19,-5-21-3,-11 35-4,1-11 0,8 12-2,-5-3-1,0 7-2,0-1 0,5 1 0,-1-3-2,3 0 1,-4-7 0,-1-4 0,3-4-1,2-7 0,0-15 1,0 0-1,2 16 1,-2-16-1,0 0 0,-4-24 0,4 24 0,2-36 0,0 10 0,-1-4 0,3-7-1,1-3 1,2-2 0,2-2 1,2 2-1,-1-1 0,-1 7 0,0 0 0,0 8 0,-2 5 0,3 2 0,3 4 0,-13 17 0,21-23-1,-21 23 1,21-7 0,-21 7 0,30 9 0,-14-1-1,-16-8 2,23 34-1,-16-15 0,4 2 0,-8 0 1,-1 0-1,-4-1 1,-8-4-1,-3-1 1,-3-4-1,-1-2 1,-3-4-1,3-2 0,-3-1-1,-3-5-3,23 3-3,-33-13-6,33 13-27,-6-15-3,6 15 3,-7-16-2</inkml:trace>
          <inkml:trace contextRef="#ctx0" brushRef="#br0" timeOffset="10750.6149">5628 2801 64,'21'-3'37,"2"5"-2,-5-6 3,0-10-22,15 16-4,-17-14-4,16 6-3,-13-6-1,4 1-2,-2-3 0,0-1-1,-6-5-1,-7 1 1,-1 0-1,-7-1 0,0 4 0,0 16 0,-14-24 0,14 24 1,-35-2-1,17 9 1,-8 4 0,-1 6 0,6 3 0,4 4 0,-3 1 0,11 1 0,2 0-1,2-1-1,16 5-1,-1-12-4,13 8-4,-14-10-22,14-9-7,0-2 0,-2-10 0</inkml:trace>
          <inkml:trace contextRef="#ctx0" brushRef="#br0" timeOffset="11035.6312">5958 2838 68,'0'0'37,"18"2"0,-18-2 1,33-5-23,-26-16-2,16 12-5,-12-14-3,10 6-1,-3-6-2,-2 2-1,0 0 0,-1 1-1,0 4-1,0 1-1,5 9-3,-20 6-1,39-3-7,-39 3-26,30 7 1,-11 0 0,-1-7 1</inkml:trace>
          <inkml:trace contextRef="#ctx0" brushRef="#br0" timeOffset="11607.6639">6479 2707 65,'19'-20'37,"-19"20"1,14-19 0,-14 19-18,-7-16-6,7 16-4,0 0-3,-15 2-2,-1 0-1,16-2-1,-29 15-1,10-1 0,-2-1 0,10 4 0,-6-1-1,4 2 0,3-1 0,-3-1-1,13-16 1,2 21-1,-2-21 0,23 11 0,-7-13 2,3-5-2,2-2 0,6-3 0,3-4 0,-4 0 0,1 0 0,-2 2 0,-8 2 0,-17 12 0,28-14 0,-28 14 0,0 0 0,0 0 0,8 28 0,-16-12 0,3 3 0,-2 4 0,0 2 0,9-1 0,-7-1 0,6-2 0,3-3 0,-4-18-3,5 30-2,-5-30-4,20 7-9,-20-7-24,14-18 1,-5 1 0,1-8 0</inkml:trace>
          <inkml:trace contextRef="#ctx0" brushRef="#br0" timeOffset="12156.6953">6721 2692 80,'9'-17'39,"-9"17"-2,7-16 2,-6 0-27,24 15-3,-5-10-4,11 6-3,-6 1-2,2 1-1,4 11-3,-15-1-2,9 13-1,-18-4 0,2 14 0,-16-8 0,10 14 1,-13-10 1,11 2 3,-1-9 2,-5-3 2,5-16 0,2 16 0,-2-16 0,0 0-3,16-28-12,-14-2-18,13 14-1,-4-23-2,15 11 1</inkml:trace>
          <inkml:trace contextRef="#ctx0" brushRef="#br0" timeOffset="11871.679">6911 2462 67,'20'-5'37,"-20"5"0,0 0 1,25 14-20,-45-9-4,20 25-5,-21-7-2,14 12-2,-7 0-1,8 8-1,-11-5-1,8 1 0,0-4-1,-3-2-1,14-3-2,-9-14-3,5 9-5,-18-24-18,20-1-12,-16 0 0,16 0-1,-24-24 1</inkml:trace>
          <inkml:trace contextRef="#ctx0" brushRef="#br0" timeOffset="12313.7043">7167 2517 52,'0'0'34,"0"0"-1,0 0 1,0 0-13,-1 24-15,1-24-1,-7 34-7,8-6-6,-6 0-18,0-5-6,14 10-3,-15-12 3</inkml:trace>
          <inkml:trace contextRef="#ctx0" brushRef="#br0" timeOffset="12576.7193">7164 2794 62,'0'0'39,"5"16"-2,-5-16-1,0 0-11,21 2-10,-21-2-5,21-5-2,-21 5-3,32-7-2,-32 7-1,34-13 0,-34 13-1,26-17-1,-26 17 1,20-21-1,-20 21 1,3-27-1,-3 27 0,-12-21-1,12 21 1,-25-16-1,25 16-1,-30-5-2,30 5-3,-28 0-5,28 0-21,0 0-9,-18 20 2,18-20-1</inkml:trace>
          <inkml:trace contextRef="#ctx0" brushRef="#br0" timeOffset="13095.749">7549 2715 86,'0'0'39,"0"0"-1,0 0 2,-13-21-28,13 21-2,0 0-3,-3 16-3,3-16-1,-13 16 0,13-16-1,-7 17-1,7-17 1,-5 18-1,5-18 0,0 0-1,0 0 1,0 0 0,27 11-1,-6-17 0,-2-2 1,4-3-1,2-1 0,1 1 0,4-1 0,-5 3 0,-25 9 0,28-12 0,-28 12 0,0 0-1,0 0 1,0 0 0,7 26 0,-7-26 0,-10 30 0,-3-12 0,5-1 0,-1 2 0,3 1-1,6-20-1,-8 31-3,8-31-4,-2 20-9,2-20-23,0 0 0,19 5 0,-19-5 1</inkml:trace>
          <inkml:trace contextRef="#ctx0" brushRef="#br0" timeOffset="13561.7757">8195 2589 86,'0'0'37,"0"0"3,1-16-5,-1 16-19,0 0-3,-19 2-5,0-6-1,19 4-3,-29 6 0,14-1-1,-5 0-1,-5 4-2,25-9 0,-14 16 0,14-16 0,-10 22 0,10-22 0,0 30 0,0-30 0,35 32 0,-19-13 0,10 1 0,-3 1 0,-5 3 0,15-3 0,-10 2 0,-7 0 0,0 0 0,-23-4 0,-12 4 0,-11-7 0,0-2 0,-4-2 0,1-1 0,-10-4 0,4-2 0,6 0 0,8-8 0,25 3 0,0 0-42,0 0-3,0 0 0,0-23-1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7:41.9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2EBFD0-D61D-42D9-ACF2-7511865F266D}" emma:medium="tactile" emma:mode="ink">
          <msink:context xmlns:msink="http://schemas.microsoft.com/ink/2010/main" type="inkDrawing" rotatedBoundingBox="17457,17714 17850,15044 18526,15144 18133,17814" semanticType="verticalRange" shapeName="Other">
            <msink:sourceLink direction="with" ref="{E812EE6F-FBB1-4A4B-A9CE-719504B0A1CF}"/>
          </msink:context>
        </emma:interpretation>
      </emma:emma>
    </inkml:annotationXML>
    <inkml:trace contextRef="#ctx0" brushRef="#br0">941 80 66,'9'-20'36,"-9"20"2,-7-15 0,7 15-14,-32-16-13,32 16 0,-26-9-3,26 9-2,-41-9-1,15 7-2,-8-1 0,2 3 0,-7 0 0,2 5-3,-3 0 0,-3 4 0,1 0 0,3 5 0,2-5 0,5 7 0,1-1 0,8 1 0,-4 0 0,6 7 0,0-2 0,1 5 0,5 1 0,-3 1 0,4 0 0,-4 4 0,6-1 0,3-4 0,5 1 0,4 2 0,2-2 0,7 2 0,2-2 0,3 2 0,2-1 0,7 5 0,-4-6 0,6 5 0,-1 1 0,-2 1 0,-3 2 0,0-4 0,-6 2 0,-6-3 0,0 3 0,-9-5 0,-9-2 0,4-2 0,-7-3 0,-3 0 0,1-4 0,-5 1 0,-4-1 0,2-3 0,0 0 0,-3-2 0,4-2 0,3 0 0,1-3 0,2-2 0,16-7 0,-17 9 0,17-9 0,0 0 0,0 0 0,0 0 0,9 19 0,-9-19 0,24 16 0,-24-16 0,28 23 0,-10-7 0,2 0 0,3 8 0,-4-1 0,0 2 0,-6-1 0,3 4 0,-8 0 0,1 2 0,-7-2 0,-7 1 0,1-3 0,-5 0 0,2 1 0,-7 1 0,2 0 0,-6 3 0,2 3 0,-5 3 0,-7 3 0,-2 9 0,-5 6 0,-3 3 0,1-2 0,4 2 0,5-2 0,10 1 0,4-1 0,10-4 0,8-1 0,8-1 0,9-1 0,2-2 0,6-5 0,2-1 0,5-6 0,2-7 0,3-10 0,5-13 0,2-2 0,-8-17 0,17 9-30,-26-14-13,-2 5-2,-19-7 2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7:45.4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12EE6F-FBB1-4A4B-A9CE-719504B0A1CF}" emma:medium="tactile" emma:mode="ink">
          <msink:context xmlns:msink="http://schemas.microsoft.com/ink/2010/main" type="writingRegion" rotatedBoundingBox="18682,15205 24466,15152 24489,17714 18705,17767">
            <msink:destinationLink direction="with" ref="{D92EBFD0-D61D-42D9-ACF2-7511865F266D}"/>
          </msink:context>
        </emma:interpretation>
      </emma:emma>
    </inkml:annotationXML>
    <inkml:traceGroup>
      <inkml:annotationXML>
        <emma:emma xmlns:emma="http://www.w3.org/2003/04/emma" version="1.0">
          <emma:interpretation id="{AF11F81E-63EC-41D9-81D5-F2FCAD05D215}" emma:medium="tactile" emma:mode="ink">
            <msink:context xmlns:msink="http://schemas.microsoft.com/ink/2010/main" type="paragraph" rotatedBoundingBox="18854,14832 21780,15527 21555,16475 18629,15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9BAD31-F3F4-413B-8503-ACC1EBDEEAF7}" emma:medium="tactile" emma:mode="ink">
              <msink:context xmlns:msink="http://schemas.microsoft.com/ink/2010/main" type="line" rotatedBoundingBox="18854,14832 21780,15527 21555,16475 18629,15780"/>
            </emma:interpretation>
          </emma:emma>
        </inkml:annotationXML>
        <inkml:traceGroup>
          <inkml:annotationXML>
            <emma:emma xmlns:emma="http://www.w3.org/2003/04/emma" version="1.0">
              <emma:interpretation id="{EEF8CF2C-988A-48C4-9FA7-DEA18C99D77D}" emma:medium="tactile" emma:mode="ink">
                <msink:context xmlns:msink="http://schemas.microsoft.com/ink/2010/main" type="inkWord" rotatedBoundingBox="18854,14832 21780,15527 21555,16475 18629,15780"/>
              </emma:interpretation>
              <emma:one-of disjunction-type="recognition" id="oneOf0">
                <emma:interpretation id="interp0" emma:lang="en-US" emma:confidence="0">
                  <emma:literal>cask,</emma:literal>
                </emma:interpretation>
                <emma:interpretation id="interp1" emma:lang="en-US" emma:confidence="0">
                  <emma:literal>Eck]],</emma:literal>
                </emma:interpretation>
                <emma:interpretation id="interp2" emma:lang="en-US" emma:confidence="0">
                  <emma:literal>cack,</emma:literal>
                </emma:interpretation>
                <emma:interpretation id="interp3" emma:lang="en-US" emma:confidence="0">
                  <emma:literal>casks</emma:literal>
                </emma:interpretation>
                <emma:interpretation id="interp4" emma:lang="en-US" emma:confidence="0">
                  <emma:literal>oak]],</emma:literal>
                </emma:interpretation>
              </emma:one-of>
            </emma:emma>
          </inkml:annotationXML>
          <inkml:trace contextRef="#ctx0" brushRef="#br0">399 38 71,'0'0'35,"2"-21"0,-2 21 1,0 0-21,-18-14-4,18 14-1,-21-3-3,21 3-1,-39 1-1,23 6 0,-12-5 0,5 12-2,-5-7 1,3 9-1,-5-4 1,5 8-4,-1-4 0,1 5 0,1 2 0,4-4 0,2 5 0,6 1 0,0 3 0,5 2 0,3 2 0,4-1 0,7 3 0,4-1 0,-1-1 0,6-1 0,4-4 0,-1-4 0,4-4 0,-2-3 0,4-4 0,0-3 0,1-7 0,-1-2 0,1-4 0,3-5 0,-1 0 0,-2-6 0,1 9 0,-13-15-9,12 23-19,-10-13-13,-16 11-1,0 0 1,0 0 0</inkml:trace>
          <inkml:trace contextRef="#ctx0" brushRef="#br0" timeOffset="755.0432">847 7 68,'0'0'34,"0"0"1,0 0 2,0 0-22,-19-20-4,19 20 0,-23 0-3,23 0-2,-26 0-1,26 0-1,-30 2 0,30-2-1,-22 4-1,22-4 1,-15 0-1,15 0 0,0 0 0,0 0-1,-16 3 1,16-3-2,0 0 0,-7 20 0,7-20 0,-9 35 0,2-12 0,5 5 0,-2 3 0,1 6 0,-1 4 0,3 1 0,-5 0 0,5 2 0,-3-2 0,2 5 0,-3-3 0,3-1 0,-3-7 0,3-2 0,2-3 0,2-8 0,1-5 0,-3-18 0,13 23 0,-13-23 0,0 0 0,23 5 0,-23-5 0,19-14 0,-19 14 0,16-16-4,5 20-23,-21-4-15,21-20 0,-21 20 0,16-17 1</inkml:trace>
          <inkml:trace contextRef="#ctx0" brushRef="#br0" timeOffset="1196.0683">1082 137 76,'0'0'39,"16"-16"1,-16 16 1,0 0-12,0 0-18,0 0-2,4 30-2,-10-13-4,5 6-3,-5-2 0,5 7 0,-7-1 0,5 3 0,-4-2 0,-2 0 0,4-3 0,-2-1 0,0-1 0,1-2 0,1-3 0,5-18 0,-9 21 0,9-21 0,0 0 0,0 0 0,0 0-5,2-21-10,14 12-23,-16 9-4,7-25 1,-4 9 0</inkml:trace>
          <inkml:trace contextRef="#ctx0" brushRef="#br0" timeOffset="1669.0954">1283 212 52,'20'-3'38,"-20"3"-1,0 0 1,12 16-7,-12-16-13,0 0-6,-24 14-3,24-14-2,-32 24-2,12-10-2,-10-1 0,2 1-1,-2-2-2,5 0 0,1-1 0,4-2 0,20-9 0,-21 12 0,21-12 0,0 0 0,0 0 0,16 16 0,-16-16 0,23 12 0,-23-12 0,26 14 0,-10-7 0,4 2 0,-4 3 0,1-1 0,1-1 0,-2 3 0,1-3 0,-17-10 0,27 21 0,-27-21 0,18 20 0,-18-20-4,10 15-9,-10-15-27,0 0-2,0 0 1,-18-14 0</inkml:trace>
          <inkml:trace contextRef="#ctx0" brushRef="#br0" timeOffset="2316.1324">1516-14 89,'0'0'36,"20"-13"2,-20 13 0,37-1-25,-32-17-4,13 16-2,-18 2-1,30-12-2,-30 12-1,28-11 0,-28 11 0,18-1 0,-18 1 0,0 0-3,17 19 0,-11 2 0,-10 5 0,4 10 0,-3 2 0,-4 10 0,0 3 0,-2 7 0,-4 0 0,3 0 0,1 3 0,0 1 0,2-4 0,7-2 0,0-2 0,5-5 0,-1-3 0,1-7 0,0-9 0,3-9 0,-1-5 0,-7-16 0,7 15 0,-7-15 0,0 0 0,0 0 0,-4-21 0,4 21 0,-18-19 0,18 19 0,-30-16 0,8 9 0,-1 2 0,-4 1 0,2 6 0,1-5 0,8 8 0,-4-12 0,20 7-32,0 0-11,0 0 0,0 0 1,0 0 0</inkml:trace>
          <inkml:trace contextRef="#ctx0" brushRef="#br0" timeOffset="6361.3638">2159 638 68,'0'0'34,"0"0"0,0 0-4,-2-23-15,2 23-2,0 0-4,0 0-1,0 0-2,0 0 0,-17-7-1,17 7-1,-22 3 0,22-3 0,-33 2-2,17 3 0,-2-3 0,2 5-1,1 2 0,15-9 0,-20 19-1,20-19 1,-10 25-1,10-25 1,-2 23-1,2-23 0,3 17 0,-3-17 0,0 0 0,0 0 1,0 0-1,25-5 0,-25 5 0,28-18 0,-12 10 1,4-1-2,-3 2 1,1 3 0,-18 4 0,23-2 0,-23 2 0,0 0 1,12 18-1,-12-18 2,-2 18-2,2-18 0,-8 26 0,-1-10 0,9-16 0,-18 31 0,4-13 0,0 3 0,-2 2 0,2 0 0,1 0 0,5-2 0,1 0 0,1-2 0,3-1 0,8-1 0,-5-17 0,16 27 0,0-17 0,5-3 0,4 0 0,1-5 0,6-2 0,-7-9-2,15 13-20,-10-17-19,-3 3-1,-8-1 0,-3 1 0</inkml:trace>
          <inkml:trace contextRef="#ctx0" brushRef="#br0" timeOffset="34085.9496">2883 671 89,'10'-16'37,"-10"16"2,0 0 0,20-3-27,-20 3-2,0 0-1,0 0-2,31 7-2,-31-7-2,18 21 2,-18-21-5,11 35 0,-8-16 0,-1 2 0,-9 0 0,-5 0 0,-1-3 0,13-18 0,-24 28 0,24-28 0,-20 14-13,1-16-27,19 2-2,-2-15 1,2 15-1</inkml:trace>
        </inkml:traceGroup>
      </inkml:traceGroup>
    </inkml:traceGroup>
    <inkml:traceGroup>
      <inkml:annotationXML>
        <emma:emma xmlns:emma="http://www.w3.org/2003/04/emma" version="1.0">
          <emma:interpretation id="{99E2C3C0-94AE-4C11-B345-B5781824213E}" emma:medium="tactile" emma:mode="ink">
            <msink:context xmlns:msink="http://schemas.microsoft.com/ink/2010/main" type="paragraph" rotatedBoundingBox="18804,16846 24481,16795 24489,17714 18812,17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DC8C42-BCF6-485C-80B7-DD99472A416D}" emma:medium="tactile" emma:mode="ink">
              <msink:context xmlns:msink="http://schemas.microsoft.com/ink/2010/main" type="line" rotatedBoundingBox="18804,16846 24481,16795 24489,17714 18812,17766"/>
            </emma:interpretation>
          </emma:emma>
        </inkml:annotationXML>
        <inkml:traceGroup>
          <inkml:annotationXML>
            <emma:emma xmlns:emma="http://www.w3.org/2003/04/emma" version="1.0">
              <emma:interpretation id="{DEAFDEA5-40C3-4A58-AA4C-D77771E9FE80}" emma:medium="tactile" emma:mode="ink">
                <msink:context xmlns:msink="http://schemas.microsoft.com/ink/2010/main" type="inkWord" rotatedBoundingBox="22939,16809 23523,16803 23531,17605 22946,17610"/>
              </emma:interpretation>
              <emma:one-of disjunction-type="recognition" id="oneOf1">
                <emma:interpretation id="interp5" emma:lang="en-US" emma:confidence="0">
                  <emma:literal>0th</emma:literal>
                </emma:interpretation>
                <emma:interpretation id="interp6" emma:lang="en-US" emma:confidence="0">
                  <emma:literal>oink</emma:literal>
                </emma:interpretation>
                <emma:interpretation id="interp7" emma:lang="en-US" emma:confidence="0">
                  <emma:literal>outtake</emma:literal>
                </emma:interpretation>
                <emma:interpretation id="interp8" emma:lang="en-US" emma:confidence="0">
                  <emma:literal>0,ft_k</emma:literal>
                </emma:interpretation>
                <emma:interpretation id="interp9" emma:lang="en-US" emma:confidence="0">
                  <emma:literal>0.711K</emma:literal>
                </emma:interpretation>
              </emma:one-of>
            </emma:emma>
          </inkml:annotationXML>
          <inkml:trace contextRef="#ctx0" brushRef="#br0" timeOffset="41318.3632">4281 2027 87,'-23'-7'37,"23"7"3,0 0 0,0 0-25,0 0-4,16 15-2,1-17-3,12 9-2,1-7-1,12 3 0,-1-4-3,10-1 0,-2-2 0,1-1 0,-8 0 0,-1-2 0,-4 1 0,-11 1 0,2 2 0,-12-3 0,4 5-3,-20 1-4,21-2-6,-21 2-27,0 0-2,0 0 1,-18-12 0</inkml:trace>
          <inkml:trace contextRef="#ctx0" brushRef="#br0" timeOffset="40975.3436">4265 1848 93,'0'0'38,"0"0"1,18-12 0,10 15-28,-28-3-3,39-3-1,-11-4-2,12 3-2,3-3-1,4 2-1,1-4 0,-2 2-1,3 0 1,-4-2-2,-5 2-1,-5-1-2,-3 9-1,-32-1-4,37 9-9,-37-9-21,-7 18-2,7-18 3,-32 31-1</inkml:trace>
          <inkml:trace contextRef="#ctx0" brushRef="#br0" timeOffset="41815.3916">4600 1567 76,'0'0'38,"0"0"-1,0 0 3,11-23-25,-11 23-3,0 0-2,3 21-2,-3-21-2,-10 27-1,4-10-1,1 11 0,-9-1-4,9 8 0,-6 4 0,1 6 0,-1 1 0,0 5 0,1 0 0,3 2 0,-2 1 0,4-1 0,1-6 0,6 1 0,1-8 0,3-7 0,-3-4 0,3-8 0,2-4 0,-8-17 0,14 20 0,-14-20 0,0 0-9,0 0-32,8-20 1,-5 3-2,-3-1-1</inkml:trace>
          <inkml:trace contextRef="#ctx0" brushRef="#br0" timeOffset="25866.4794">475 1880 47,'0'0'31,"7"-16"1,-7 16-4,0 0-3,-11-17-5,11 17-6,0 0-2,0 0-3,-24-25-2,24 25-1,-20-21-1,20 21-1,-28-21-1,12 15-1,-5 1 0,2 7-1,-3 1 0,-1 6 1,-3 2-2,3 5 1,2 1 0,-2 3 1,3-1-2,3 2 0,1 0 0,4 4 0,3-3 0,2 3 0,5-4 0,2 2 0,5-2 0,4 0 0,0-2 0,5 1 0,2-4 0,3-1 0,3-1 0,-1-3 0,2 0 0,5-4 0,0-4 0,0 1 0,-1-4 0,-1-2 0,-3 0 0,0-3 0,-2 1 0,-21 4 0,29-14 0,-29 14 0,28-21 0,-28 21 0,23-31 0,-13 13 0,-1-7 0,-2 3 0,-3-7 0,-4 0 0,-7-5 0,-2 1 0,-3-1 0,-6 1 0,0 0 0,-3 3 0,-4 0 0,1 7 0,-1 5 0,0 4 0,2 6 0,2 1 0,3 7 0,-3 0 0,14 19 0,-9-12-38,13 11-4,-1 1-3,-1 7 2</inkml:trace>
          <inkml:trace contextRef="#ctx0" brushRef="#br0" timeOffset="39379.2523">1815 2247 89,'0'0'38,"0"0"-1,12 26 1,-30-13-28,20 15-3,-18-9 0,9 13-4,-10-4 0,-1 4-4,2-6-1,-5-14-5,16 15-10,5-27-21,0 0-1,0 0 2,0 0-3</inkml:trace>
          <inkml:trace contextRef="#ctx0" brushRef="#br0" timeOffset="39867.2802">3398 1857 102,'-21'26'37,"16"-6"2,5-20-3,0 42-29,0-19-1,10 12-2,-3-2-2,6 2 0,-3-1-2,1-1 1,-1-3-1,-4-7-1,-1 2-2,-5-25-3,-2 28-3,-17-35-11,19 7-15,-27-13-3,3-4 1,-3-4-2</inkml:trace>
          <inkml:trace contextRef="#ctx0" brushRef="#br0" timeOffset="40078.2922">3160 1945 57,'0'0'35,"0"0"0,0 0 2,0 0-13,0 0-12,40 12-2,-22-10-2,14 12-3,0-7-2,8 4-1,1-4-2,-1 0-1,-1 0-2,-5-11-2,5 8-4,-25-22-10,7 11-15,-21 7-4,0-32 1,-11 15 1</inkml:trace>
          <inkml:trace contextRef="#ctx0" brushRef="#br0" timeOffset="40311.3056">3380 1861 64,'-15'8'33,"-3"-4"0,18-4 1,-4 31-19,4-31-6,0 0-3,0 0-1,20 20-1,-20-20 0,2 17 0,-2-17 0,-18 25 0,-3-13 0,0 9 0,-8-5 0,5 0-2,2-4-3,3-10-1,19-2-4,-26-3-5,26 3-15,0 0-13,0 0 1,0 0-1,0 0 3</inkml:trace>
          <inkml:trace contextRef="#ctx0" brushRef="#br0" timeOffset="42544.4333">5474 1579 89,'0'0'38,"0"0"0,0 0 1,11 36-27,-11-36-2,-15 40-1,10-19-3,9 14-1,-10-3-1,10 8-1,-6 2-1,-1 2-2,6-1 0,-1-1 0,3-4 0,1-4 0,-3-4 0,-3-8 0,0-6 0,0-16 0,0 0 0,16 7-2,-16-7-3,0-28-3,0 28-3,-7-46-13,10 24-17,-6-3 1,-2 0 1,-1 3-1</inkml:trace>
          <inkml:trace contextRef="#ctx0" brushRef="#br0" timeOffset="42987.4587">5733 1729 71,'18'5'36,"-18"-5"0,0 0 2,2 25-21,-23-29-4,14 20-4,-22-9-2,5 7-2,-8-7-1,2 7 0,-11-3-1,8 4-1,-4 0 0,1 0-1,13-2 1,1-1-1,22-12 0,-20 21-1,20-21 1,11 16-1,6-9 2,12-4-2,6 4 0,2 0 0,4 2 0,-3 4 0,3 2 0,-9 1 0,5 2-2,-14-1 0,-4 8-3,-19-25-4,34 40-19,-29-22-14,-1-1 2,-4-17-1,-9 27 0</inkml:trace>
        </inkml:traceGroup>
      </inkml:traceGroup>
    </inkml:traceGroup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8:20.6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894D01-352C-42A7-9895-2133BBFA37E9}" emma:medium="tactile" emma:mode="ink">
          <msink:context xmlns:msink="http://schemas.microsoft.com/ink/2010/main" type="writingRegion" rotatedBoundingBox="22255,15208 24462,15185 24468,15770 22261,15793"/>
        </emma:interpretation>
      </emma:emma>
    </inkml:annotationXML>
    <inkml:traceGroup>
      <inkml:annotationXML>
        <emma:emma xmlns:emma="http://www.w3.org/2003/04/emma" version="1.0">
          <emma:interpretation id="{1822B3E2-2BD8-4744-A366-2D10EA55CF0A}" emma:medium="tactile" emma:mode="ink">
            <msink:context xmlns:msink="http://schemas.microsoft.com/ink/2010/main" type="paragraph" rotatedBoundingBox="22255,15208 24462,15185 24468,15770 22261,15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977B8-F145-4469-A209-7908BCB8CC8B}" emma:medium="tactile" emma:mode="ink">
              <msink:context xmlns:msink="http://schemas.microsoft.com/ink/2010/main" type="line" rotatedBoundingBox="22255,15208 24462,15185 24468,15770 22261,15793"/>
            </emma:interpretation>
          </emma:emma>
        </inkml:annotationXML>
        <inkml:traceGroup>
          <inkml:annotationXML>
            <emma:emma xmlns:emma="http://www.w3.org/2003/04/emma" version="1.0">
              <emma:interpretation id="{30B585BD-CBE6-4E7A-8C0B-A336B404E7AF}" emma:medium="tactile" emma:mode="ink">
                <msink:context xmlns:msink="http://schemas.microsoft.com/ink/2010/main" type="inkWord" rotatedBoundingBox="22256,15356 22582,15353 22586,15697 22260,15701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D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3668 117 76,'0'0'36,"0"0"-2,0 0 4,0 0-26,0 0-3,16 7-3,-16-7-1,39 7-2,-20 1 0,4 6-1,-5-2 1,-2 7 0,-14-3 1,-4 7 0,-18-7-1,-1 7 2,-11-9-2,4 3 0,-4-6 0,4-4-3,5-2 0,4-5-3,19 0-4,-23-4-6,23 4-25,0 0-3,0 0 1,21 6-1</inkml:trace>
          <inkml:trace contextRef="#ctx0" brushRef="#br0" timeOffset="-299.017">3594 184 78,'0'0'37,"0"0"0,0 0 1,0 0-21,0 0-7,0 0-2,21 2-4,-1 3-2,4 4-2,8 0 0,2 0-1,3 1-4,-5-6-1,6 11-5,-16-16-11,4 1-15,-8 1 0,-18-1-1,0 0 3</inkml:trace>
          <inkml:trace contextRef="#ctx0" brushRef="#br0" timeOffset="-534.0305">3753 93 66,'0'0'36,"0"0"1,0 0 1,0 0-16,0 0-9,-11 19-2,18 8-3,-17-10-2,17 16-2,-9-4 0,4 6-1,0 0-1,-1-2-1,3-5-1,7 1 0,-3-5 0,-6-6-2,5-1-2,-7-17-3,0 0-6,0 0-20,0 0-7,0 0 1,-23-33-1</inkml:trace>
        </inkml:traceGroup>
        <inkml:traceGroup>
          <inkml:annotationXML>
            <emma:emma xmlns:emma="http://www.w3.org/2003/04/emma" version="1.0">
              <emma:interpretation id="{2B872F48-CE3C-4818-8CCB-BEB49AF2C29F}" emma:medium="tactile" emma:mode="ink">
                <msink:context xmlns:msink="http://schemas.microsoft.com/ink/2010/main" type="inkWord" rotatedBoundingBox="23246,15442 23737,15356 23766,15527 23276,15612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l</emma:literal>
                </emma:interpretation>
                <emma:interpretation id="interp8" emma:lang="en-US" emma:confidence="0">
                  <emma:literal>+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2324.1329">4614 283 68,'-16'10'35,"-1"-8"0,17-2 1,0 0-21,0 0-2,26 9-3,-26-9-2,44-7-3,-17 0 0,5 3-1,-2-1-1,3 0-1,-8-1-1,0 3 0,1 1-1,-3 0 0,-2 4-2,0-4-1,1 8-2,-6-12-3,10 19-8,-26-13-19,26 1-4,-26-1 1,27-3 0</inkml:trace>
          <inkml:trace contextRef="#ctx0" brushRef="#br0" timeOffset="2023.1157">4641 197 36,'0'0'29,"0"0"4,-21 1-8,21-1-3,0 0-3,0 0-2,0 0-5,-7-19-2,22 21-3,-15-2 0,23-7-1,-23 7-1,37-13-1,-12 6-1,11 2 0,-1-2-2,2 2-1,2 1-1,0-3-1,3 7-2,-5-7-2,-2 12-3,-19-15-4,11 19-10,-27-9-13,0 0-2,-6 19 2,-15-15 1</inkml:trace>
        </inkml:traceGroup>
        <inkml:traceGroup>
          <inkml:annotationXML>
            <emma:emma xmlns:emma="http://www.w3.org/2003/04/emma" version="1.0">
              <emma:interpretation id="{BDC6638C-6354-4277-A2B5-5CB4C9D45614}" emma:medium="tactile" emma:mode="ink">
                <msink:context xmlns:msink="http://schemas.microsoft.com/ink/2010/main" type="inkWord" rotatedBoundingBox="24401,15140 24560,15734 24194,15832 24035,15237"/>
              </emma:interpretation>
              <emma:one-of disjunction-type="recognition" id="oneOf2">
                <emma:interpretation id="interp10" emma:lang="en-US" emma:confidence="0">
                  <emma:literal>k</emma:literal>
                </emma:interpretation>
                <emma:interpretation id="interp11" emma:lang="en-US" emma:confidence="0">
                  <emma:literal>K</emma:literal>
                </emma:interpretation>
                <emma:interpretation id="interp12" emma:lang="en-US" emma:confidence="0">
                  <emma:literal>l</emma:literal>
                </emma:interpretation>
                <emma:interpretation id="interp13" emma:lang="en-US" emma:confidence="0">
                  <emma:literal>L</emma:literal>
                </emma:interpretation>
                <emma:interpretation id="interp14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2820.1613">5518-67 74,'0'0'36,"18"-7"1,-18 7 1,0 0-20,0 0-8,0 0 0,0 0-2,-6 26-2,6-26 0,-14 30-2,6-11 1,-3 10-2,0 0-3,6 5 0,-9 3 0,2 0 0,-1 1 0,6-4 0,9-3 0,3-3 0,-3-8 0,3-3 0,-5-17 0,2 21 0,-2-21 0,0 0-4,0 0-4,9-21-5,-9 21-9,10-17-18,-2-3-1,-1 3 2,-7-2 0</inkml:trace>
          <inkml:trace contextRef="#ctx0" brushRef="#br0" timeOffset="3137.1794">5762 112 77,'16'0'38,"-16"0"-1,0 0 2,-30 27-24,1-26-5,12 13-1,-20-7-3,7 7-1,-11-1-1,8-1-1,8-1-1,5 1 1,-4-2-1,24-10-1,-13 23 1,13-23 0,30 28-2,-10-10 0,6 0 0,6 1 0,2 4-2,-4-4-3,7 13-5,-23-10-24,5 3-7,-5 0 0,-12-1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05T00:35:19.4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0,'0'0,"0"0,0 0,0 0,0 0,0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03.5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1A42D3-CE52-41F0-9078-1E371E0A3676}" emma:medium="tactile" emma:mode="ink">
          <msink:context xmlns:msink="http://schemas.microsoft.com/ink/2010/main" type="inkDrawing" rotatedBoundingBox="1606,3594 11489,5075 11226,6833 1343,5352" semanticType="callout" shapeName="Other">
            <msink:sourceLink direction="with" ref="{5040E472-AC36-4E00-A9CD-0FB9349DB7D7}"/>
          </msink:context>
        </emma:interpretation>
      </emma:emma>
    </inkml:annotationXML>
    <inkml:trace contextRef="#ctx0" brushRef="#br0">-1 153 107,'0'0'39,"0"0"1,7-20 0,21 20-27,2-16-3,19 11-4,1-9-6,15 4 0,4-4 0,7 3 0,5-1 0,0 3 0,-7-2 0,-1 3 0,-6 1 0,-7 0 0,-2 5 0,-14-5 0,-1 14-5,-22-7-36,-4 2-2,-17-2 2,0 0-2</inkml:trace>
    <inkml:trace contextRef="#ctx0" brushRef="#br0" timeOffset="-292.0166">498 84 77,'0'0'38,"0"0"1,0 0 0,-7-21-17,7 21-6,0 0-3,0 0-4,0 16-7,0 3-2,-4 4 0,1 12 0,-6 7 0,4 16 0,-4 4 0,2 8 0,2 4 0,-1-4 0,3-1 0,1-6 0,0-10 0,2-13 0,0-7 0,0-10 0,0-23 0,0 0 0,0 0 0,-7-33 0,7-2-44,-5-13 0,-6-6 1,-1-8 0</inkml:trace>
    <inkml:trace contextRef="#ctx0" brushRef="#br0" timeOffset="566.0323">1075-134 87,'0'0'37,"16"-10"2,-16 10 2,0 0-23,0 0-3,-3 19-4,15 9-4,-19-3-7,5 15 0,-7 6 0,2 12 0,-2 2 0,2 8 0,-3 1 0,-3-1 0,-4-1 0,4-4 0,5-5 0,-3-9 0,4-5 0,2-10 0,-1-8 0,3-7 0,3-19 0,0 0 0,0 0 0,28-12 0,-10-14 0,3-8 0,2-3 0,7-3 0,5 0 0,0 4 0,-1 7 0,-6 6 0,-7 7 0,-3 9 0,2 9 0,-20-2 0,17 26 0,-17-1 0,-3 3 0,1 5 0,-3 4 0,3 0 0,0 0 0,0-6 0,-3-4 0,5-6 0,0-4 0,0-17 0,5 16 0,-5-16 0,0 0 0,9-33-5,5 14-38,0-8-1,-3-1 2,0-2-1</inkml:trace>
    <inkml:trace contextRef="#ctx0" brushRef="#br0" timeOffset="1219.0698">1481 448 94,'16'7'39,"-16"-7"2,9 17-1,5 10-23,-14-27-3,5 30-4,-5-30-10,9 35 0,-9-35 0,9 28 0,-9-28 0,12 19 0,-12-19 0,0 0 0,18 9 0,-18-9 0,0 0 0,23-23 0,-23 23 0,19-31 0,-6 9 0,3 1 0,-2 0 0,2 4 0,0-1 0,-16 18 0,17-17 0,-17 17 0,0 0 0,0 0 0,13 21 0,-13-21 0,3 28 0,-3-28 0,2 28 0,-2-28 0,9 21 0,-9-21 0,17 9 0,-17-9 0,27-6 0,-6-2 0,2-5 0,3-1 0,3-3 0,-5 1 0,5 0 0,-5 4 0,-1 1 0,-23 11 0,25-8 0,-25 8 0,12 15 0,-8 3 0,-2 3 0,-2 5 0,-6 2 0,5 6 0,-3 1 0,1-2 0,1-1 0,0-4 0,-2-3 0,1-6 0,1-3 0,2-16 0,2 17 0,-2-17 0,18-1 0,-11-15-40,5-5-4,0-11-1,-3-5 1</inkml:trace>
    <inkml:trace contextRef="#ctx0" brushRef="#br0" timeOffset="3746.2143">2916-23 19,'0'0'29,"0"0"4,0-18 2,0 18-7,0 0-1,-14-15-5,14 15-4,0 0-4,0 0-3,-21 5-2,21-5-2,-28 16-4,14-1-3,-9 1 0,2 9 0,-4-1 0,2 13 0,-4 0 0,6 7 0,2 5 0,3 8 0,4 1 0,6 3 0,1 1 0,5-3 0,7-1 0,4-5 0,1-4 0,4-8 0,-4-6 0,1-11 0,4-3 0,-1-14 0,14-3 0,-9-18 0,20 9-26,-13-16-17,2-4-1,-2-3 2,-3-4-1</inkml:trace>
    <inkml:trace contextRef="#ctx0" brushRef="#br0" timeOffset="4091.234">3174 123 104,'0'0'39,"0"0"3,-12 24-2,12-24-25,-13 46-5,-1-13-5,11 15-5,-6-1 0,4 6 0,-1-2 0,5 0 0,1-5 0,1-8 0,-1-6 0,4-9 0,-2-6 0,-2-17 0,0 0 0,0 0 0,16-8-10,-20-21-29,8-9-4,-1-8 2,1-7-1</inkml:trace>
    <inkml:trace contextRef="#ctx0" brushRef="#br0" timeOffset="4520.2586">3156 156 75,'0'-28'36,"0"28"1,16-16 0,-16 0-20,25 20-5,-25-4-3,49-2-1,-19 4-2,15 12-2,-7-2-1,3 9 0,-4 0-1,-2 8 1,-5-1 0,-8 2-3,-10-4 0,-12 2 0,-11-5 0,-6 0 0,-10-2 0,-8-5 0,-7-4 0,1-3 0,-5-2 0,5-2 0,6-2 0,5-1 0,11 2 0,19-4 0,-16 12 0,16-12 0,10 21 0,5-5 0,0 2 0,8 3 0,0-2 0,0 2 0,2 0 0,-2 2 0,2 0 0,-4-2 0,0 0 0,-7-5 0,0 5-3,-14-21-28,0 0-9,6 16-3,-6-16 2,0 0-1</inkml:trace>
    <inkml:trace contextRef="#ctx0" brushRef="#br0" timeOffset="4936.2824">3628 581 66,'23'-5'37,"5"2"0,-7-6 2,4-9-11,5 13-15,-14-14-4,8 8-3,-11-10-2,-1 5-1,-7-5-1,-1 4 0,-8-3 0,4 20 0,-21-28 0,5 23-1,-7 3 1,1 7-2,-3 6 0,2 8 0,-2 6 0,6 5 0,3-2 0,5 5 0,4-1 0,9-1 0,7 1 0,3-4 0,8-3 0,-1-6 0,4 0 0,-4-13 0,15 8-4,-34-14-38,35-7 0,-15-6 0,-6-4-1</inkml:trace>
    <inkml:trace contextRef="#ctx0" brushRef="#br0" timeOffset="5551.3175">4025 587 85,'-30'8'38,"30"-8"-1,0 0 2,0 0-23,33 7-7,-15-12-2,17 5-3,2-3-2,4-6-6,9 11-10,-1-9-24,-12-6-1,7 5 1,-10-7 0</inkml:trace>
    <inkml:trace contextRef="#ctx0" brushRef="#br0" timeOffset="5377.3076">4048 414 73,'26'-10'38,"-26"10"1,27-11 1,-27 11-13,25-8-13,5 11-4,-15-12-4,10 13-1,-7-6-2,-1 6-3,-17-4 0,29 19 0,-29-19 0,3 33 0,-10-12 0,-7 4 0,-5 5 0,-3 0 0,0 0 0,-3-1 0,-2 0 0,4-1 0,2-4 0,9-3 0,1-1 0,8-4 0,3-16 0,12 19 0,-12-19 0,32 7 0,-6-9 0,-3-3 0,11 1 0,-13-10 0,9 13-5,-25-19-23,-5 20-13,16-26-3,-16 26 3,-19-30 0</inkml:trace>
    <inkml:trace contextRef="#ctx0" brushRef="#br0" timeOffset="5949.3403">4569 81 85,'0'0'39,"0"0"1,0 0 2,16 14-17,-32-13-12,23 24-2,-13-6-11,10 13 0,-8 1 0,4 13 0,-5-2 0,3 5 0,2 2 0,-5 0 0,1-2 0,4 0 0,-3-5 0,-4-7 0,5-3 0,-3-10 0,3-3 0,2-21 0,5 23 0,-5-23 0,0 0 0,0 0 0,14-17 0,-21-13-21,18 7-21,-6-2-1,2 1 2,4-1-1</inkml:trace>
    <inkml:trace contextRef="#ctx0" brushRef="#br0" timeOffset="16360.9358">9783 1479 113,'2'-19'42,"-2"19"1,0 0 0,9 23-29,-9-23-14,-4 42 0,-1-10 0,7 15 0,-4 4 0,0 12 0,-3 8 0,1 6 0,1 0 0,1 6 0,0-2 0,0-2 0,-1-2 0,1-7 0,-1-12 0,-1-10 0,2-8 0,0-17 0,2-5 0,-12-34 0,12-2-44,-5-19-3,3-7 0,-5-3 0</inkml:trace>
    <inkml:trace contextRef="#ctx0" brushRef="#br0" timeOffset="8381.4794">5252 49 64,'0'0'37,"0"0"1,0 0 2,0 0-10,0 0-14,0 0-3,0 0-4,10 25-1,-3-6-8,9 16 0,-2 0 0,8 13 0,-5 3 0,3 5 0,-4 0 0,1 0 0,-4-3 0,-5-4 0,-6-5 0,-4-7 0,-6-4 0,-5-5 0,-4-5 0,-8-3 0,0-5 0,-1 0 0,1-1 0,0-6 0,11 8 0,-7-12-20,21-4-24,0 0-1,26 3 2</inkml:trace>
    <inkml:trace contextRef="#ctx0" brushRef="#br0" timeOffset="6326.3619">4876 430 60,'0'0'37,"17"0"0,-17 0 3,0 0-15,9 21-6,-9-21-5,-14 23-3,-9-14-2,6 12-6,-12-3-3,1 3 0,-7-2 0,1 0 0,-6-1 0,6-2 0,4-4 0,9-1 0,5-4 0,16-7 0,0 0 0,14 17 0,13-12 0,1 2 0,11 2 0,3 4 0,-1-3 0,-3 4 0,1 0 0,-7 2 0,-2 0 0,-7-2 0,-2 3 0,-21-17 0,25 22-26,-25-22-17,-5 15 0,5-15 0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10.7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F0AB2F-921B-4BAB-90C2-4FBFF9D8DF37}" emma:medium="tactile" emma:mode="ink">
          <msink:context xmlns:msink="http://schemas.microsoft.com/ink/2010/main" type="inkDrawing"/>
        </emma:interpretation>
      </emma:emma>
    </inkml:annotationXML>
    <inkml:trace contextRef="#ctx0" brushRef="#br0">32 108 44,'-3'19'27,"-15"-20"3,18 1 0,-4 17-12,4-17-3,0 0-1,0 0-2,0 0-1,-8-16 0,8 16 0,0 0-2,15-1-1,-15 1-1,20-4-1,-4 0-4,8 4-2,8-5 0,11 3 0,3-3 0,12 2 0,7-4 0,13 0 0,14-6 0,13 3 0,3-3 0,9 3 0,1-2 0,-3 1 0,-4 2 0,-9 4 0,-19 2 0,-16 3 0,-12 1 0,-13 1 0,-12 0 0,-10 0 0,-3-1 0,-17-1 0,16 4 0,-16-4 0,0 0 0,0 0 0,0 0 0,0 0 0,0 0-35,0 0-9,-19 16 0,19-16 1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24.2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52C080-133A-4080-A924-E0F16215709E}" emma:medium="tactile" emma:mode="ink">
          <msink:context xmlns:msink="http://schemas.microsoft.com/ink/2010/main" type="inkDrawing" rotatedBoundingBox="8798,6936 10805,6913 10806,6959 8799,6981" shapeName="Other"/>
        </emma:interpretation>
      </emma:emma>
    </inkml:annotationXML>
    <inkml:trace contextRef="#ctx0" brushRef="#br0">36 31 34,'0'0'33,"0"0"2,-19 6 1,19-6-9,0 0-4,-20-9-7,20 9-4,0 0-2,0 0-3,0 0 0,0 0-2,0 0 0,0 0 0,27 9-5,3-6 0,2-1 0,15 5 0,10-9 0,19 4 0,12-4 0,14 2 0,9-3 0,10-1 0,7-3 0,5 2 0,-1-4 0,1 2 0,-13 2 0,-6 1 0,-13 1 0,-8 4 0,-13-1 0,-11 4 0,-9 1 0,-14 0 0,-11 2 0,-7-1 0,-7-1 0,-21-5 0,23 7 0,-23-7 0,0 0 0,0 0-13,0 0-32,-23 0-1,2-2 1,-4 2-1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4:14.0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FDE8A6-C427-4460-8496-BA8B7553C859}" emma:medium="tactile" emma:mode="ink">
          <msink:context xmlns:msink="http://schemas.microsoft.com/ink/2010/main" type="inkDrawing" rotatedBoundingBox="3964,5752 10967,5830 10956,6832 3953,6754" semanticType="callout" shapeName="Other">
            <msink:sourceLink direction="with" ref="{D7FB5C9D-8656-46E6-9088-029A95DF24ED}"/>
            <msink:sourceLink direction="with" ref="{5040E472-AC36-4E00-A9CD-0FB9349DB7D7}"/>
          </msink:context>
        </emma:interpretation>
      </emma:emma>
    </inkml:annotationXML>
    <inkml:trace contextRef="#ctx0" brushRef="#br0">2798 1769 73,'16'-16'40,"-16"16"0,16 4 1,-6 15-12,-10-19-16,20 28-2,-20-28-3,30 43-8,-16-17 0,11 7 0,-8 2 0,8 6 0,-5-1 0,2 1 0,-2-1 0,5 2 0,-4-3 0,-2 1 0,-3-8 0,-4-2 0,-3-6 0,-2-2 0,-1-7 0,-6-15 0,3 23 0,-3-23 0,0 0 0,0 0 0,-17 14 0,17-14 0,0 0 0,-27 9 0,6-7 0,-4 3 0,-8 4 0,-8-2 0,-1 0 0,-10 2 0,-1-4 0,-5 0 0,-2-3 0,4-2 0,8-2 0,2 0 0,9-3 0,9-2 0,5 0 0,23 7 0,-7-17 0,12-1 0,23 16-3,1-15-41,4-3-1,4-3 2,6 1-1</inkml:trace>
    <inkml:trace contextRef="#ctx0" brushRef="#br0" timeOffset="-502.0287">2803 1885 94,'0'0'40,"15"-16"1,-15 16 0,-11-17-27,11 17-2,0 0-2,0 0-7,0 0-3,2 30 0,-13-11 0,2 14 0,-7 3 0,2 7 0,-3 5 0,1 1 0,-2-3 0,6 1 0,-6-3 0,6-7 0,3-4 0,-3-4 0,3-5 0,2-5 0,7-19 0,-13 22 0,13-22 0,0 0 0,-3-16 0,1-12 0,20 12-7,-17-23-37,12-1-1,-4-13 1,3 0 0</inkml:trace>
    <inkml:trace contextRef="#ctx0" brushRef="#br0" timeOffset="880.0504">3315 1523 18,'0'0'26,"18"-5"1,-18 5-2,0 0-2,0 0-3,-2-16-2,2 16-2,0 0-3,16-5-2,-16 5-1,0 0-1,-19-16-2,19 16 0,0 0-1,-16 2-2,-2-4 0,18 2-1,-30 5-1,30-5 0,-26 14-1,10-1 2,0-1-3,2 4 0,0 1 0,1 3 0,8-1 0,1 0 0,1-3 0,3-16 0,7 21 0,-7-21 0,21 6 0,-1-8 0,-1-5 0,4-2 0,0-7 0,0 0 0,0-1 0,-4-3 0,4 5 0,-5 1 0,-18 14 0,19-25 0,-19 25 0,0 0 0,0 0 0,11 26 0,-15-6 0,-3 6 0,-2 6 0,1 3 0,-3 3 0,6 1 0,-2-4 0,1-1 0,1-6 0,5-4 0,4-6 0,-4-18 0,17 17 0,-1-18 0,4-3 0,-5-13 0,24 3-32,-14-2-12,0 0-1,-6-2 2</inkml:trace>
    <inkml:trace contextRef="#ctx0" brushRef="#br0" timeOffset="1700.0973">5061 2101 77,'0'0'36,"0"0"1,0 0-1,-2 20-19,2-20-3,0 0-3,0 0-2,-8 31-1,8-31-2,-6 35-2,1-15-4,3 4 0,-3-4 0,3-1 0,0-1 0,2-18 0,-3 24 0,3-24 0,0 0 0,0 0-10,0 0-10,0 0-21,-7-16-1,3-3 1,-1-13-1</inkml:trace>
    <inkml:trace contextRef="#ctx0" brushRef="#br0" timeOffset="1911.1093">5065 1767 99,'0'0'38,"0"0"1,0 0-1,0 0-29,0 0-2,19-7-2,-19 7-1,0 0-2,28 4-3,-28-4-2,36 12-3,-36-12-8,33 2-24,-13 10-1,-20-12 0,35 25 0</inkml:trace>
    <inkml:trace contextRef="#ctx0" brushRef="#br0" timeOffset="2298.1315">5464 1908 98,'0'0'39,"-25"25"1,9-11-3,-7-14-24,18 17-2,-15-11-3,11 15-2,9-21-3,-15 29-3,8-13 0,5 4 0,0-3 0,4 1 0,0-2 0,-2-16 0,15 29 0,-15-29 0,23 27 0,-23-27 0,20 23 0,-20-23 0,16 21 0,-16-21 0,10 17 0,-10-17 0,-5 16 0,5-16 0,-27 16 0,10-6 0,-3 1 0,-3-2 0,2 1 0,-3-8 0,24-2 0,-18 11-38,18-11-5,0-16-2,5-2 1</inkml:trace>
    <inkml:trace contextRef="#ctx0" brushRef="#br0" timeOffset="3530.2019">7557 1678 94,'28'3'38,"-28"-3"3,0 0-2,7 36-24,-33-29-3,8 22-3,-22-8-2,1 11-7,-12-4 0,-2 2 0,-4-2 0,6 0 0,3-7 0,8-3 0,10-6 0,5-3 0,7-4 0,18-5 0,0 0 0,0 0 0,0 0 0,0 0 0,27 16 0,-11-5 0,1 1 0,1 4 0,0 1 0,-1 4 0,1 2 0,0-2 0,1 2 0,-1-3 0,3-1 0,0-5 0,-3-3 0,1-8 0,6 4 0,-25-7-6,42-10-31,-42 10-5,23-22-1,-23 22 1</inkml:trace>
    <inkml:trace contextRef="#ctx0" brushRef="#br0" timeOffset="3063.1752">7241 1516 80,'0'0'40,"-5"-16"-1,5 16 2,0 0-15,-21-8-14,21 8-1,0 0-5,-4 26-6,4-26 0,-5 39 0,0-11 0,1 10 0,-3 5 0,2 6 0,-4 3 0,-2 5 0,1 1 0,-3 1 0,1-1 0,3-1 0,2-5 0,2-1 0,1-7 0,2-2 0,1-12 0,1-5 0,1-6 0,-1-19 0,6 20 0,-6-20 0,0 0 0,7-32 0,9 20-4,-15-18-39,12-12-1,-3-4 1,1-2 0</inkml:trace>
    <inkml:trace contextRef="#ctx0" brushRef="#br0" timeOffset="3989.2281">7757 2024 93,'0'0'40,"0"0"0,0 0-1,-16 9-23,21 14-6,-21-15-1,14 19-5,-7-6 0,8 3-4,-1-1 0,5-2 0,5-3 0,-8-18 0,28 19 0,-5-19 0,1-5 0,5-7 0,-3-4 0,4-5 0,-3-7 0,-4-6 0,-6 1 0,-6 0 0,-11 3 0,-5 3 0,-10 6 0,-6 5 0,-7 9 0,-4 7 0,-3 6 0,3 1 0,2 3 0,5-1 0,6 0 0,19-9 0,-16 16 0,16-16 0,20 12-11,-20-12-20,19-5-10,7 3-2,1-3 2,6 1 0</inkml:trace>
    <inkml:trace contextRef="#ctx0" brushRef="#br0" timeOffset="4484.2565">8371 1876 82,'0'0'39,"0"0"-1,-23-10 2,2-2-23,21 12-3,-20 5-4,20-5-2,-24 10-1,24-10-7,-25 14 0,25-14 0,-20 16 0,20-16 0,-3 16 0,3-16 0,14 21 0,-14-21 0,28 27 0,-8-6 0,-3 0 0,1 5 0,-4-3 0,-3 1 0,-4 1 0,-5 0 0,-4-4 0,-5-5 0,7-16 0,-27 22 0,10-15 0,-3-5 0,1 0 0,-2-4 0,1-1 0,-1-4 0,5 3 0,-5-6 0,21 10 0,-25-21-21,25 21-22,0 0-1,9-23 2,-9 23 0</inkml:trace>
    <inkml:trace contextRef="#ctx0" brushRef="#br0" timeOffset="5132.2936">8664 2087 77,'0'0'35,"32"-10"-2,-13-3 2,13 5-26,3 4-14,7-12-26,11 23-2,-8-19-1,16 19-1</inkml:trace>
    <inkml:trace contextRef="#ctx0" brushRef="#br0" timeOffset="4972.2843">8745 1871 72,'0'0'39,"25"-17"-1,-25 17 2,19-23-18,2 30-8,-21-7-3,27-4-3,-27 4-2,39 4-1,-20-1-5,8 4 0,-6 0 0,-2 6 0,-19-13 0,25 33 0,-25-12 0,-4 7 0,-15 4 0,-4 5 0,-9 0 0,-1 1 0,-3 1 0,6-2 0,0-2 0,9-5 0,5-4 0,9-1 0,11-8 0,-4-17 0,21 25 0,0-21 0,2-3 0,2-6 0,7 1 0,-13-15 0,16 17-20,-21-13-23,-7-1-1,-15-2 1,-8-3 0</inkml:trace>
    <inkml:trace contextRef="#ctx0" brushRef="#br0" timeOffset="5508.3151">9225 2098 90,'-32'5'37,"15"6"2,-3-6 0,-3-7-27,29 20-3,-6-18-2,1 19-1,-1-19-2,9 21-1,-9-21 0,20 25-1,-20-25-1,23 30 0,-23-30-1,31 24 2,-13-15-2,5-2 0,-5-3 0,3-4 0,0-8 0,4-2 0,-4-8 0,0-3 0,0-3 0,-3-3 0,-2-4 0,-4 6 0,1-3 0,-8 9 0,0 1 0,-1 2 0,-4 16-2,0 0-11,0 0-27,0 0-3,0 0 1,-7 23-1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7:11.5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-2128 6338 78,'0'0'37,"0"0"0,0 0 2,0 0-23,0 0-2,0 0-4,0 0-2,0 0-1,0 0-2,0 0-1,-28 23-4,2-8 0,-4 10 0,-6 1 0,-4 6 0,-4 3 0,-4 0 0,0-5 0,2 2 0,4-4 0,3-3 0,2-4 0,7-6 0,4 1 0,1-5 0,0 1 0,4-3 0,5-2 0,16-7 0,-21 9 0,21-9 0,-18 7 0,18-7 0,0 0 0,0 0 0,20 17 0,3-3 0,1 2 0,8 5 0,9 6 0,-1 1 0,10 0 0,1 7 0,-2-2 0,-1-6 0,-5-1 0,-5-5 0,-4-2 0,-6-4 0,-7-1 0,-21-14 0,25 10 0,-25-10 0,0 0 0,0 0 0,0 0 0,7-16-9,-7 16-33,14-23-1,-14 23 1,16-24 0</inkml:trace>
  <inkml:trace contextRef="#ctx0" brushRef="#br0" timeOffset="-910.052">-2585 6215 69,'0'0'37,"0"0"1,0 0 1,-1-18-20,1 18-4,0 0-3,1 21-2,-1-21-3,-1 35-1,-5-10-3,4 12-3,-3 5 0,2 11 0,3 3 0,-2 7 0,-2 2 0,4 2 0,-3 2 0,3-3 0,-2-2 0,2-1 0,-3-9 0,4 1 0,-2-8 0,2-10 0,-1-9 0,0-5 0,0-23 0,4 23 0,-4-23 0,0 0 0,3-19 0,-4-6 0,8 8 0,-9-19-2,2 36-17,12-49-22,-6 21-1,-5-2 1,1 4-1</inkml:trace>
  <inkml:trace contextRef="#ctx0" brushRef="#br0" timeOffset="414.0236">-1866 6777 95,'17'-7'38,"-17"7"1,-14 19 1,14 6-27,-19-9-2,12 15-3,-13-4-1,10 4-3,-3-2-4,10-1 0,1-7 0,6-2 0,-4-19 0,21 21 0,-4-19 0,6-6 0,2-3 0,3-3 0,-3-2 0,2-3 0,-6 1 0,-7-1 0,-7-1 0,-4-2 0,-6-3 0,-6 0 0,4 2 0,-9-1 0,0 3 0,-2-1 0,16 18 0,-20-23 0,20 23 0,0 0-6,0 0-11,-19 4-23,19-4-1,0 0 1,25-2 0</inkml:trace>
  <inkml:trace contextRef="#ctx0" brushRef="#br0" timeOffset="949.0543">-1234 6694 69,'-20'2'36,"20"-2"1,-23 2 1,23-2-15,-33 4-8,33-4-3,-21 7-3,21-7-2,-29 10-2,29-10-1,-33 16-4,33-16 0,-34 21 0,17-9 0,1 1 0,3 2 0,13-15 0,-5 32 0,12-14 0,5-3 0,4 7 0,6 0 0,0 1 0,1-3 0,-5 2 0,0-2 0,-18-20 0,19 30 0,-19-30 0,-2 26 0,2-26 0,-24 16 0,4-11 0,-6-1 0,-1 1 0,1-3 0,1 1 0,0-6 0,10 4 0,-3-8 0,18 7-7,0 0-21,16-7-14,1-2 1,10 1 0,5-3 1</inkml:trace>
  <inkml:trace contextRef="#ctx0" brushRef="#br0" timeOffset="1534.0878">-1075 6969 92,'0'0'31,"0"0"0,15-2-1,8 9-32,7-2-14,0 0-14,22 11 0,-12-9-1,15 7 0</inkml:trace>
  <inkml:trace contextRef="#ctx0" brushRef="#br0" timeOffset="1392.0797">-1008 6770 110,'0'0'38,"0"0"3,0 0-2,19-7-30,-19 7-2,0 0-3,18 0-1,-2 4-1,-1-1 0,5 4-2,-4 0 0,1 4 0,-1-3 0,-3 10 0,-6 1 0,-6 6 0,-9 1 0,-8 6 0,-4 0 0,-3 3 0,-5 2 0,3-4 0,1-1 0,1-4 0,7-4 0,7 1 0,7-6 0,9-3 0,7 0 0,2-11 0,11 2 0,-4-17 0,16 17-22,-9-23-19,-9 2-1,-9-9 1,-8 2-1</inkml:trace>
  <inkml:trace contextRef="#ctx0" brushRef="#br0" timeOffset="1790.1023">-611 7035 96,'0'0'40,"0"0"-1,0 0 1,10 21-19,-31-19-10,21-2-3,-10 20-8,10-20 0,-4 19 0,4-19 0,5 16 0,-5-16 0,16 10 0,-16-10 0,21 4 0,-21-4 0,32-7 0,-14-2 0,3-2 0,0-4 0,-1-3 0,-8-7 0,6 8 0,-18-11-12,17 14-28,-17 14-1,0-21 0,0 21 1</inkml:trace>
  <inkml:trace contextRef="#ctx0" brushRef="#br0" timeOffset="2459.1407">-4 6181 100,'0'0'40,"19"-24"1,-19 24 0,-7-18-27,7 18-3,0 0-3,2 37-8,-12-7 0,1 17 0,-4 10 0,-1 15 0,-3 7 0,1 14 0,5-2 0,-3 4 0,7-5 0,2-6 0,-2-10 0,5-9 0,2-7 0,-4-23 0,13 11-4,-12-30-39,3-16-2,0 0 1,-9-32-2</inkml:trace>
  <inkml:trace contextRef="#ctx0" brushRef="#br0" timeOffset="3528.2018">1899 6703 100,'0'0'39,"-18"-1"1,18 1 1,0 0-24,0 0-7,0 0-2,0 0-8,28-13 0,-3 13 0,7-2 0,17 2 0,8-5 0,12 3 0,8-3 0,6 2 0,-1-3 0,0 3 0,-7-2 0,-17 1 0,-9 2 0,-12 1 0,-8 2 0,-13-8 0,8 18-19,-24-11-22,0 0-1,0 0 0,11-16 0</inkml:trace>
  <inkml:trace contextRef="#ctx0" brushRef="#br0" timeOffset="3151.1803">1982 6540 97,'-28'3'40,"28"-3"0,-27 2 1,27-2-22,-18-5-9,18 5-2,0 0-8,0 0 0,0 0 0,0 0 0,22-16 0,1 13 0,8-1 0,8-1 0,12-1 0,11-1 0,7 0 0,7 0 0,2 4 0,-3-1 0,-2 1 0,-8 3 0,-19-7 0,-2 14-5,-24-7-36,-3 0-2,-17 0 1,0 0 0</inkml:trace>
  <inkml:trace contextRef="#ctx0" brushRef="#br0" timeOffset="3993.2283">2658 6340 120,'0'0'40,"0"0"1,0 0-4,0 0-27,33 5-3,-15-9-7,12 10 0,0-6 0,11 3 0,-1 4 0,4-2 0,-1 4 0,-4 0 0,-6 1 0,-5 1 0,-6 3 0,-22-14 0,23 28 0,-20-8 0,-10-1 0,-7 4 0,-13 3 0,-8 6 0,-16 3 0,-9 2 0,-7-2 0,-6 5 0,1-6 0,3-1 0,9-8 0,13-6 0,15-3 0,7-9 0,25-7 0,0 0-32,0 0-12,2-23 0,-2 23 0</inkml:trace>
  <inkml:trace contextRef="#ctx0" brushRef="#br0" timeOffset="4601.2632">2008 6180 72,'25'-2'39,"-25"2"0,0 0 1,5 17-14,-22-22-10,11 21-4,-17-7-4,2 12-5,-18-2-3,-1 9 0,-13 0 0,-2 8 0,-3-1 0,0-2 0,-1-1 0,6-6 0,8-1 0,6-6 0,10-1 0,8-6 0,21-12 0,-19 19 0,19-19 0,2 21 0,-2-21 0,33 28 0,-5-10 0,6 3 0,1 4 0,6 5 0,1-2 0,4 7 0,-2 2 0,-5 0 0,0 1 0,-9-4 0,16 4-22,-18-15-20,-1 2-2,-10-16 1</inkml:trace>
  <inkml:trace contextRef="#ctx0" brushRef="#br0" timeOffset="6971.3988">4450 6276 74,'1'-17'38,"-1"17"0,6-27 3,-17 10-20,11 17-5,0 0-3,0 0-3,0 0-6,-3 35-4,-1-3 0,2 15 0,-3 2 0,-2 16 0,-2 4 0,2 6 0,2-1 0,-1-2 0,1-5 0,3-6 0,1-8 0,1-9 0,1-9 0,1-12 0,0-7 0,-2-16 0,0 0 0,7-39-37,-2-3-5,-3-14-1,0-2 0</inkml:trace>
  <inkml:trace contextRef="#ctx0" brushRef="#br0" timeOffset="7152.4091">4430 6589 89,'18'5'34,"10"2"0,0-8 1,-1-8-28,15 2-2,-1-7-4,5-7-4,3 12-9,-10-5-20,-4-6-2,0 10 0,-12-4-1</inkml:trace>
  <inkml:trace contextRef="#ctx0" brushRef="#br0" timeOffset="7491.4285">4921 6178 112,'0'0'41,"0"0"1,-11 19-1,15 11-29,-18-5-5,14 15-7,-7 2 0,7 9 0,-4 2 0,1 5 0,-1 2 0,4 1 0,0-3 0,2 2 0,0-6 0,-1-3 0,1-5 0,2-4 0,-3-7 0,1-7 0,0-5 0,-2-23 0,0 21 0,0-21 0,11-15-30,-11-5-13,3 4-1,-5-6 2</inkml:trace>
  <inkml:trace contextRef="#ctx0" brushRef="#br0" timeOffset="8129.465">5170 6840 105,'19'-1'39,"-19"1"3,0 0-2,0 0-28,7 19-2,-7-19-3,4 23-7,-2-6 0,5 3 0,-2-1 0,4 4 0,0-2 0,5 2 0,0-4 0,0-1 0,2-1 0,-16-17 0,25 21 0,-25-21-4,15 6-8,-25-24-13,10 18-16,-13-26 0,-2 10 1,-17-16 19,14 18 11,-14-5 9,1-2 6,8 14 15,-4-2 17,4 2 0,23 7 2,0 0-19,-16-7-9,32 10-4,0-6-2,12 3-2,1-2 0,6 2-2,2 0 0,2 2-1,-6 0 1,-4 1-1,-8 1 2,-21-4 1,14 19-3,-23-3 0,-14 0 0,-7 5 0,-11-4 0,-1 3 0,-2-5 0,3-2 0,6-3 0,3-10 0,32 0-17,0 0-24,0 0-2,0 0 0,25-23-1</inkml:trace>
  <inkml:trace contextRef="#ctx0" brushRef="#br0" timeOffset="16908.9672">6255 6009 75,'0'0'37,"-16"-16"0,16 16 3,0 0-24,-33-1-2,33 1-4,-27 3-2,27-3-1,-30 11-2,30-11-1,-37 21-2,16-2-2,-7 0 0,1 10 0,-4 7 0,-3 10 0,1 7 0,-3 8 0,5 4 0,4 7 0,2 4 0,6 5 0,3 0 0,9-1 0,7-4 0,7-2 0,2-4 0,7 2 0,1-7 0,6-3 0,2-10 0,0-4 0,-1-6 0,1-9 0,2-3 0,-6-21 0,18 0-31,-16-13-12,1-1-1,-4-16 0</inkml:trace>
  <inkml:trace contextRef="#ctx0" brushRef="#br0" timeOffset="19098.0924">6502 6399 91,'18'-19'38,"0"0"1,3 3 2,4 11-23,-2-13-8,19 16-2,-5-5-3,12 9-3,-3 3 1,2 4-3,-2 2 0,-2 3 0,-5 0 0,-9 1 0,-5 1 0,-11 2 0,-11 1 0,-10 2 0,-10-1 0,-12 2 0,-10 0 0,-6-1 0,-7 0 0,3-5 0,0-2 0,6-4 0,8-3 0,5-2 0,10-1 0,20-4 0,-15 0 0,15 0 0,15-4 0,1 4 0,7 0 0,9 4 0,5-1 0,2 6 0,3 4 0,-1 2 0,-2 3 0,-2 3 0,-14 4 0,-9 3 0,-12 3 0,-11 4 0,-11-1 0,-10-1 0,-8-1 0,-5 0 0,-4-8 0,1-6 0,3-6 0,1-7 0,5-5 0,2-3 0,8-1 0,2-6 0,25 10 0,-31-18-7,31 18-18,0 0-16,28-7-1,-9 0 1,6 2 0</inkml:trace>
  <inkml:trace contextRef="#ctx0" brushRef="#br0" timeOffset="18519.0592">6578 6464 106,'-17'-8'39,"17"8"3,-18 28-1,18 5-30,-12-5-2,12 16-2,-6 4-7,8 11 0,-4-3 0,4 2 0,2-5 0,-1-4 0,1-10 0,-2-6 0,-1-11 0,-1-22 0,0 0 0,0 0-21,-3-23-21,1-11 0,-2-4 1,-3-10-2</inkml:trace>
  <inkml:trace contextRef="#ctx0" brushRef="#br0" timeOffset="19540.1177">7078 7006 105,'-11'24'38,"3"-8"2,-3 3-2,-16-8-31,27 12 0,0-23-3,8 28-2,-8-28 0,19 16-1,-3-16 0,1-4-1,-17 4 1,30-23 0,-15 7-1,-5-3 0,-5 0 1,-3-2-1,-7 5 0,5 16 1,-28-18-1,7 18 1,-4 6 0,0 4 0,4 4-1,2 4 1,19-18-1,-15 21 2,15-21-4,0 0 0,32 7-4,-21-27-15,5 12-19,0-6 0,-1 1 0,-15 13-1</inkml:trace>
  <inkml:trace contextRef="#ctx0" brushRef="#br0" timeOffset="19999.1439">7855 6229 100,'-16'0'41,"-2"16"0,-1 8 0,-24 1-28,26 19-2,-15-2-3,9 14-8,-5 2 0,5 11 0,0-3 0,7 5 0,5-4 0,6-4 0,7-5 0,7-6 0,5-6 0,3-16 0,8-4 0,-7-19 0,15 9-16,-10-23-26,-2-2-1,-3-10 2,-2-4-2</inkml:trace>
  <inkml:trace contextRef="#ctx0" brushRef="#br0" timeOffset="20669.1822">8121 6441 91,'0'0'40,"16"-8"2,-16 8 0,0 0-23,5 40-7,-21-14-3,8 15-9,-6-1 0,-1 11 0,1-3 0,0-1 0,-2-5 0,0-1 0,0-8 0,4-7 0,2-6 0,10-20 0,0 0 0,-16-13 0,14-9 0,5-14 0,8-4 0,1-9 0,6-2 0,0 2 0,3 7 0,0 1 0,0 9 0,0 8 0,1 6 0,-3 10 0,0 6 0,3 5 0,-3 10 0,0 6 0,4 9 0,-1 7 0,2 7 0,-1 8 0,-5 2 0,1 5 0,2-3 0,1-3 0,-3-7 0,0-5 0,-8-10 0,0-6 0,-6-7 0,-5-16 0,0 0 0,-30-2 0,3-8 0,-10-6 0,-5 2 0,-9-4 0,0 4 0,-2 2 0,0 5 0,2 2 0,3 6 0,6 1 0,12 7 0,1-7 0,29-2 0,-26 7-26,26-7-16,0 0-2,23 3 2,0-10 0</inkml:trace>
  <inkml:trace contextRef="#ctx0" brushRef="#br0" timeOffset="21330.2201">8760 6289 80,'7'-18'38,"-7"18"0,0 0 2,-14-19-24,14 19-4,0 0-2,0 0-2,-30-2-2,14 9-2,-7-4-1,0 10-3,-5-1 0,5 2 0,-3 5 0,6-1 0,3 1 0,6-3 0,11-16 0,2 23 0,-2-23 0,26 11 0,-5-15 0,4-1 0,5-8 0,0-2 0,-2-3 0,-1 2 0,-8 2 0,-1 2 0,-18 12 0,16-11 0,-16 11 0,-5 18 0,-6 1 0,-3 6 0,-2 5 0,0 3 0,2 2 0,2 0 0,3 1 0,5-5 0,4-1 0,4-7 0,8-6 0,-12-17 0,32 18 0,-32-18 0,44-10-39,-28-1-4,2 2-1,-18 9 1</inkml:trace>
  <inkml:trace contextRef="#ctx0" brushRef="#br0" timeOffset="22278.2743">9126 6197 75,'0'0'39,"0"0"0,0 0 2,19 9-20,-19-9-7,0 0-4,0 0-3,0 0-1,16 16-3,-6 3-3,-1 2 0,4 13 0,-1 3 0,4 12 0,-7 3 0,3 6 0,0 4 0,-5 6 0,-3 1 0,-6 3 0,-10-2 0,-8 2 0,-2-7 0,-5 4 0,-8-11 0,3-7 0,-5-7 0,7-11 0,0-3 0,3-14 0,10-4 0,-13-29-12,30 17-31,-32-27-1,23 8 0,-1-7 0</inkml:trace>
  <inkml:trace contextRef="#ctx0" brushRef="#br0" timeOffset="23344.3353">9851 6401 78,'-3'-23'38,"3"23"-1,-16-9 3,3-6-21,13 15-8,-30-4-2,30 4-3,-32-5-1,32 5-1,-31-5-1,31 5 0,-25-6-1,25 6-2,0 0 0,-16-1 0,16 1 0,0 0 0,-9 19 0,11 0 0,0 4 0,1 7 0,-1 10 0,-2 8 0,-2 4 0,-1 13 0,-8 2 0,2 5 0,-8-1 0,-1-1 0,-1-3 0,5-4 0,5-10 0,3-13 0,3-5 0,3-10 0,5-9 0,-5-16 0,23 5 0,-7-12 0,-16 7 0,32-21 0,-15 8 0,3 1 0,5 2 0,-4-4 0,9 12 0,-18-19-18,11 15-25,-5-2-1,-2 4 2,-16 4-1</inkml:trace>
  <inkml:trace contextRef="#ctx0" brushRef="#br0" timeOffset="23888.3664">10231 6517 94,'0'0'37,"0"0"4,0 0-5,21 16-22,-21-16-2,-4 16-4,4-16-1,-7 38-3,0-15-2,4 9-2,-3-1 0,1 10 0,0-3 0,-1 1 0,1-4 0,3-1 0,2-8 0,2-5 0,-2-21 0,4 18 0,-4-18 0,0 0 0,19-13-12,-24-15-17,8 9-13,-1-6 0,3 4 1,-1-2 0</inkml:trace>
  <inkml:trace contextRef="#ctx0" brushRef="#br0" timeOffset="24313.3907">10469 6608 51,'0'0'37,"26"-1"0,-26 1 2,16 3-9,-7 15-11,-27-15-5,17 15-4,-21-9-4,7 6-1,-12-4-2,1 3-2,-6-3 2,4-3-3,-1-1 0,6 0 0,2-3 0,5-2 0,16-2 0,-21 7 0,21-7 0,0 0 0,0 0 0,20 12 0,-20-12 0,28 14 0,-11-7 0,5 9 0,-1 0 0,2 0 0,0 3 0,0 0 0,-4 1 0,-1 1 0,-1-2 0,-17-19 0,30 23 0,-30-23-8,22 12-7,-22-12-25,0 0-2,7-19 2,-7 19-2</inkml:trace>
  <inkml:trace contextRef="#ctx0" brushRef="#br0" timeOffset="24871.4226">10820 6387 108,'14'-18'39,"-14"18"1,16-26-4,-16 26-27,18-16 0,-1 13-4,-17 3 0,25-9-1,-25 9-4,27 7 0,-27-7 0,26 28 0,-17-2 0,2 8 0,-4 4 0,-2 8 0,2 2 0,-2 8 0,-5 2 0,4 2 0,-8-2 0,4 0 0,0-4 0,0-1 0,2-6 0,0-12 0,-4-3 0,6-7 0,-3-10 0,-1-15 0,0 0 0,0 0 0,0 0 0,-23-3 0,23 3 0,-30-23 0,13 12 0,-4-3 0,21 14 0,-34-21 0,34 21-33,0 0-9,0 0-2,0 0 2,0 0 0</inkml:trace>
  <inkml:trace contextRef="#ctx0" brushRef="#br0" timeOffset="25909.482">11279 5953 94,'0'0'39,"0"0"1,-16-16 0,16 16-27,0 0-1,0 0-4,0 0-2,0 0-3,0 0-3,28 16 0,-28-16 0,25 37 0,-11-7 0,7 10 0,1 9 0,2 13 0,1 3 0,0 9 0,-6 6 0,-3 3 0,-4 8 0,-8 3 0,-6-5 0,-5 4 0,-5-1 0,-6-4 0,-3-4 0,-2-5 0,0-16 0,2-5 0,-4-14 0,2-14 0,-3-12 0,-1-13 0,1-10 0,-2-18 0,12 9 0,-11-20-34,15 4-10,-4-3-1,7 10 1</inkml:trace>
  <inkml:trace contextRef="#ctx0" brushRef="#br0" timeOffset="28803.6475">12238 6570 69,'0'0'37,"0"0"1,0 0 0,0 0-13,0 0-13,0 0-3,0 0-2,19 3-2,-19-3-2,21-2 0,-21 2-1,35-1 0,-8-3-1,3-1-1,-2 0 1,2-1-1,-2 1 0,1 0 0,-5 1 0,-6 1-1,-2 1-2,-16 2-2,25 5-3,-25-5-8,0 0-20,0 0-4,0 0 1,7 21-1</inkml:trace>
  <inkml:trace contextRef="#ctx0" brushRef="#br0" timeOffset="29074.663">12243 6717 87,'0'0'38,"0"0"0,0 0 1,21 27-23,-21-27-4,30 1-4,-11-4-2,11 5-3,1-6 0,6 2-2,-2 1-1,0-5-1,2 5-3,-12-10-6,10 9-21,-14-5-9,-3 4 0,-18 3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7:41.9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941 80 66,'9'-20'36,"-9"20"2,-7-15 0,7 15-14,-32-16-13,32 16 0,-26-9-3,26 9-2,-41-9-1,15 7-2,-8-1 0,2 3 0,-7 0 0,2 5-3,-3 0 0,-3 4 0,1 0 0,3 5 0,2-5 0,5 7 0,1-1 0,8 1 0,-4 0 0,6 7 0,0-2 0,1 5 0,5 1 0,-3 1 0,4 0 0,-4 4 0,6-1 0,3-4 0,5 1 0,4 2 0,2-2 0,7 2 0,2-2 0,3 2 0,2-1 0,7 5 0,-4-6 0,6 5 0,-1 1 0,-2 1 0,-3 2 0,0-4 0,-6 2 0,-6-3 0,0 3 0,-9-5 0,-9-2 0,4-2 0,-7-3 0,-3 0 0,1-4 0,-5 1 0,-4-1 0,2-3 0,0 0 0,-3-2 0,4-2 0,3 0 0,1-3 0,2-2 0,16-7 0,-17 9 0,17-9 0,0 0 0,0 0 0,0 0 0,9 19 0,-9-19 0,24 16 0,-24-16 0,28 23 0,-10-7 0,2 0 0,3 8 0,-4-1 0,0 2 0,-6-1 0,3 4 0,-8 0 0,1 2 0,-7-2 0,-7 1 0,1-3 0,-5 0 0,2 1 0,-7 1 0,2 0 0,-6 3 0,2 3 0,-5 3 0,-7 3 0,-2 9 0,-5 6 0,-3 3 0,1-2 0,4 2 0,5-2 0,10 1 0,4-1 0,10-4 0,8-1 0,8-1 0,9-1 0,2-2 0,6-5 0,2-1 0,5-6 0,2-7 0,3-10 0,5-13 0,2-2 0,-8-17 0,17 9-30,-26-14-13,-2 5-2,-19-7 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7:45.4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399 38 71,'0'0'35,"2"-21"0,-2 21 1,0 0-21,-18-14-4,18 14-1,-21-3-3,21 3-1,-39 1-1,23 6 0,-12-5 0,5 12-2,-5-7 1,3 9-1,-5-4 1,5 8-4,-1-4 0,1 5 0,1 2 0,4-4 0,2 5 0,6 1 0,0 3 0,5 2 0,3 2 0,4-1 0,7 3 0,4-1 0,-1-1 0,6-1 0,4-4 0,-1-4 0,4-4 0,-2-3 0,4-4 0,0-3 0,1-7 0,-1-2 0,1-4 0,3-5 0,-1 0 0,-2-6 0,1 9 0,-13-15-9,12 23-19,-10-13-13,-16 11-1,0 0 1,0 0 0</inkml:trace>
  <inkml:trace contextRef="#ctx0" brushRef="#br0" timeOffset="755.0432">847 7 68,'0'0'34,"0"0"1,0 0 2,0 0-22,-19-20-4,19 20 0,-23 0-3,23 0-2,-26 0-1,26 0-1,-30 2 0,30-2-1,-22 4-1,22-4 1,-15 0-1,15 0 0,0 0 0,0 0-1,-16 3 1,16-3-2,0 0 0,-7 20 0,7-20 0,-9 35 0,2-12 0,5 5 0,-2 3 0,1 6 0,-1 4 0,3 1 0,-5 0 0,5 2 0,-3-2 0,2 5 0,-3-3 0,3-1 0,-3-7 0,3-2 0,2-3 0,2-8 0,1-5 0,-3-18 0,13 23 0,-13-23 0,0 0 0,23 5 0,-23-5 0,19-14 0,-19 14 0,16-16-4,5 20-23,-21-4-15,21-20 0,-21 20 0,16-17 1</inkml:trace>
  <inkml:trace contextRef="#ctx0" brushRef="#br0" timeOffset="1196.0683">1082 137 76,'0'0'39,"16"-16"1,-16 16 1,0 0-12,0 0-18,0 0-2,4 30-2,-10-13-4,5 6-3,-5-2 0,5 7 0,-7-1 0,5 3 0,-4-2 0,-2 0 0,4-3 0,-2-1 0,0-1 0,1-2 0,1-3 0,5-18 0,-9 21 0,9-21 0,0 0 0,0 0 0,0 0-5,2-21-10,14 12-23,-16 9-4,7-25 1,-4 9 0</inkml:trace>
  <inkml:trace contextRef="#ctx0" brushRef="#br0" timeOffset="1669.0954">1283 212 52,'20'-3'38,"-20"3"-1,0 0 1,12 16-7,-12-16-13,0 0-6,-24 14-3,24-14-2,-32 24-2,12-10-2,-10-1 0,2 1-1,-2-2-2,5 0 0,1-1 0,4-2 0,20-9 0,-21 12 0,21-12 0,0 0 0,0 0 0,16 16 0,-16-16 0,23 12 0,-23-12 0,26 14 0,-10-7 0,4 2 0,-4 3 0,1-1 0,1-1 0,-2 3 0,1-3 0,-17-10 0,27 21 0,-27-21 0,18 20 0,-18-20-4,10 15-9,-10-15-27,0 0-2,0 0 1,-18-14 0</inkml:trace>
  <inkml:trace contextRef="#ctx0" brushRef="#br0" timeOffset="2316.1324">1516-14 89,'0'0'36,"20"-13"2,-20 13 0,37-1-25,-32-17-4,13 16-2,-18 2-1,30-12-2,-30 12-1,28-11 0,-28 11 0,18-1 0,-18 1 0,0 0-3,17 19 0,-11 2 0,-10 5 0,4 10 0,-3 2 0,-4 10 0,0 3 0,-2 7 0,-4 0 0,3 0 0,1 3 0,0 1 0,2-4 0,7-2 0,0-2 0,5-5 0,-1-3 0,1-7 0,0-9 0,3-9 0,-1-5 0,-7-16 0,7 15 0,-7-15 0,0 0 0,0 0 0,-4-21 0,4 21 0,-18-19 0,18 19 0,-30-16 0,8 9 0,-1 2 0,-4 1 0,2 6 0,1-5 0,8 8 0,-4-12 0,20 7-32,0 0-11,0 0 0,0 0 1,0 0 0</inkml:trace>
  <inkml:trace contextRef="#ctx0" brushRef="#br0" timeOffset="6361.3638">2159 638 68,'0'0'34,"0"0"0,0 0-4,-2-23-15,2 23-2,0 0-4,0 0-1,0 0-2,0 0 0,-17-7-1,17 7-1,-22 3 0,22-3 0,-33 2-2,17 3 0,-2-3 0,2 5-1,1 2 0,15-9 0,-20 19-1,20-19 1,-10 25-1,10-25 1,-2 23-1,2-23 0,3 17 0,-3-17 0,0 0 0,0 0 1,0 0-1,25-5 0,-25 5 0,28-18 0,-12 10 1,4-1-2,-3 2 1,1 3 0,-18 4 0,23-2 0,-23 2 0,0 0 1,12 18-1,-12-18 2,-2 18-2,2-18 0,-8 26 0,-1-10 0,9-16 0,-18 31 0,4-13 0,0 3 0,-2 2 0,2 0 0,1 0 0,5-2 0,1 0 0,1-2 0,3-1 0,8-1 0,-5-17 0,16 27 0,0-17 0,5-3 0,4 0 0,1-5 0,6-2 0,-7-9-2,15 13-20,-10-17-19,-3 3-1,-8-1 0,-3 1 0</inkml:trace>
  <inkml:trace contextRef="#ctx0" brushRef="#br0" timeOffset="25866.4794">475 1880 47,'0'0'31,"7"-16"1,-7 16-4,0 0-3,-11-17-5,11 17-6,0 0-2,0 0-3,-24-25-2,24 25-1,-20-21-1,20 21-1,-28-21-1,12 15-1,-5 1 0,2 7-1,-3 1 0,-1 6 1,-3 2-2,3 5 1,2 1 0,-2 3 1,3-1-2,3 2 0,1 0 0,4 4 0,3-3 0,2 3 0,5-4 0,2 2 0,5-2 0,4 0 0,0-2 0,5 1 0,2-4 0,3-1 0,3-1 0,-1-3 0,2 0 0,5-4 0,0-4 0,0 1 0,-1-4 0,-1-2 0,-3 0 0,0-3 0,-2 1 0,-21 4 0,29-14 0,-29 14 0,28-21 0,-28 21 0,23-31 0,-13 13 0,-1-7 0,-2 3 0,-3-7 0,-4 0 0,-7-5 0,-2 1 0,-3-1 0,-6 1 0,0 0 0,-3 3 0,-4 0 0,1 7 0,-1 5 0,0 4 0,2 6 0,2 1 0,3 7 0,-3 0 0,14 19 0,-9-12-38,13 11-4,-1 1-3,-1 7 2</inkml:trace>
  <inkml:trace contextRef="#ctx0" brushRef="#br0" timeOffset="34085.9496">2883 671 89,'10'-16'37,"-10"16"2,0 0 0,20-3-27,-20 3-2,0 0-1,0 0-2,31 7-2,-31-7-2,18 21 2,-18-21-5,11 35 0,-8-16 0,-1 2 0,-9 0 0,-5 0 0,-1-3 0,13-18 0,-24 28 0,24-28 0,-20 14-13,1-16-27,19 2-2,-2-15 1,2 15-1</inkml:trace>
  <inkml:trace contextRef="#ctx0" brushRef="#br0" timeOffset="39379.2523">1815 2247 89,'0'0'38,"0"0"-1,12 26 1,-30-13-28,20 15-3,-18-9 0,9 13-4,-10-4 0,-1 4-4,2-6-1,-5-14-5,16 15-10,5-27-21,0 0-1,0 0 2,0 0-3</inkml:trace>
  <inkml:trace contextRef="#ctx0" brushRef="#br0" timeOffset="40078.2922">3160 1945 57,'0'0'35,"0"0"0,0 0 2,0 0-13,0 0-12,40 12-2,-22-10-2,14 12-3,0-7-2,8 4-1,1-4-2,-1 0-1,-1 0-2,-5-11-2,5 8-4,-25-22-10,7 11-15,-21 7-4,0-32 1,-11 15 1</inkml:trace>
  <inkml:trace contextRef="#ctx0" brushRef="#br0" timeOffset="40311.3056">3380 1861 64,'-15'8'33,"-3"-4"0,18-4 1,-4 31-19,4-31-6,0 0-3,0 0-1,20 20-1,-20-20 0,2 17 0,-2-17 0,-18 25 0,-3-13 0,0 9 0,-8-5 0,5 0-2,2-4-3,3-10-1,19-2-4,-26-3-5,26 3-15,0 0-13,0 0 1,0 0-1,0 0 3</inkml:trace>
  <inkml:trace contextRef="#ctx0" brushRef="#br0" timeOffset="39867.2802">3398 1857 102,'-21'26'37,"16"-6"2,5-20-3,0 42-29,0-19-1,10 12-2,-3-2-2,6 2 0,-3-1-2,1-1 1,-1-3-1,-4-7-1,-1 2-2,-5-25-3,-2 28-3,-17-35-11,19 7-15,-27-13-3,3-4 1,-3-4-2</inkml:trace>
  <inkml:trace contextRef="#ctx0" brushRef="#br0" timeOffset="41318.3632">4281 2027 87,'-23'-7'37,"23"7"3,0 0 0,0 0-25,0 0-4,16 15-2,1-17-3,12 9-2,1-7-1,12 3 0,-1-4-3,10-1 0,-2-2 0,1-1 0,-8 0 0,-1-2 0,-4 1 0,-11 1 0,2 2 0,-12-3 0,4 5-3,-20 1-4,21-2-6,-21 2-27,0 0-2,0 0 1,-18-12 0</inkml:trace>
  <inkml:trace contextRef="#ctx0" brushRef="#br0" timeOffset="40975.3436">4265 1848 93,'0'0'38,"0"0"1,18-12 0,10 15-28,-28-3-3,39-3-1,-11-4-2,12 3-2,3-3-1,4 2-1,1-4 0,-2 2-1,3 0 1,-4-2-2,-5 2-1,-5-1-2,-3 9-1,-32-1-4,37 9-9,-37-9-21,-7 18-2,7-18 3,-32 31-1</inkml:trace>
  <inkml:trace contextRef="#ctx0" brushRef="#br0" timeOffset="41815.3916">4600 1567 76,'0'0'38,"0"0"-1,0 0 3,11-23-25,-11 23-3,0 0-2,3 21-2,-3-21-2,-10 27-1,4-10-1,1 11 0,-9-1-4,9 8 0,-6 4 0,1 6 0,-1 1 0,0 5 0,1 0 0,3 2 0,-2 1 0,4-1 0,1-6 0,6 1 0,1-8 0,3-7 0,-3-4 0,3-8 0,2-4 0,-8-17 0,14 20 0,-14-20 0,0 0-9,0 0-32,8-20 1,-5 3-2,-3-1-1</inkml:trace>
  <inkml:trace contextRef="#ctx0" brushRef="#br0" timeOffset="42987.4587">5733 1729 71,'18'5'36,"-18"-5"0,0 0 2,2 25-21,-23-29-4,14 20-4,-22-9-2,5 7-2,-8-7-1,2 7 0,-11-3-1,8 4-1,-4 0 0,1 0-1,13-2 1,1-1-1,22-12 0,-20 21-1,20-21 1,11 16-1,6-9 2,12-4-2,6 4 0,2 0 0,4 2 0,-3 4 0,3 2 0,-9 1 0,5 2-2,-14-1 0,-4 8-3,-19-25-4,34 40-19,-29-22-14,-1-1 2,-4-17-1,-9 27 0</inkml:trace>
  <inkml:trace contextRef="#ctx0" brushRef="#br0" timeOffset="42544.4333">5474 1579 89,'0'0'38,"0"0"0,0 0 1,11 36-27,-11-36-2,-15 40-1,10-19-3,9 14-1,-10-3-1,10 8-1,-6 2-1,-1 2-2,6-1 0,-1-1 0,3-4 0,1-4 0,-3-4 0,-3-8 0,0-6 0,0-16 0,0 0 0,16 7-2,-16-7-3,0-28-3,0 28-3,-7-46-13,10 24-17,-6-3 1,-2 0 1,-1 3-1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28:20.6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3668 117 76,'0'0'36,"0"0"-2,0 0 4,0 0-26,0 0-3,16 7-3,-16-7-1,39 7-2,-20 1 0,4 6-1,-5-2 1,-2 7 0,-14-3 1,-4 7 0,-18-7-1,-1 7 2,-11-9-2,4 3 0,-4-6 0,4-4-3,5-2 0,4-5-3,19 0-4,-23-4-6,23 4-25,0 0-3,0 0 1,21 6-1</inkml:trace>
  <inkml:trace contextRef="#ctx0" brushRef="#br0" timeOffset="-299.017">3594 184 78,'0'0'37,"0"0"0,0 0 1,0 0-21,0 0-7,0 0-2,21 2-4,-1 3-2,4 4-2,8 0 0,2 0-1,3 1-4,-5-6-1,6 11-5,-16-16-11,4 1-15,-8 1 0,-18-1-1,0 0 3</inkml:trace>
  <inkml:trace contextRef="#ctx0" brushRef="#br0" timeOffset="-534.0305">3753 93 66,'0'0'36,"0"0"1,0 0 1,0 0-16,0 0-9,-11 19-2,18 8-3,-17-10-2,17 16-2,-9-4 0,4 6-1,0 0-1,-1-2-1,3-5-1,7 1 0,-3-5 0,-6-6-2,5-1-2,-7-17-3,0 0-6,0 0-20,0 0-7,0 0 1,-23-33-1</inkml:trace>
  <inkml:trace contextRef="#ctx0" brushRef="#br0" timeOffset="2324.1329">4614 283 68,'-16'10'35,"-1"-8"0,17-2 1,0 0-21,0 0-2,26 9-3,-26-9-2,44-7-3,-17 0 0,5 3-1,-2-1-1,3 0-1,-8-1-1,0 3 0,1 1-1,-3 0 0,-2 4-2,0-4-1,1 8-2,-6-12-3,10 19-8,-26-13-19,26 1-4,-26-1 1,27-3 0</inkml:trace>
  <inkml:trace contextRef="#ctx0" brushRef="#br0" timeOffset="2023.1157">4641 197 36,'0'0'29,"0"0"4,-21 1-8,21-1-3,0 0-3,0 0-2,0 0-5,-7-19-2,22 21-3,-15-2 0,23-7-1,-23 7-1,37-13-1,-12 6-1,11 2 0,-1-2-2,2 2-1,2 1-1,0-3-1,3 7-2,-5-7-2,-2 12-3,-19-15-4,11 19-10,-27-9-13,0 0-2,-6 19 2,-15-15 1</inkml:trace>
  <inkml:trace contextRef="#ctx0" brushRef="#br0" timeOffset="2820.1613">5518-67 74,'0'0'36,"18"-7"1,-18 7 1,0 0-20,0 0-8,0 0 0,0 0-2,-6 26-2,6-26 0,-14 30-2,6-11 1,-3 10-2,0 0-3,6 5 0,-9 3 0,2 0 0,-1 1 0,6-4 0,9-3 0,3-3 0,-3-8 0,3-3 0,-5-17 0,2 21 0,-2-21 0,0 0-4,0 0-4,9-21-5,-9 21-9,10-17-18,-2-3-1,-1 3 2,-7-2 0</inkml:trace>
  <inkml:trace contextRef="#ctx0" brushRef="#br0" timeOffset="3137.1794">5762 112 77,'16'0'38,"-16"0"-1,0 0 2,-30 27-24,1-26-5,12 13-1,-20-7-3,7 7-1,-11-1-1,8-1-1,8-1-1,5 1 1,-4-2-1,24-10-1,-13 23 1,13-23 0,30 28-2,-10-10 0,6 0 0,6 1 0,2 4-2,-4-4-3,7 13-5,-23-10-24,5 3-7,-5 0 0,-12-1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35:19.48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9229BB-F3B5-4947-AA4A-60A13CF7BC36}" emma:medium="tactile" emma:mode="ink">
          <msink:context xmlns:msink="http://schemas.microsoft.com/ink/2010/main" type="writingRegion" rotatedBoundingBox="457,10676 24862,10250 24926,13921 521,14346"/>
        </emma:interpretation>
      </emma:emma>
    </inkml:annotationXML>
    <inkml:traceGroup>
      <inkml:annotationXML>
        <emma:emma xmlns:emma="http://www.w3.org/2003/04/emma" version="1.0">
          <emma:interpretation id="{277A7454-5980-4CC8-8593-4CB0A9D8E91C}" emma:medium="tactile" emma:mode="ink">
            <msink:context xmlns:msink="http://schemas.microsoft.com/ink/2010/main" type="paragraph" rotatedBoundingBox="458,10670 15635,10438 15647,11240 471,11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81CB06-54EF-4CA1-81D6-E278331165AD}" emma:medium="tactile" emma:mode="ink">
              <msink:context xmlns:msink="http://schemas.microsoft.com/ink/2010/main" type="line" rotatedBoundingBox="458,10670 15635,10438 15647,11240 471,11473"/>
            </emma:interpretation>
          </emma:emma>
        </inkml:annotationXML>
        <inkml:traceGroup>
          <inkml:annotationXML>
            <emma:emma xmlns:emma="http://www.w3.org/2003/04/emma" version="1.0">
              <emma:interpretation id="{F27C829F-BE3E-412C-9405-C064DA1C49D2}" emma:medium="tactile" emma:mode="ink">
                <msink:context xmlns:msink="http://schemas.microsoft.com/ink/2010/main" type="inkWord" rotatedBoundingBox="460,10757 1423,10742 1434,11458 471,11473"/>
              </emma:interpretation>
              <emma:one-of disjunction-type="recognition" id="oneOf0">
                <emma:interpretation id="interp0" emma:lang="en-US" emma:confidence="0">
                  <emma:literal>M=</emma:literal>
                </emma:interpretation>
                <emma:interpretation id="interp1" emma:lang="en-US" emma:confidence="1">
                  <emma:literal>M =</emma:literal>
                </emma:interpretation>
                <emma:interpretation id="interp2" emma:lang="en-US" emma:confidence="0">
                  <emma:literal>M.</emma:literal>
                </emma:interpretation>
                <emma:interpretation id="interp3" emma:lang="en-US" emma:confidence="0">
                  <emma:literal>ML</emma:literal>
                </emma:interpretation>
                <emma:interpretation id="interp4" emma:lang="en-US" emma:confidence="0">
                  <emma:literal>M:</emma:literal>
                </emma:interpretation>
              </emma:one-of>
            </emma:emma>
          </inkml:annotationXML>
          <inkml:trace contextRef="#ctx0" brushRef="#br0">81 106 16,'0'0'27,"0"0"1,0 0 2,0 0-10,0 0-2,0 0-2,0 0-3,-2 18 0,4 3-4,-2-21 1,-6 39-2,-3-20-1,9 18-1,-10-8-1,10 8-1,-9-4-1,7 6 1,-3-2-2,7 2 1,-8-2-2,6 2 1,0-7 0,-3-2-1,1-1 0,2-3 0,-5-5 0,5-3-1,0-18 1,-7 21-1,7-21 0,0 0 1,-7 16 1,7-16-2,0 0 0,0 0 0,-6-19 0,6 19 0,2-30 0,-4 8 0,-1-6 0,-1-5 0,6-3 0,2 1 0,-3-6 0,3 0 0,-1 1 0,3-1 0,1 0 0,-4 6 0,4 0 0,-5 1 0,5 2 0,-1 2 0,-3 2 0,4 7 0,-3 1 0,-1 4 0,-3 16 0,9-16 0,-9 16 0,0 0 0,16 29 0,-13-10 0,6 4 0,0 4 0,3 1 0,-1 0 0,3 0 0,-1-5 0,-3 0 0,4-3 0,2-2 0,-16-18 0,21 26 0,-21-26 0,16 16 0,-16-16 0,18 7 0,-18-7 0,16-11 0,-16 11 0,19-26 0,-8 5 0,1-4 0,0-3 0,1-2 0,1-4 0,-5 2 0,1 2 0,-1 2 0,2 1 0,-4 6 0,-2 3 0,0 2 0,-5 16 0,7-16 0,-7 16 0,0 0 0,0 0 0,0 0 0,8 23-2,-5-3 4,-3 5-2,0 5 0,0 5 0,2 2 0,0 2 0,-2 2 0,1-6 0,1 2 0,0 1 0,0-1 0,1-2 0,-1-3 0,5 0 0,-7-2 0,2-2 0,0-3 0,-1-6 0,3 1 0,-4-20 0,9 23 0,-9-23 0,0 0 0,0 16 0,0-16 0,0 0 0,0 0-3,0 0-4,0 0-6,0 0-23,0 0-6,0 0 2,12-18-1</inkml:trace>
          <inkml:trace contextRef="#ctx0" brushRef="#br0" timeOffset="267.0152">697 304 60,'23'-9'31,"-23"9"0,28-12-2,-28 12-18,26-6 0,-5 8-5,-5-4-3,7 2-2,-2 2-4,-1-4-15,-20 2-13,44-1 0,-44 1-1,23 0 1</inkml:trace>
          <inkml:trace contextRef="#ctx0" brushRef="#br0" timeOffset="500.0286">762 433 88,'-19'14'33,"19"-14"1,0 0 1,0 0-27,0 0-3,0 0-2,33-14-2,-14 9-1,3-4-4,9 11-5,-11-8-17,1-2-8,9 11-1,-12-8 0,5 10 1</inkml:trace>
        </inkml:traceGroup>
        <inkml:traceGroup>
          <inkml:annotationXML>
            <emma:emma xmlns:emma="http://www.w3.org/2003/04/emma" version="1.0">
              <emma:interpretation id="{56CC7F13-F358-49E9-B144-4ED4825F721A}" emma:medium="tactile" emma:mode="ink">
                <msink:context xmlns:msink="http://schemas.microsoft.com/ink/2010/main" type="inkWord" rotatedBoundingBox="2309,10642 3116,10630 3128,11401 2321,11414"/>
              </emma:interpretation>
              <emma:one-of disjunction-type="recognition" id="oneOf1">
                <emma:interpretation id="interp5" emma:lang="en-US" emma:confidence="0">
                  <emma:literal>Da</emma:literal>
                </emma:interpretation>
                <emma:interpretation id="interp6" emma:lang="en-US" emma:confidence="0">
                  <emma:literal>Dan</emma:literal>
                </emma:interpretation>
                <emma:interpretation id="interp7" emma:lang="en-US" emma:confidence="0">
                  <emma:literal>D"</emma:literal>
                </emma:interpretation>
                <emma:interpretation id="interp8" emma:lang="en-US" emma:confidence="0">
                  <emma:literal>Dad</emma:literal>
                </emma:interpretation>
                <emma:interpretation id="interp9" emma:lang="en-US" emma:confidence="0">
                  <emma:literal>Dar</emma:literal>
                </emma:interpretation>
              </emma:one-of>
            </emma:emma>
          </inkml:annotationXML>
          <inkml:trace contextRef="#ctx0" brushRef="#br0" timeOffset="3650.2087">2114 127 45,'0'0'31,"0"0"3,0 0-1,2-19-13,-2 19-3,0 0-1,-2 31-5,2-31-1,-14 36-3,0-17 0,7 18-1,-13-5-1,1 11-1,-6-3-1,6 8 0,-2-4-2,1 2 1,1-3-2,-2-6 0,1-7 0,6-5 0,2-6 0,12-19 0,-18 23 0,18-23 0,0 0 0,0 0 0,4-21 0,4-4 0,7-3 0,2-7 0,3-8 0,1-5 0,2-1 0,0-1 0,1 8 0,-1 1 0,-5 6 0,0 6 0,-6 5 0,-3 6 0,-9 18 0,17-19 0,-17 19 0,0 0 0,0 0 0,18 5 0,-18-5 0,16 23 0,-2-7 0,2 5 0,2 2 0,-4 2 0,2 1 0,1 1 0,5-1 0,-3 3 0,-5-3 0,2-1 0,-2-2 0,-2-2 0,1 0 0,-3 1 0,-4-5 0,1-1 0,-7-16 0,5 25 0,-5-25 0,2 18 0,-2-18 0,0 0 0,0 0 0,-11 16 0,11-16 0,-25 5 0,10-1 0,-7 1 0,-4 0 0,-2 0 0,-6 1 0,-5-3 0,8 4 0,-5-3 0,3 1 0,1-1 0,0-1 0,2-3 0,9 0 0,5 0 0,16 0 0,-23 2 0,23-2 0,0 0-6,0 0-7,0 0-17,0-21-12,0 21 2,27-20-1,-8 4 3</inkml:trace>
          <inkml:trace contextRef="#ctx0" brushRef="#br0" timeOffset="4470.2557">2612-98 31,'0'0'27,"0"0"3,0 0-8,0 0-2,-5-16-2,5 16-4,0 0-2,0 0-3,-22-5-2,22 5 0,-17 2-1,17-2-1,-23 3-1,23-3-1,-30 11 0,30-11-1,-23 14 0,23-14-1,-25 18 0,25-18-1,-21 23 1,21-23-1,-9 23-1,9-23 1,-5 21 0,5-21 0,0 0 0,19 13 1,-19-13-1,27-11 1,-11 2 0,1-3-1,3-2 0,-1-1 1,-3 3-1,2 1 0,-18 11 1,19-14-1,-19 14 1,0 0 0,0 0 0,0 0 0,0 0 0,9 20 1,-9-20-1,0 17 1,0-17 0,0 27 0,0-27-1,-5 30 0,-1-11 1,5 3-1,-3-3 0,-1 2 0,-1-3 0,6 0-2,0-18 2,0 25-4,0-25 0,0 0-8,34 1-25,-18-1-3,0-3-1,-16 3 0</inkml:trace>
        </inkml:traceGroup>
        <inkml:traceGroup>
          <inkml:annotationXML>
            <emma:emma xmlns:emma="http://www.w3.org/2003/04/emma" version="1.0">
              <emma:interpretation id="{D7FB5C9D-8656-46E6-9088-029A95DF24ED}" emma:medium="tactile" emma:mode="ink">
                <msink:context xmlns:msink="http://schemas.microsoft.com/ink/2010/main" type="inkWord" rotatedBoundingBox="4518,10608 7794,10558 7805,11276 4529,11326">
                  <msink:destinationLink direction="with" ref="{D3FDE8A6-C427-4460-8496-BA8B7553C859}"/>
                </msink:context>
              </emma:interpretation>
              <emma:one-of disjunction-type="recognition" id="oneOf2">
                <emma:interpretation id="interp10" emma:lang="en-US" emma:confidence="0.5">
                  <emma:literal>module:</emma:literal>
                </emma:interpretation>
                <emma:interpretation id="interp11" emma:lang="en-US" emma:confidence="0">
                  <emma:literal>module,</emma:literal>
                </emma:interpretation>
                <emma:interpretation id="interp12" emma:lang="en-US" emma:confidence="0">
                  <emma:literal>module;</emma:literal>
                </emma:interpretation>
                <emma:interpretation id="interp13" emma:lang="en-US" emma:confidence="0">
                  <emma:literal>module.</emma:literal>
                </emma:interpretation>
                <emma:interpretation id="interp14" emma:lang="en-US" emma:confidence="0">
                  <emma:literal>module</emma:literal>
                </emma:interpretation>
              </emma:one-of>
            </emma:emma>
          </inkml:annotationXML>
          <inkml:trace contextRef="#ctx0" brushRef="#br0" timeOffset="5720.3272">4103 315 70,'0'0'33,"0"0"0,0 0 1,-8-18-20,8 18-2,0 0-2,5 19-1,-5-19-2,-9 22 0,9-22-2,-3 37 0,-5-18-2,7 8 0,-6-6-1,5 4 0,-2-4-2,3 0 1,1-21 0,-2 27-1,2-27 0,0 0 1,-4 16-1,4-16 0,0 0 1,9-29-1,-4 10 2,2-6-2,1-3 0,0-1 0,5 1 0,-1 0 0,2 5 0,-3 3 0,-1 4 0,-10 16 0,16-17 0,-16 17 0,16 2 0,-16-2 0,9 15 0,-9-15 0,11 23 0,-11-23 0,15 31 0,-15-31 0,16 24 0,-16-24 0,14 18 0,-14-18 0,16 5 0,-16-5 0,20-7 0,-20 7 0,23-23 0,-6 9 0,-1-2 0,2 0 0,0 0 0,-18 16 0,24-24 0,-24 24 0,16-15 0,-16 15 0,0 0 0,0 0 0,0 0 0,18 25 0,-18-9 0,0 2 0,3 3 0,1 2 0,-4 2 0,3 0 0,-4-2 0,1 0 0,1-6 0,5-1 0,-6-16 0,10 20 0,-10-20 0,0 0-6,18 1 0,-18-17-4,25 18-7,-25-2-17,12-26-6,4 13 1,-5-3 1</inkml:trace>
          <inkml:trace contextRef="#ctx0" brushRef="#br0" timeOffset="6174.3531">4764 399 10,'0'0'24,"19"-1"3,-19 1 3,0 0-9,0 0-1,0 0-1,23 7-3,-23-7-1,0 0-4,0 0-2,0 19-1,0-19-2,-2 18-1,2-18-1,-5 26-1,5-26-1,0 29 0,0-29-1,11 26 1,-11-26-1,17 14 0,-17-14 0,27-3 1,-27 3-1,31-25 0,-20 4 1,3-2-2,-3-4 1,-6-1 0,-1 2 0,-3 4-1,-6 1 1,5 21 0,-18-25 0,18 25-1,-30-5 1,30 5-1,-28 11-1,28-11 0,-25 12-3,25-12-3,-12 18-3,12-18-14,0 0-16,-9 17 2,9-17 0,18 18-1</inkml:trace>
          <inkml:trace contextRef="#ctx0" brushRef="#br0" timeOffset="6792.3885">5286 338 75,'-30'1'34,"30"-1"-1,-32 7 1,4-8-22,28 1-2,-41 17-2,41-17-1,-30 23-1,22-7-2,8-16 0,-22 27-1,22-27 0,-1 25-1,1-25 0,17 21 0,-17-21 0,29 9-1,-10-11 1,4-3-1,2-8 0,-1-5 0,3-5 0,-4-5 0,-4-5 0,1-6-1,-4-9 1,-1-2-1,0-1 0,-7 2 0,-2-1 0,-5 6 0,1 7 0,0 7 0,-2 10 0,0 20 0,-4-18 1,4 18 0,0 0-1,-8 20 2,4-2-2,2 8 0,1 4 0,-1 7 0,-2 6 0,2 3 0,1 0 0,2 3 0,3-1 0,1-2 0,-3-5 0,2-4 0,-1-4 0,-1-10 0,10 6-5,-12-29-7,16 16-25,-16-16-4,0 0 0,23 1 1</inkml:trace>
          <inkml:trace contextRef="#ctx0" brushRef="#br0" timeOffset="7194.4115">5611 376 77,'0'0'35,"0"0"-2,0 0 3,-4 16-21,4-16-5,0 0-1,0 0-1,-5 23-2,5-23-1,9 23-1,-9-23-1,7 23 0,-7-23-1,19 20 0,-19-20-1,29 10 0,-13-13 1,3-4-1,-3-6 1,5-1-2,-2-7 0,3 0 0,-5-4 0,-1-1 0,-5 1 0,-2 0 0,-1 7 0,-6 1-3,-2 17-3,2-20-3,-2 20-8,0 0-20,-12 20-3,12-20 1,-11 16 0</inkml:trace>
          <inkml:trace contextRef="#ctx0" brushRef="#br0" timeOffset="7548.4316">6072-172 95,'0'0'36,"0"0"1,0 0 2,3 20-29,-15-5 0,15 24-3,-13 0 0,8 16-2,-7 0-1,4 10-1,-2-1-1,3 2-2,-3-3 0,5-4 0,1-8 0,-1-10 0,7-2 0,-5-18-5,11 5-5,-11-26-22,0 0-9,23-14 1,-13-7 0,10-4 1</inkml:trace>
          <inkml:trace contextRef="#ctx0" brushRef="#br0" timeOffset="7918.4529">6283 380 81,'0'0'35,"34"12"-1,-34-12 1,42-10-22,-10 13-6,-7-13-2,7 4-1,-4-8-1,-2 0 0,-6-5-1,-4-1 0,-11-3 1,-3 4 0,-6-3 0,4 22 0,-23-24 2,7 24-1,-7-2 1,6 13 0,-6 1-5,7 13 0,-4-2 0,8 10 0,0-3 0,10 6 0,7-1 0,11-1 0,9-6 0,12-5 0,7-5 0,6-16 0,13 6 0,-8-15-33,0-2-9,-11-1-2,-11 3 2</inkml:trace>
          <inkml:trace contextRef="#ctx0" brushRef="#br0" timeOffset="9033.5167">7217-92 86,'0'0'37,"0"0"-1,16-2 3,-16 2-17,0 0-17,0 0-1,0 0-3,0 0-3,0 0-8,0 0-25,20-2-4,-20 2 3,14 18-3</inkml:trace>
          <inkml:trace contextRef="#ctx0" brushRef="#br0" timeOffset="9214.527">7327 318 97,'-11'23'36,"9"7"2,-10-10-2,-4-6-29,18 9-1,-2-23-4,-4 19-7,4-19-29,27 11-2,-27-11 0,23-13-1</inkml:trace>
        </inkml:traceGroup>
        <inkml:traceGroup>
          <inkml:annotationXML>
            <emma:emma xmlns:emma="http://www.w3.org/2003/04/emma" version="1.0">
              <emma:interpretation id="{5040E472-AC36-4E00-A9CD-0FB9349DB7D7}" emma:medium="tactile" emma:mode="ink">
                <msink:context xmlns:msink="http://schemas.microsoft.com/ink/2010/main" type="inkWord" rotatedBoundingBox="8896,10609 11212,10574 11221,11193 8905,11228">
                  <msink:destinationLink direction="with" ref="{D3FDE8A6-C427-4460-8496-BA8B7553C859}"/>
                  <msink:destinationLink direction="with" ref="{F31A42D3-CE52-41F0-9078-1E371E0A3676}"/>
                </msink:context>
              </emma:interpretation>
              <emma:one-of disjunction-type="recognition" id="oneOf3">
                <emma:interpretation id="interp15" emma:lang="en-US" emma:confidence="0">
                  <emma:literal>Kosan</emma:literal>
                </emma:interpretation>
                <emma:interpretation id="interp16" emma:lang="en-US" emma:confidence="0">
                  <emma:literal>kestrel</emma:literal>
                </emma:interpretation>
                <emma:interpretation id="interp17" emma:lang="en-US" emma:confidence="0">
                  <emma:literal>Kestrel</emma:literal>
                </emma:interpretation>
                <emma:interpretation id="interp18" emma:lang="en-US" emma:confidence="0">
                  <emma:literal>kept</emma:literal>
                </emma:interpretation>
                <emma:interpretation id="interp19" emma:lang="en-US" emma:confidence="0">
                  <emma:literal>kosz~1</emma:literal>
                </emma:interpretation>
              </emma:one-of>
            </emma:emma>
          </inkml:annotationXML>
          <inkml:trace contextRef="#ctx0" brushRef="#br0" timeOffset="10459.5982">8751 35 48,'0'0'34,"23"-2"0,-23 2 3,0 0-14,0 0-4,0 0-4,-5 25-5,-15-20-1,10 15-4,-15-6 1,4 5-3,-9-3 0,0 2-1,-4-4-1,3 2 0,1-2 0,1-5-1,3-2 1,3 0-1,23-7 1,-25 13-2,25-13 1,0 0 0,-3 17 1,3-17-1,24 18 0,-2-6 0,1 1 2,3 3-2,0-2 0,3 0 0,-3 0 0,-3 0 0,2 0 0,-25-14-5,33 27-3,-33-27-11,0 0-21,22 11 0,-22-11-1,15 0 1</inkml:trace>
          <inkml:trace contextRef="#ctx0" brushRef="#br0" timeOffset="10024.5733">8492-45 43,'10'-17'33,"-10"17"4,0 0-1,0 0-7,-3-25-10,3 25-3,0 0-5,0 0-3,0 0-2,-2 30-2,2-30-1,-5 39-1,-1-11 1,5 8-2,-5 3 1,1 1 0,2 1-2,-1 0 0,0-2 0,4-2 0,-3-7 0,3-5 0,0-6 0,0-19 0,2 25 0,-2-25 0,0 0-4,0 0-10,17-29-26,-11 10-1,-1-4 0,4 0 1</inkml:trace>
          <inkml:trace contextRef="#ctx0" brushRef="#br0" timeOffset="10836.6198">8891 334 74,'19'-9'37,"-19"9"0,0 0 1,21 4-20,-21-4-3,0 0-6,0 0-3,0 0-2,0 0-1,21 19 0,-21-19-1,29 9 0,-12-9-1,6 0 1,-2-7-1,4-4 0,-2-3 1,-2-4-2,-7-3 0,-1-2 0,-8 2 0,-8-2 0,-10 4 0,-6 4 0,-8 5 0,-3 5 0,-3 5 0,-1 5 0,2 2 0,6 2 0,3 3-2,5-3-1,15 10-4,3-19-7,0 0-24,12 25-2,-12-25 0,32 16 0</inkml:trace>
          <inkml:trace contextRef="#ctx0" brushRef="#br0" timeOffset="11363.6499">9584 122 62,'0'0'36,"-26"-11"0,26 11 3,-20 9-18,-10-21-3,30 12-7,-40 5-3,40-5-2,-39 12-2,39-12-1,-25 18-1,25-18 0,-9 25-1,9-25-1,8 25 1,-8-25-1,22 28 1,-6-12-1,2 1 1,3 1-1,-5-2 1,0-2-1,-16-14 2,18 25-2,-18-25 0,1 18 0,-1-18 0,-28 10 0,9-8 0,-6 0 0,-1 1 0,-3-3 0,3 4 0,-2-6-4,28 2-6,-37 4-9,37-4-21,0 0-1,0 0 1,24 10 0</inkml:trace>
          <inkml:trace contextRef="#ctx0" brushRef="#br0" timeOffset="12287.7028">9775 261 17,'0'0'24,"0"0"-1,26 8 2,-26-8-12,46-11 1,-17 4-8,1-2-3,3 4-1,1-1-1,-3-1-2,1 4-1,-5 1 0,-3 2-1,-2 0 0,2 4 1,-8-3 2,0 1 5,0 9 3,-16-11 4,0 0 1,0 0 2,16 21 0,-16-21 0,0 0-3,-11 18-2,11-18-3,2 19-2,-2-19-1,9 20 0,-9-20-1,18 14 0,-18-14-1,26 7 0,-7-7 0,1-4 1,3-1-3,-2-6 0,2 1 0,-5-4 0,-1-1 0,-1 1 0,-16 14 0,16-26 0,-16 26-2,0 0-5,-2-29-6,2 29-19,0 0-9,0 0 1,0 0-1,0 0 1</inkml:trace>
          <inkml:trace contextRef="#ctx0" brushRef="#br0" timeOffset="11805.6752">9851 70 103,'0'0'36,"0"0"2,26-12-2,1 14-29,-27-2-2,32-2-1,-16 2 1,6 7-3,0-2 1,-1 10-1,-5-8 1,-4 10-1,-7-1 0,-6 6-1,-8-1 1,-5 4 0,-11 1 0,-2-1-2,-3 5 0,-1-4 0,2-1 0,5 0 0,6-2 0,9-4 0,4 1 0,5-20-2,12 26-2,-12-26-3,39 11-7,-39-11-22,39-19-5,-14 3 2,-4-7-2</inkml:trace>
          <inkml:trace contextRef="#ctx0" brushRef="#br0" timeOffset="12678.7252">10684-126 77,'11'-32'39,"-11"32"-1,3-17 2,-3 17-22,0 0-4,0 0-4,0 0-2,-7 28-3,7 2-1,-5 2-2,3 14-2,-7 3 0,6 6 0,-1 2 0,1-1 0,-6-1 0,9-4 0,-2-3 0,4-12 0,8-5 0,-4-13 0,11 5-27,-17-23-14,32 4-2,-32-4 1,30-34-1</inkml:trace>
        </inkml:traceGroup>
        <inkml:traceGroup>
          <inkml:annotationXML>
            <emma:emma xmlns:emma="http://www.w3.org/2003/04/emma" version="1.0">
              <emma:interpretation id="{2BC55E23-8DA9-4CCF-BCB5-2520866650AD}" emma:medium="tactile" emma:mode="ink">
                <msink:context xmlns:msink="http://schemas.microsoft.com/ink/2010/main" type="inkWord" rotatedBoundingBox="12195,10545 15636,10492 15645,11075 12204,11128"/>
              </emma:interpretation>
              <emma:one-of disjunction-type="recognition" id="oneOf4">
                <emma:interpretation id="interp20" emma:lang="en-US" emma:confidence="1">
                  <emma:literal>resolution</emma:literal>
                </emma:interpretation>
                <emma:interpretation id="interp21" emma:lang="en-US" emma:confidence="1">
                  <emma:literal>resolute n</emma:literal>
                </emma:interpretation>
                <emma:interpretation id="interp22" emma:lang="en-US" emma:confidence="1">
                  <emma:literal>re solution</emma:literal>
                </emma:interpretation>
                <emma:interpretation id="interp23" emma:lang="en-US" emma:confidence="0">
                  <emma:literal>resolute on</emma:literal>
                </emma:interpretation>
                <emma:interpretation id="interp24" emma:lang="en-US" emma:confidence="0">
                  <emma:literal>resolute ion</emma:literal>
                </emma:interpretation>
              </emma:one-of>
            </emma:emma>
          </inkml:annotationXML>
          <inkml:trace contextRef="#ctx0" brushRef="#br0" timeOffset="13587.7771">11759 248 56,'0'0'35,"0"0"0,0 0-4,0 0-8,-5 23-4,5-23-6,0 0-3,-14 18-3,14-18-1,-2 21-3,2-21 0,-4 16-1,4-16 0,0 0-1,2 16 1,-2-16 0,0 0 0,0 0-1,5-20 1,-3 4-2,5-3 0,-3-8 0,1-3 0,4 0 0,5 2 0,-2 1 0,1 4 0,3 6 0,-16 17 0,31-13-4,-13 12-1,9 18-2,-27-17-13,35 20-20,-14 1-1,-5-2 1,2 4 0</inkml:trace>
          <inkml:trace contextRef="#ctx0" brushRef="#br0" timeOffset="13934.797">12082 289 80,'32'-16'35,"-32"16"-1,35-28 0,-12 13-26,-7-11 0,12 8-2,-12-7 0,4 9 0,-17-5-2,-3 21 2,4-28-3,-4 28 0,-22-5 0,22 5 0,-38 16 0,16-1-3,-1 1 2,1 7-2,2 0 2,4 4-1,4-1-1,5 1 0,5-6 0,6-1 0,6-1-1,-10-19-1,35 27-4,-17-31-8,12 1-25,-2-3-1,-3-3 0,3-3-1</inkml:trace>
          <inkml:trace contextRef="#ctx0" brushRef="#br0" timeOffset="14334.8199">12619 122 69,'0'0'39,"0"0"-2,-21-17 3,21 17-11,-25-9-19,-3 2-1,12 12-4,-2-3-1,18-2-3,-21 16 3,21-16-4,-9 28 1,14-10-1,4 0 0,4 1 1,-3 0-1,2 3 1,-4-3-1,0-3 1,-8-16 0,6 27 0,-6-27-1,-9 17 2,-9-10-2,18-7 0,-33 11 0,10-9 0,23-2-4,-34 2-4,34-2-5,-19 8-23,19-8-6,0 0 1,26-12 0</inkml:trace>
          <inkml:trace contextRef="#ctx0" brushRef="#br0" timeOffset="14694.8405">12839 214 82,'0'0'37,"0"0"0,0 0 2,0 0-27,13 26-1,-13-26-4,0 0 0,14 18-2,4-11-1,-18-7-1,33 3 0,-17-6-2,7-1 1,-7-5-1,-16 9-1,26-21 1,-22 4-1,-10-3 1,-6 3-1,-6 1 2,-4 2-2,-3 3 0,-2 8 0,4 5-2,-7 6 0,14 6-3,-3-5-2,17 18-7,-10-10-23,12-17-5,11 25 2,-11-25-1</inkml:trace>
          <inkml:trace contextRef="#ctx0" brushRef="#br0" timeOffset="15046.8605">13318-226 92,'0'0'39,"0"0"0,0 0 1,-20-3-28,24 29-2,-20-1-3,7 13-3,-5 1 0,5 14-2,-3 1 1,1 1-2,-1-3 1,5-2-2,2-6 0,1-6-2,9-4 0,-5-17-3,11 4-5,-11-21-16,0 0-16,18-12 1,-4-7 0,9-8 0</inkml:trace>
          <inkml:trace contextRef="#ctx0" brushRef="#br0" timeOffset="15333.877">13422 89 90,'5'24'37,"-5"-24"1,0 32 2,20-9-30,-20-23 0,5 33-4,-5-33-1,16 30-1,-16-30-1,32 18-1,-17-16 0,7-2 0,-22 0-1,31-15 0,-11-2 0,-6-4-1,2 0-1,-4-4 1,-1 4-2,-8-2 1,-3 23-3,7-33-2,-7 33-4,0 0-9,0 0-20,0 0-2,-16 5 2,13 11-1</inkml:trace>
          <inkml:trace contextRef="#ctx0" brushRef="#br0" timeOffset="15844.9062">13821 96 87,'0'0'37,"0"0"1,0 0 0,0 0-29,23 5-1,-6-7-4,10 4-2,3 5-5,-2-12-6,13 12-21,-6-4-7,-7-4-1,-1 10 0</inkml:trace>
          <inkml:trace contextRef="#ctx0" brushRef="#br0" timeOffset="15676.8965">14003-46 83,'8'-18'38,"-8"18"-2,0 0 3,-21 4-27,21 17-2,-12-4-2,8 17-4,-8-1 1,7 13-3,-6-4 1,4 5-2,2-5 1,3-1-2,-3-6-1,1-12-1,8 1-4,-4-24-5,0 0-18,0 0-11,0 0 0,-4-33 0,-1 0 1</inkml:trace>
          <inkml:trace contextRef="#ctx0" brushRef="#br0" timeOffset="16016.9161">14179 217 82,'0'0'38,"0"0"-1,7 19 1,-7-19-28,0 0-2,0 0-5,0 0-5,0 0-6,16 2-17,-16-2-12,0 0 0,-2-19 0,-1-2-1</inkml:trace>
          <inkml:trace contextRef="#ctx0" brushRef="#br0" timeOffset="16175.9252">14260-71 88,'0'0'35,"18"-25"1,-18 25 1,25 0-30,-25 0-2,0 0-3,-2 29-4,-3-14-8,13 8-21,-4 12-5,-6-3 1,11 7-3</inkml:trace>
          <inkml:trace contextRef="#ctx0" brushRef="#br0" timeOffset="16468.9419">14379 235 60,'0'0'38,"21"7"0,-4-7 2,-17 0-11,18-9-16,7 12-4,-8-13-3,8 8-1,-4-7-2,4 4-1,-25 5 0,28-17-1,-19 1 0,-9 16 0,5-30 1,-5 30-2,-10-28 1,-8 17 0,-3 4 0,-2 2-1,2 5 0,0 2 0,3 5-1,-1 0-1,6 9-3,13-16-4,-3 21-8,3-21-23,5 15-2,-5-15 2,28 4-2</inkml:trace>
          <inkml:trace contextRef="#ctx0" brushRef="#br0" timeOffset="16956.9699">14891 64 85,'0'0'38,"0"0"1,0 0 0,0 0-21,0 0-9,0 0-3,0 0-1,0 0-3,1 23 1,-4-7-2,3-16 1,-4 28-1,4-28 1,-2 25 0,2-25-1,0 0 1,0 0-2,0 0 0,29-18 0,-12 1 0,1-3 0,1-1 0,6 0 0,-4 2 0,2 3 0,-5 5 0,-18 11 0,23-7 0,-23 7 0,0 0 0,18 27 0,-15-6 0,1 2 0,4 1 0,-4 3 0,-2-3 0,3-3 0,-1-3 0,1-1 0,-5-17 0,10 16-3,-10-16-8,0 0-27,16-12-4,-16 12 0,18-30 0</inkml:trace>
        </inkml:traceGroup>
      </inkml:traceGroup>
    </inkml:traceGroup>
    <inkml:traceGroup>
      <inkml:annotationXML>
        <emma:emma xmlns:emma="http://www.w3.org/2003/04/emma" version="1.0">
          <emma:interpretation id="{3B8B535F-4F34-4F91-967C-00D56CDF4C7D}" emma:medium="tactile" emma:mode="ink">
            <msink:context xmlns:msink="http://schemas.microsoft.com/ink/2010/main" type="paragraph" rotatedBoundingBox="1759,12475 24894,12072 24926,13921 1791,143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7DFCAE-6372-4F06-97C5-9BB919EA843D}" emma:medium="tactile" emma:mode="ink">
              <msink:context xmlns:msink="http://schemas.microsoft.com/ink/2010/main" type="line" rotatedBoundingBox="1759,12475 24894,12072 24926,13921 1791,14324"/>
            </emma:interpretation>
          </emma:emma>
        </inkml:annotationXML>
        <inkml:traceGroup>
          <inkml:annotationXML>
            <emma:emma xmlns:emma="http://www.w3.org/2003/04/emma" version="1.0">
              <emma:interpretation id="{065D105F-ACBB-4AED-8D58-D206627E07D6}" emma:medium="tactile" emma:mode="ink">
                <msink:context xmlns:msink="http://schemas.microsoft.com/ink/2010/main" type="inkWord" rotatedBoundingBox="1924,12258 4195,12715 3990,13737 1719,13281"/>
              </emma:interpretation>
              <emma:one-of disjunction-type="recognition" id="oneOf5">
                <emma:interpretation id="interp25" emma:lang="en-US" emma:confidence="0">
                  <emma:literal>co],</emma:literal>
                </emma:interpretation>
                <emma:interpretation id="interp26" emma:lang="en-US" emma:confidence="0">
                  <emma:literal>Cho],</emma:literal>
                </emma:interpretation>
                <emma:interpretation id="interp27" emma:lang="en-US" emma:confidence="0">
                  <emma:literal>Choke</emma:literal>
                </emma:interpretation>
                <emma:interpretation id="interp28" emma:lang="en-US" emma:confidence="0">
                  <emma:literal>co].</emma:literal>
                </emma:interpretation>
                <emma:interpretation id="interp29" emma:lang="en-US" emma:confidence="0">
                  <emma:literal>co]]</emma:literal>
                </emma:interpretation>
              </emma:one-of>
            </emma:emma>
          </inkml:annotationXML>
          <inkml:trace contextRef="#ctx0" brushRef="#br0" timeOffset="22555.2901">1731 1920 29,'0'0'26,"0"0"1,0 0-4,0 0-2,11-16-4,-11 16-2,0 0-2,0 0-2,0 0-2,0 0 0,-22-19-2,22 19-1,-15-7 0,15 7-2,-32 0 0,32 0 0,-34 7-2,13 2 1,-4-2-2,2 3 1,-1 2-1,4 2 1,3-1 0,-1 1-1,-1 0 1,3 3-1,-2-1 1,6 4-1,-4 1 1,-4 3 0,3 3-2,3 2 0,-4 1 0,6 4 0,-1-3 0,1 1 0,8 0 0,6-1 0,-4-3 0,6 0 0,1-1 0,6-1 0,3-5 0,-2 2 0,2-5 0,2-2 0,2-4 0,1 0 0,2-3 0,-1-2 0,1-2 0,4-1 0,-2-3 0,5-1 0,-5-1 0,5-5 0,4 3 0,1-4 0,1 3 0,-6-8 0,8 10-5,-22-17-19,9 15-17,-23 4-1,19-5 0,-19 5 1</inkml:trace>
          <inkml:trace contextRef="#ctx0" brushRef="#br0" timeOffset="24699.4127">2409 1850 65,'0'0'35,"0"0"-1,-18 0-2,18 0-14,-16-13-3,0 1-5,16 12-2,-17-12-2,17 12-1,-27-11 0,27 11-2,-33-7 0,33 7-1,-25-5 0,25 5 0,-25 2-1,25-2 0,0 0 0,-23 1 0,23-1 0,-8 18-1,2-2 1,3 7 0,-4 6 2,-2 10-3,4 5 0,1 11 0,-1-3 0,3 4 0,-2 1 0,1-1 0,3-2 0,2-1 0,-1-5 0,1-5 0,-2-7 0,2-5 0,0-6 0,-2-25 0,0 24 0,0-24 0,0 0 0,0 0 0,0 0 0,0 0 0,23-14 0,-7 7 0,3 4 0,-3-8-5,17 17-22,-10-10-14,-1 1-2,2-3 2,-6-3-1</inkml:trace>
          <inkml:trace contextRef="#ctx0" brushRef="#br0" timeOffset="26195.4983">2589 2159 45,'0'0'32,"0"0"0,-16-7 2,16 7-16,0 0-2,-16-5-5,16 5-4,0 0-1,0 0-2,-16 5 0,16-5 0,0 0-1,-16 17 0,16-17-1,-17 16 1,17-16 0,-16 20-1,16-20 0,-13 19 0,13-19-1,-10 24 1,10-24 0,-2 25-1,2-25 0,5 25-1,-5-25 3,7 19-3,-7-19 3,18 14-3,-18-14 3,27 7-2,-27-7 0,28-5 1,-11-4-3,3 0 4,-2-3-5,3-2 4,-7-5-2,2 1 0,-2-1 0,-7-1 0,-2 1 0,-1 1 0,-6 1 0,2 17 0,-11-25 0,11 25 0,-19-19 0,19 19 0,-23-9 0,23 9 0,-21 0 0,21 0 0,0 0 0,-23 5-5,23-5-4,0 0-15,-12 21-15,12-21-3,1 16 2,-1-16 0</inkml:trace>
          <inkml:trace contextRef="#ctx0" brushRef="#br0" timeOffset="26834.5348">2968 1932 70,'11'-24'35,"-11"24"-1,0 0 2,18-32-22,1 30-2,-14-14-4,13 13-1,-18 3-2,23-16-1,-23 16 1,26-2-2,-26 2 0,18 16 0,-18-16 0,7 39 0,-5-13 0,3 11 0,-7 2-1,1 5 0,-6 1-2,5 4 0,-5 2 0,3 2 0,1 0 0,1 1 0,-5-3 0,5-3 0,2-4 0,-2-4 0,6-7 0,-1-8 0,-3-7 0,0-18 0,4 19 0,-4-19 0,0 0 0,0 0 0,0 0 0,-28-14 0,12 7 0,-5 2 0,-2-1 0,-2 3 0,2 1 0,2 2 0,-4 4 0,6-4 0,19 0 0,-27 3 0,34 13-23,-7-16-19,0 0-1,20 3 2,-20-3-2</inkml:trace>
          <inkml:trace contextRef="#ctx0" brushRef="#br0" timeOffset="27837.5922">3487 2551 65,'0'0'35,"16"-13"1,-16 13 2,-12-15-18,12 15-4,0 0-6,0 0-2,0 0-1,0 0-2,-19-20-1,19 20-1,-18-3-1,18 3-1,-23-2 1,7 5-1,-2 1 1,-1 0-2,0 3 0,3 0 0,-4 1 0,20-8 0,-26 20 0,26-20 0,-20 17 0,20-17 0,0 0 0,-5 21 0,5-21 0,0 0 0,0 0 0,0 0 0,16 7 0,2-8 0,-18 1 0,31-6 0,-9 3 0,2 1 0,-1-1 0,-2 1 0,-21 2 0,25-4 0,-25 4 0,16 0 0,-16 0 0,0 0 0,0 0 0,0 0 0,16 16 0,-16-16 0,0 16 0,0-16 0,-5 21 0,5-21 0,-16 30 0,3-11 0,-3 1 0,-1 2 0,-1 1 0,0 4 0,3-1 0,-1-5 0,0-2 0,11 4 0,1-2 0,8-1 0,6-1 0,-10-19 0,21 25 0,-1-15 0,3 1 0,-6-20 0,24 9-31,-16-12-11,-1-4 0,3-7-1</inkml:trace>
        </inkml:traceGroup>
        <inkml:traceGroup>
          <inkml:annotationXML>
            <emma:emma xmlns:emma="http://www.w3.org/2003/04/emma" version="1.0">
              <emma:interpretation id="{4BACD6DB-23A3-4A30-B301-818E6AA7E04F}" emma:medium="tactile" emma:mode="ink">
                <msink:context xmlns:msink="http://schemas.microsoft.com/ink/2010/main" type="inkWord" rotatedBoundingBox="4820,12600 5480,13962 4865,14260 4205,12897"/>
              </emma:interpretation>
              <emma:one-of disjunction-type="recognition" id="oneOf6">
                <emma:interpretation id="interp30" emma:lang="en-US" emma:confidence="0">
                  <emma:literal>¥0.</emma:literal>
                </emma:interpretation>
                <emma:interpretation id="interp31" emma:lang="en-US" emma:confidence="0">
                  <emma:literal>of!</emma:literal>
                </emma:interpretation>
                <emma:interpretation id="interp32" emma:lang="en-US" emma:confidence="0">
                  <emma:literal>¥0</emma:literal>
                </emma:interpretation>
                <emma:interpretation id="interp33" emma:lang="en-US" emma:confidence="0">
                  <emma:literal>¥20.</emma:literal>
                </emma:interpretation>
                <emma:interpretation id="interp34" emma:lang="en-US" emma:confidence="0">
                  <emma:literal>¥20</emma:literal>
                </emma:interpretation>
              </emma:one-of>
            </emma:emma>
          </inkml:annotationXML>
          <inkml:trace contextRef="#ctx0" brushRef="#br0" timeOffset="29766.7025">4141 2022 62,'0'0'34,"-30"-11"0,14 8-5,16 3-7,-37-6-6,37 6-4,-34 9-3,34-9-2,-39 16-1,22 0 0,-6-6-2,5 12 0,-3-5-2,5 8 1,-4-4-1,12 5 1,2 2-3,3 0 0,3 0 0,10-1 0,3-3 0,1 5 0,7-5 0,4-1 0,1-4 0,8 1 0,-2-6 0,-2-2 0,0-3 0,1-2 0,1-5 0,-2-2 0,-2-2 0,-1-2 0,-4-6 0,-2 3 0,4-4 0,-6-1 0,2-2 0,-3-2 0,-4 0 0,-3-1 0,3 1 0,0-4 0,-5 1 0,5-2 0,-11 0 0,4-4 0,-5 1 0,3-3 0,-1 1 0,-4-2 0,-2 2 0,-7-1 0,2 3 0,-1 3 0,0 3 0,-4 2 0,12 16 0,-23-23 0,6 18 0,-3 2 0,4 4 0,-5 3 0,2 3 0,-6 0 0,5 12 0,-15-3-36,14-4-6,3-1-2,-3-2 2</inkml:trace>
          <inkml:trace contextRef="#ctx0" brushRef="#br0" timeOffset="29075.663">4312 2155 65,'0'0'34,"-2"-17"2,2 17 1,-18 19-16,-10-19-6,12 21-3,-21-10-4,9 13-1,-13-4 0,11 6-3,-3-5 1,4 4-4,-1-4 2,8 2-3,2-4 0,10-3 0,10-16 0,-11 21-4,11-21-1,0 0-2,26 12-6,-26-12-19,23-26-8,-5 13 1,0-8-1</inkml:trace>
          <inkml:trace contextRef="#ctx0" brushRef="#br0" timeOffset="28744.6441">4001 2182 51,'16'-6'34,"-16"6"1,0 0 0,0 0-12,0 0-5,0 0-6,0 0-3,0 0-3,0 0 0,0 0-2,0 0 0,16 25-1,-16-25-1,23 26 0,-23-26 0,33 34-1,-10-17 1,2 3-1,1-5 1,-4 1-2,-3-2 3,0-3-3,-1-2 0,-2-2 0,-16-7 0,19 16 0,-19-16-2,0 0-3,13 26-3,-13-26-4,0 0-17,0 0-11,0 0 0,0 0 0,-16-5 2</inkml:trace>
          <inkml:trace contextRef="#ctx0" brushRef="#br0" timeOffset="35167.0113">4243 3150 36,'0'0'30,"0"0"1,-18 9 2,18-9-13,0 0-2,0 0-3,0 0-4,0 0-2,16 15-1,-16-15-2,0 0-1,21 6-2,-3 1 0,-18-7-2,34 5 0,-17-3 0,4-2-1,8 2 1,-1-4-1,0 2-1,-3-4 0,-1 4-2,-24 0-2,41 0-6,-41 0-25,16-1-1,-16 1-1,0 0 1</inkml:trace>
          <inkml:trace contextRef="#ctx0" brushRef="#br0" timeOffset="33873.9375">4257 2856 56,'0'0'34,"0"0"0,0 0 1,0 0-15,4-15-5,-4 15-4,0 0-3,0 0-1,0 0 0,0 0-2,0 0-1,0 0 0,0 0-1,0 0-1,0 0 0,0 0 0,0 0-1,0 0 0,0 0 0,-2 15 0,2-15 1,-4 23-2,2-5 0,1 3 0,-1-2 0,-3 2 0,1 2 0,6 0 0,0-4 0,3 1 0,-5-20 0,2 28 0,-2-28 0,5 19 0,-5-19 0,7 16 0,-7-16 0,0 0 0,7 18-2,-7-18-2,0 0-2,0 0-3,0 0-11,0 0-19,0 0-2,18-23 2,-20 3 0</inkml:trace>
          <inkml:trace contextRef="#ctx0" brushRef="#br0" timeOffset="34767.9886">4301 2958 47,'0'0'33,"-18"4"2,18-4 0,0 0-10,0 0-8,0 0-6,0 0-3,0 0-3,0 0 0,25 10-2,-25-10 0,23-5-1,-23 5 0,28-5-1,-10 3 0,3 0-1,0 2 0,-5-1-2,5 4-2,-21-3-1,30 4-5,-30-4-9,23-11-18,-23 11 0,16-2-1,-16 2 3</inkml:trace>
          <inkml:trace contextRef="#ctx0" brushRef="#br0" timeOffset="34303.962">4306 2781 51,'0'0'31,"0"0"2,0 0 0,8-18-14,-8 18-4,0 0-5,21 4-2,-21-4-2,17-4-2,-17 4 0,32 0-1,-14-1-1,5-1 0,-2 2-1,2 2 0,0-2 0,0 0-1,-2 1-1,-3-2-2,-1 6-3,-17-5-6,23-5-18,-23 5-7,0 0 1,9 15-1</inkml:trace>
          <inkml:trace contextRef="#ctx0" brushRef="#br0" timeOffset="35978.0578">4753 3174 46,'0'0'31,"0"0"3,0 0-1,0 0-14,-16-8-2,16 8-5,0 0-3,-9 16-2,9-16-1,0 0-1,-19 10-2,19-10 0,0 0 0,-12 19-2,12-19 1,0 0-1,-9 20 0,9-20 0,1 17 0,-1-17 0,6 23 0,-6-23 0,10 21 0,-10-21 0,16 21-1,-16-21 1,18 11 0,-18-11 0,26-2 0,-10 0 0,0-3 0,0-2-1,-16 7 1,28-14-1,-28 14 1,25-16-1,-25 16 1,19-14-1,-19 14 0,9-17 1,-9 17 0,6-29-1,-3 12 1,-1-2-1,-2-3 1,-2 1-1,-3 2 0,1 1 2,4 18-2,-14-24 0,14 24 0,-19-9 0,19 9 0,-21 2-2,21-2 1,-27 9-4,20 8-4,-12-10-25,19-7-6,-9 20-1,9-20 1</inkml:trace>
        </inkml:traceGroup>
        <inkml:traceGroup>
          <inkml:annotationXML>
            <emma:emma xmlns:emma="http://www.w3.org/2003/04/emma" version="1.0">
              <emma:interpretation id="{5961B603-CA55-4D37-B544-C974FE96D5A9}" emma:medium="tactile" emma:mode="ink">
                <msink:context xmlns:msink="http://schemas.microsoft.com/ink/2010/main" type="inkWord" rotatedBoundingBox="5758,12241 11135,12739 11015,14029 5638,13532"/>
              </emma:interpretation>
              <emma:one-of disjunction-type="recognition" id="oneOf7">
                <emma:interpretation id="interp35" emma:lang="en-US" emma:confidence="0">
                  <emma:literal>ma-cal,</emma:literal>
                </emma:interpretation>
                <emma:interpretation id="interp36" emma:lang="en-US" emma:confidence="0">
                  <emma:literal>Ma-Cale</emma:literal>
                </emma:interpretation>
                <emma:interpretation id="interp37" emma:lang="en-US" emma:confidence="0">
                  <emma:literal>Ma-coil,</emma:literal>
                </emma:interpretation>
                <emma:interpretation id="interp38" emma:lang="en-US" emma:confidence="0">
                  <emma:literal>Ms-cal,</emma:literal>
                </emma:interpretation>
                <emma:interpretation id="interp39" emma:lang="en-US" emma:confidence="0">
                  <emma:literal>Ma-cal,</emma:literal>
                </emma:interpretation>
              </emma:one-of>
            </emma:emma>
          </inkml:annotationXML>
          <inkml:trace contextRef="#ctx0" brushRef="#br0" timeOffset="55237.1594">8758 2064 23,'16'-7'29,"-16"7"1,0 0-2,14-16-3,-14 16-3,0 0-4,0 0-4,18-10-4,-18 10-1,0 0-2,0 0-1,0 0-1,-4-20 0,4 20-1,0 0-1,0 0 0,-16-12 0,16 12-1,0 0 0,-22-11 0,22 11 0,-22-5 1,22 5-3,-26 0 0,10 0 0,16 0 0,-30 9 0,14 0 0,-2 1 0,1 4 0,-3 4 0,5 3 0,-3 4 0,0 4 0,4 1 0,2 5 0,-1 1 0,6 4 0,-2 0 0,4 3 0,2-3 0,1-3 0,0-4 0,4-1 0,1-4 0,4-7 0,4-2 0,-11-19 0,27 23 0,-8-14 0,4-4 0,7-6 0,2 2 0,5-4 0,-2-2 0,4-1 0,-2-1 0,-3 0 0,-3 4 0,-6-3 0,-6 3 0,-19 3 0,25-5 0,-25 5 0,18 1-19,-18-1-23,0 0-1,0 0 1,0 0 0</inkml:trace>
          <inkml:trace contextRef="#ctx0" brushRef="#br0" timeOffset="56327.2216">9565 2015 46,'0'0'33,"0"0"1,0 0 2,2-21-14,-2 21-3,0 0-6,0 0-4,0 0-1,-18-7-3,0 3 0,3 6-1,-8-2-1,3 3 0,-5-1-1,4 2 0,-2-1-1,6 2 1,1-1-1,16-4 0,-21 9 0,21-9-1,0 0 1,-16 17-1,16-17 1,-4 25 0,4-7 1,0 3-2,-3 3 0,1 8 0,-2-1 0,3 5 0,-1 4 0,-2 2 0,1-1 0,-1-1 0,2-3 0,1 0 0,1-4 0,0 1 0,0-8 0,0-1 0,0-4 0,1-2 0,1-1 0,-2-18 0,9 24 0,-9-24 0,18 7 0,-18-7 0,30-5 0,-13 0 0,5 1 0,-5-5 0,4 8 0,-14-15-11,11 9-30,-18 7-2,0 0 2,0 0-1</inkml:trace>
          <inkml:trace contextRef="#ctx0" brushRef="#br0" timeOffset="56876.2531">9683 2196 54,'0'0'35,"2"-16"2,-2 16 0,0 0-11,0 0-7,16 5-5,-16-5-3,0 0-4,-12 16-1,13 3-2,-6-3 1,5 5-5,-5 4 0,3 5 0,0-2 0,2-2 0,0-1 0,0-6 0,0-1 0,0-18 0,7 23 0,-7-23-3,0 0-7,0 0-24,9-29-7,-2 8 0,-3-5 1</inkml:trace>
          <inkml:trace contextRef="#ctx0" brushRef="#br0" timeOffset="57529.2905">9932 2001 66,'0'0'36,"16"-13"0,-16 13-6,7-15-8,14 16-6,-21-1-4,23-14-3,-23 14-2,20-12-2,-20 12-1,24-12-1,-24 12-1,23-2-1,-23 2 1,0 0 0,20 19 0,-13 2-2,-7 6 0,-2 10 0,-3 3 0,-4 7 0,-2 6 0,2 7 0,-1 0 0,3 3 0,0-2 0,5-1 0,-2-4 0,4-1 0,4-8 0,-1-8 0,1-9 0,-2-7 0,0-7 0,-2-16 0,0 0 0,0 0 0,0 0 0,-8-25 0,8 25 0,-14-30 0,2 14 0,12 16 0,-23-21 0,7 14 0,16 7 0,-26-3 0,26 3 0,-25 5 0,25-5 0,-18 5-14,18-5-27,0 0-2,4 16 1,-4-16 1</inkml:trace>
          <inkml:trace contextRef="#ctx0" brushRef="#br0" timeOffset="58605.352">10492 2702 56,'16'-12'35,"-16"12"1,12-16-1,-12 16-12,0 0-5,16-4-6,-16 4-2,0 0-3,0 0-1,0 0-2,-23-10-1,23 10 0,-21 5-1,21-5 0,-30 9 1,30-9-3,-30 12 0,12-3 0,18-9 0,-28 17 0,28-17 0,-25 21 0,25-21 0,-21 27 0,21-27 0,-9 24 0,9-24 0,-3 23 0,3-23 0,12 16 0,-12-16 0,28 2 0,-10-6 0,3-1 0,0-2 0,2 2 0,-2-6 0,-5 6 0,-16 5 0,23-9 0,-23 9 0,0 0 0,0 0 0,9 18 0,-9-18 0,-12 30 0,-1-9 0,1 7 0,-4 7 0,-3 2 0,3 3 0,2 2 0,1-1 0,8 3 0,3-4 0,6-5 0,6-5 0,4-7 0,4-4 0,3-13 0,6 1 0,-27-7-24,37-25-18,-21 4-2,-8-4 2</inkml:trace>
          <inkml:trace contextRef="#ctx0" brushRef="#br0" timeOffset="38046.176">5291 1950 56,'0'0'35,"0"0"1,9-20 0,-9 20-13,0 0-6,0 0-6,0 0-2,0 0-2,0 0-2,0 0-2,0 0 0,0 0-1,-3 25 0,4-7 0,-1 1-1,-3 7 1,-2 4 0,1 4-1,-3 1 1,2 2-2,-1-1 0,-1 0 0,-1-1 0,-1 0 0,2-5 0,1-2 0,3-4 0,1-2 0,-1-5 0,3-17 0,-7 23 0,7-23 0,0 0 0,0 0 0,0 0 0,0 0 0,0 0 0,-6-28 0,6 9 0,0-6 0,2-5 0,2-5 0,-3-5 0,6-6 0,2 2 0,4-2 0,1 1 0,-2-1 0,-1 5 0,-1 3 0,-1 6 0,-2 6 0,0 5 0,-7 21 0,9-21 0,-9 21 0,0 0 0,0 0 0,12 26 0,-6-1 0,-1 1 0,2 6 0,-2 3 0,2 0 0,2 2 0,-2-7 0,4-2 0,-1-5 0,3-6 0,-13-17 0,21 16 0,-21-16 0,35-7 0,-14-7 0,1-7 0,8-7 0,-4-9 0,8-4 0,-1-1 0,-3 0 0,-7 5 0,2 5 0,-9 8 0,-7 6 0,-9 18 0,0 0 0,0 0 0,14 20 0,-14 4 0,-2 6 0,4 9 0,-1 5 0,3 8 0,1 1 0,-3 0 0,2 1 0,-1-1 0,1-6 0,3-3 0,1-8 0,1-7 0,0-4 0,-2-6 0,-7-19 0,18 16 0,-18-16 0,19 2 0,-19-20-24,0 18-16,7-30-2,-8 11 1,-1 0-1</inkml:trace>
          <inkml:trace contextRef="#ctx0" brushRef="#br0" timeOffset="38761.2169">6518 2205 66,'0'0'37,"0"0"0,0 0 2,0 0-18,0 0-4,0 0-6,37-13-1,-37 13-3,50-12-1,-15 5-2,18 3-4,5-1 0,13 2 0,8-4 0,11 0 0,4-2 0,-4 2 0,-2 1 0,-7-1 0,-10 4 0,-6 1 0,-14 2 0,-12 2 0,-7 1 0,-9 1 0,-5 1 0,-18-5 0,24 7 0,-24-7-3,0 0-19,0 0-20,0 0 0,-19 7-1,0-10 2</inkml:trace>
          <inkml:trace contextRef="#ctx0" brushRef="#br0" timeOffset="39467.2573">6674 1997 46,'0'0'32,"0"0"1,-16 2 1,16-2-13,0 0-3,-41 12-6,25 4-3,-12-14-1,10 14-2,-12-11 0,11 9-2,-8-7-1,8 5 0,-2-5-1,5 2 0,16-9 0,-23 12-1,23-12 1,0 0-1,0 0 0,-11 21 0,11-21 0,11 18 1,-11-18 0,18 26-1,-6-10 1,6 2-2,-1-1 0,8 3 0,1-1 0,4-1 0,0-1 0,-1 1 0,-6-1 0,1 1 0,-2-1 0,-3-2 0,-3 0 0,-16-15 0,18 28-6,-18-28-34,-9 22-3,9-22 2,-20 0-1</inkml:trace>
        </inkml:traceGroup>
        <inkml:traceGroup>
          <inkml:annotationXML>
            <emma:emma xmlns:emma="http://www.w3.org/2003/04/emma" version="1.0">
              <emma:interpretation id="{47AEF3D2-0B45-4AC3-9970-50DF4ADAC0BE}" emma:medium="tactile" emma:mode="ink">
                <msink:context xmlns:msink="http://schemas.microsoft.com/ink/2010/main" type="inkWord" rotatedBoundingBox="11806,12694 12757,13904 12208,14336 11256,13126"/>
              </emma:interpretation>
              <emma:one-of disjunction-type="recognition" id="oneOf8">
                <emma:interpretation id="interp40" emma:lang="en-US" emma:confidence="0">
                  <emma:literal>*E.</emma:literal>
                </emma:interpretation>
                <emma:interpretation id="interp41" emma:lang="en-US" emma:confidence="0">
                  <emma:literal>¥50.</emma:literal>
                </emma:interpretation>
                <emma:interpretation id="interp42" emma:lang="en-US" emma:confidence="0">
                  <emma:literal>¥20.</emma:literal>
                </emma:interpretation>
                <emma:interpretation id="interp43" emma:lang="en-US" emma:confidence="0">
                  <emma:literal>¥50</emma:literal>
                </emma:interpretation>
                <emma:interpretation id="interp44" emma:lang="en-US" emma:confidence="0">
                  <emma:literal>¥10.</emma:literal>
                </emma:interpretation>
              </emma:one-of>
            </emma:emma>
          </inkml:annotationXML>
          <inkml:trace contextRef="#ctx0" brushRef="#br0" timeOffset="60078.4363">11134 2198 51,'-32'-11'36,"8"14"-1,-8-1 2,7-2-11,9 23-10,-12-9-3,19 21-5,-7-7-1,16 15-3,0-7 0,11 8-2,1-1 0,10-1-1,-5-4-1,10-6 1,1-4-1,2-5 1,5-4-1,4-6 1,-2-5-1,4-4 0,1-8 1,-1-3-1,-1-3 1,1-8-1,-6-1 0,-3-7 0,-6-3 1,-3-9-1,-3-1 1,-6-3 0,-7 0-2,-4 1 2,-4 6-2,-8 2 1,-5 6 0,-2 10 0,-4 8-2,-2 2 1,2 7-2,-5-2-3,25 2-5,-37 20-26,37-20-3,-17 12 0,17-12 1</inkml:trace>
          <inkml:trace contextRef="#ctx0" brushRef="#br0" timeOffset="59636.411">11392 2248 89,'0'0'38,"0"0"0,-16 22-2,-16-17-20,15 23-5,-19-7-4,10 11-1,-9-4-1,6 3-3,-2-2-1,6-1 0,5-6-1,20-22-1,-21 25 0,21-25-2,0 0-1,0 0-3,-3 18-7,3-18-17,-7-16-10,7 16 2,12-25-1,-1 9 3</inkml:trace>
          <inkml:trace contextRef="#ctx0" brushRef="#br0" timeOffset="59357.395">11118 2298 80,'0'0'37,"0"0"2,20 0 0,-20 0-21,0 0-5,0 0-3,26 15-4,-26-15 0,30 30-3,-16-10-1,6 1 0,1 0-2,0 0 0,2 0 0,-2-2 0,-5-3 0,-16-16 0,30 25-2,-30-25 0,23 14-2,-23-14-4,20 3-8,-20-3-24,1-19-1,-2 3 1,-10-7-1</inkml:trace>
          <inkml:trace contextRef="#ctx0" brushRef="#br0" timeOffset="61349.509">11464 3225 45,'4'18'31,"-4"-18"2,39 2-1,-16-6-10,8-3-11,5 0-22,-8-7-17,13 14-4,-20-12 0,10 15 0</inkml:trace>
          <inkml:trace contextRef="#ctx0" brushRef="#br0" timeOffset="60696.4716">11570 2795 60,'0'0'35,"5"-21"0,-5 21 1,0 0-16,2-18-5,-2 18-4,0 0-2,0 0-2,0 0-1,0 20-1,0-20 0,-10 38-1,3-11-2,3 10 1,-1-2-1,1 5-2,2 2 0,2-1 0,0-6 0,4-4 0,1-6 0,1-6 0,-3-3 0,-3-16 0,0 0-3,0 0-3,21 4-6,-21-4-26,-9-35-3,8 8 0,-5-3 0</inkml:trace>
          <inkml:trace contextRef="#ctx0" brushRef="#br0" timeOffset="60945.4859">11556 2807 83,'0'0'39,"23"-17"0,-7 8 1,10 12-25,-26-3-3,48-14-4,-20 6-3,8 9-2,-1-4-2,2 1 0,0 2 0,0-2-1,-5 2-1,-9 0-2,0 7-3,-23-7-7,19-5-26,-19 5-2,-9 16 2,9-16-2</inkml:trace>
          <inkml:trace contextRef="#ctx0" brushRef="#br0" timeOffset="61177.499">11568 2958 62,'0'0'36,"0"0"-1,0 0 2,9 16-17,-9-16-8,29-2-5,-14 1-3,10 4-1,5-5-2,2 4-2,1 3-2,-6-8-5,10 15-9,-14-5-20,-7-8 2,-16 1-3,0 0 3</inkml:trace>
          <inkml:trace contextRef="#ctx0" brushRef="#br0" timeOffset="61726.5305">11927 3254 90,'0'0'38,"3"22"-1,-12-2-1,9-20-23,-10 26-3,10-26-3,0 30-3,0-30 0,12 25-2,-12-25 1,32 12-1,-14-12-1,5-5 0,-6-8-2,3-3 2,-6-5-2,-2-3 2,-8-3-2,-6 1 1,-5 5 0,-11 3 0,-1 8-1,-8 5 1,6 8-2,-5 1-2,12 11-4,-8-13-12,22-2-19,-7 16-1,7-16 1,27-2-1</inkml:trace>
        </inkml:traceGroup>
        <inkml:traceGroup>
          <inkml:annotationXML>
            <emma:emma xmlns:emma="http://www.w3.org/2003/04/emma" version="1.0">
              <emma:interpretation id="{7DB76893-473C-4EE6-805B-F1D3F701FF81}" emma:medium="tactile" emma:mode="ink">
                <msink:context xmlns:msink="http://schemas.microsoft.com/ink/2010/main" type="inkWord" rotatedBoundingBox="12917,12862 16492,12897 16486,13477 12912,13442"/>
              </emma:interpretation>
              <emma:one-of disjunction-type="recognition" id="oneOf9">
                <emma:interpretation id="interp45" emma:lang="en-US" emma:confidence="0">
                  <emma:literal>Me.</emma:literal>
                </emma:interpretation>
                <emma:interpretation id="interp46" emma:lang="en-US" emma:confidence="0">
                  <emma:literal>Me..</emma:literal>
                </emma:interpretation>
                <emma:interpretation id="interp47" emma:lang="en-US" emma:confidence="0">
                  <emma:literal>Mat</emma:literal>
                </emma:interpretation>
                <emma:interpretation id="interp48" emma:lang="en-US" emma:confidence="0">
                  <emma:literal>Mt.</emma:literal>
                </emma:interpretation>
                <emma:interpretation id="interp49" emma:lang="en-US" emma:confidence="0">
                  <emma:literal>Mt..</emma:literal>
                </emma:interpretation>
              </emma:one-of>
            </emma:emma>
          </inkml:annotationXML>
          <inkml:trace contextRef="#ctx0" brushRef="#br0" timeOffset="64988.7171">15432 2398 87,'18'-2'36,"-18"2"0,23-3 1,-23 3-28,30-11-9,-7-5-33,3 16-3,-26 0 0,32-10-1</inkml:trace>
          <inkml:trace contextRef="#ctx0" brushRef="#br0" timeOffset="65148.7263">15886 2403 67,'14'-16'26,"20"18"-16,-4-7-11,-14-11-27,24 25 0,-40-9-2</inkml:trace>
          <inkml:trace contextRef="#ctx0" brushRef="#br0" timeOffset="62967.6015">12545 2148 66,'0'0'37,"0"0"-2,0 0 4,-9-21-21,9 21-4,0 0-4,5 23-3,-5-23-1,-9 25-2,2-8 2,5 8-3,-8 1 1,3 11-3,-4 0 2,2 3-3,1 1 2,2-3-2,-1 1 0,0-4 0,2-1 0,1-13 0,4-2 0,0-19 0,0 21 0,0-21 0,0 0 0,0 0 0,0 0 0,0 0 0,-5-24 0,7 4 0,-4-6 0,2-9 0,5-6 0,2-4 0,4-6 0,-2 1 0,0 1 0,-2 4 0,1 6 0,-2 11 0,-3 5 0,-1 7 0,-2 16 0,0 0 0,0 0 0,0 0 0,11 34-2,-8-12 2,8 5 2,-1 4-2,-1 5 0,4-3 0,-3-3 0,2-4 0,3-5 0,0-7 0,-15-14 0,32 2 0,-14-14 0,1-6 0,4-6 0,2-8 0,-2-1 0,0-1 0,-4 6 0,-3 2 0,-2 3-2,-3 4 4,-11 19-2,0 0 0,0 0 0,0 0 0,10 29 0,-10 0 0,-1 7 0,2 7 0,-4 2 0,5 6 0,-1 2 0,1 0 0,0-4 0,3-2 0,-1-10 0,5-7 0,-2-4 0,0-8 0,-7-18 0,16 7 0,1-3-28,-17-4-15,9-32 0,-16 7 1,-2-3-1</inkml:trace>
          <inkml:trace contextRef="#ctx0" brushRef="#br0" timeOffset="63718.6445">13470 2433 78,'15'-16'38,"-15"16"1,0 0 1,0-19-22,18 26-5,-18-7-3,37-9-3,-14 0-2,14 9-1,6-3-1,11 1-3,12-5 0,6 5 0,4-7 0,3 1 0,-1 2 0,-4-4 0,-5-1 0,-9 1 0,-14 4 0,-7-1 0,-16 9 0,-23-2 0,19 13-2,-19-13-9,0 22-13,0-22-17,-14 27-3,14-27 4,-28 19-2</inkml:trace>
          <inkml:trace contextRef="#ctx0" brushRef="#br0" timeOffset="64275.6763">13618 2222 62,'0'0'35,"-34"5"1,34-5 3,-23 21-19,-7-21-5,20 16-6,-13-9-2,10 11-2,-4-4 1,10 7-3,-7-5-1,5 5-1,0-4 0,7 3 0,2-20-1,0 30 2,0-30-2,9 21 0,-9-21 1,25 19 0,-2-12-1,0 2 1,-2 0-1,7 1 0,-1 1 0,-1-2-1,2 5-3,-8-11-4,11 13-21,-9-5-11,-6-4 0,1 0 0,-17-7-1</inkml:trace>
        </inkml:traceGroup>
        <inkml:traceGroup>
          <inkml:annotationXML>
            <emma:emma xmlns:emma="http://www.w3.org/2003/04/emma" version="1.0">
              <emma:interpretation id="{1CF1D25B-CB8F-496B-9454-16284B2F5EA4}" emma:medium="tactile" emma:mode="ink">
                <msink:context xmlns:msink="http://schemas.microsoft.com/ink/2010/main" type="inkWord" rotatedBoundingBox="18996,12301 19801,13048 19245,13647 18440,12900"/>
              </emma:interpretation>
              <emma:one-of disjunction-type="recognition" id="oneOf10">
                <emma:interpretation id="interp50" emma:lang="en-US" emma:confidence="0">
                  <emma:literal>He:</emma:literal>
                </emma:interpretation>
                <emma:interpretation id="interp51" emma:lang="en-US" emma:confidence="0">
                  <emma:literal>Has =</emma:literal>
                </emma:interpretation>
                <emma:interpretation id="interp52" emma:lang="en-US" emma:confidence="0">
                  <emma:literal>He =</emma:literal>
                </emma:interpretation>
                <emma:interpretation id="interp53" emma:lang="en-US" emma:confidence="0">
                  <emma:literal>Has:</emma:literal>
                </emma:interpretation>
                <emma:interpretation id="interp54" emma:lang="en-US" emma:confidence="0">
                  <emma:literal>Its =</emma:literal>
                </emma:interpretation>
              </emma:one-of>
            </emma:emma>
          </inkml:annotationXML>
          <inkml:trace contextRef="#ctx0" brushRef="#br1" timeOffset="73905.2271">18336 1756 80,'0'0'38,"0"0"0,0 0 0,0 0-25,0 0-2,-2 20-3,4 4-2,-7 5-2,3 7 1,-7 5-2,6 6 0,-4 1 0,0 1-2,1 0 3,1-1-4,2-1 0,3 0 0,-4-6 0,4-1 0,0-6 0,2-6 0,-2-5 0,0-4 0,0-19 0,0 0 0,0 18-6,-11-38-7,11 20-22,4-23-7,-10 2 0,-1-3 1</inkml:trace>
          <inkml:trace contextRef="#ctx0" brushRef="#br1" timeOffset="74108.2387">18271 2145 51,'16'-14'35,"-16"14"1,21-4 0,-21 4-13,26 2-9,8 3-5,-8-7-4,17 2-3,-1-3-2,-3-6-4,7 9-6,-13-7-24,-4-10-1,-1 8-2,-14-9-1</inkml:trace>
          <inkml:trace contextRef="#ctx0" brushRef="#br1" timeOffset="74484.2601">18684 1720 68,'0'0'38,"7"-16"0,-7 16 1,0 0-23,0 0-2,0 0-3,0 0-3,16 26-2,-20-10 0,10 12-2,-10 4 0,6 6-1,-4 8-3,4 3 0,-7 2 0,1 2 0,1 0 0,-1 3 0,2-3 0,2-3 0,2-6 0,-4-3 0,4-6 0,0-5 0,-2-7 0,0-23 0,7 23 0,-7-23-3,0 0-10,0 0-24,-7-16-6,7 16 1,-4-20-1</inkml:trace>
          <inkml:trace contextRef="#ctx0" brushRef="#br1" timeOffset="75099.2954">18929 2336 87,'0'0'38,"0"0"0,13 20 2,-5-1-28,-8-19-4,-8 32-1,2-17-3,6 15-1,-1-7-1,8 3 0,-6 1-1,10-3-1,3-1-1,-2-7 0,6 0 0,2-11-2,-20-5 0,24-2-1,-24 2 1,14-28-1,-15 9 1,-8-6 0,-5 3 2,-6-1 1,-1 3 2,-2 6-1,-7 2 2,9 9-1,2 1 1,19 2 0,-22 9-1,22-9 0,0 15-1,0-15 0,27 14-1,-2-5 0,-4 0 0,3 0 0,-1-2 0,-1 2 1,-5-1 0,-17-8 0,14 18 0,-14-18 1,-19 21-1,-1-9 1,-4-5-1,-6 0 0,0 0-1,-4-3-1,4 1-2,0-10-3,30 5-5,-39 7-24,39-7-6,0 0 1,2-19 0</inkml:trace>
          <inkml:trace contextRef="#ctx0" brushRef="#br1" timeOffset="75738.332">19514 1952 95,'0'0'38,"0"0"3,0 0-8,23-8-22,-23 8-3,24-3-2,-8 1-3,12 2-2,1 0 0,4-2-3,6 8-2,-11-13-7,15 10-23,-13 2-7,-11-1 2,-19-4-2</inkml:trace>
          <inkml:trace contextRef="#ctx0" brushRef="#br1" timeOffset="75919.3422">19545 2159 68,'-8'16'40,"8"-16"-3,0 0 3,28-6-21,-5 12-10,-4-12-3,8 3-8,6 3-25,-3 2-12,-9-8 2,4 6-2</inkml:trace>
        </inkml:traceGroup>
        <inkml:traceGroup>
          <inkml:annotationXML>
            <emma:emma xmlns:emma="http://www.w3.org/2003/04/emma" version="1.0">
              <emma:interpretation id="{B3863E4F-95E1-405D-8735-AB4CE287023B}" emma:medium="tactile" emma:mode="ink">
                <msink:context xmlns:msink="http://schemas.microsoft.com/ink/2010/main" type="inkWord" rotatedBoundingBox="20994,12140 24894,12072 24919,13503 21019,13571"/>
              </emma:interpretation>
              <emma:one-of disjunction-type="recognition" id="oneOf11">
                <emma:interpretation id="interp55" emma:lang="en-US" emma:confidence="0">
                  <emma:literal>Tostem)</emma:literal>
                </emma:interpretation>
                <emma:interpretation id="interp56" emma:lang="en-US" emma:confidence="0">
                  <emma:literal>Torse(E.,m)</emma:literal>
                </emma:interpretation>
                <emma:interpretation id="interp57" emma:lang="en-US" emma:confidence="0">
                  <emma:literal>Torde(E.,m)</emma:literal>
                </emma:interpretation>
                <emma:interpretation id="interp58" emma:lang="en-US" emma:confidence="0">
                  <emma:literal>Torrse(E.,m)</emma:literal>
                </emma:interpretation>
                <emma:interpretation id="interp59" emma:lang="en-US" emma:confidence="0">
                  <emma:literal>ToroselE.,m)</emma:literal>
                </emma:interpretation>
              </emma:one-of>
            </emma:emma>
          </inkml:annotationXML>
          <inkml:trace contextRef="#ctx0" brushRef="#br1" timeOffset="76824.3941">20551 1748 82,'-21'-30'39,"21"30"-2,0 0 1,0-28-25,21 31-4,-5-12-4,16 13-1,5-6-2,13 4 0,1-2-1,5 3-1,4 1 0,-3-4-3,8 7-4,-21-14-14,-7 7-18,-3 9 0,-15-6-1,-19-3 1</inkml:trace>
          <inkml:trace contextRef="#ctx0" brushRef="#br1" timeOffset="76565.3793">20896 1767 56,'-9'-19'38,"9"19"0,-21-14 3,12-6-16,9 20-9,0 0-4,0 0-4,0 0-2,0 0-1,0 0-2,-11 16 0,8 3-1,5 15 0,-2 4-2,0 10 0,-4 3 0,8 0 0,-3 3 0,-1-6 0,6-1 0,-6-12 0,0-5 0,-7-10 0,12-1-6,-5-19-11,-16-7-24,16 7-2,-25-25 1,8 6 0</inkml:trace>
          <inkml:trace contextRef="#ctx0" brushRef="#br1" timeOffset="77235.4175">21086 2067 65,'0'0'38,"-17"30"-1,17-30 2,-34 23-23,36 4-3,-2-27-4,-7 33-3,3-17 0,11 1-3,-7-17 1,18 21-2,0-17 0,-1-4-1,3-7 0,-3-2 0,1-5-2,-4-5 1,2-2-2,-7-4 2,-6 0 0,-3-1-1,-5 3 1,-2 2-1,-5 5-1,12 16 0,-27-19-2,10 12-2,17 7-5,-29 14-19,29-14-10,-14 19 1,14-19 0</inkml:trace>
          <inkml:trace contextRef="#ctx0" brushRef="#br1" timeOffset="77515.4335">21296 2173 74,'0'0'39,"16"-30"1,-7 4-3,11 8-17,-24-21-6,13 15-6,-9-10-2,7 10-3,3-1-1,5 6-1,-15 19 0,24-21-2,-2 26-2,-22-5-9,38 5-28,-11 11-1,-10-2 1,1 4-2</inkml:trace>
          <inkml:trace contextRef="#ctx0" brushRef="#br1" timeOffset="82404.7132">21614 2333 75,'0'0'38,"0"0"-1,0 0 2,16 7-24,-16-7-2,0 0-3,-21 17-2,19 4-3,-9-1-1,4 8 0,-7 2-2,0 7 1,2-4-1,1 4-2,-1-5 0,3 1 0,-2-5 0,6-3 0,0-8 0,5-17 0,-5 18 0,5-18 0,0 0 0,17-28 0,-4 5 0,-1-7 0,6-5 0,3-6 0,0-2 0,-3-1 0,-1 3 0,-4 4 0,1 7 0,-7 6 0,-2 6 0,-5 18 0,0 0 0,0 0 0,14 23 0,-8 2 0,4 3 0,6 5 0,-2 6 0,7 1 0,2-1 0,-3-6 0,3-3 0,-4-2 0,-5-5 0,-3-2 0,-1-3 0,-10-18 0,11 21 0,-11-21 0,0 0 0,-14 16 0,14-16 0,-30 7 0,5-4 0,-8 4 0,-1-1 0,0 1 0,3 1 0,-3 1 0,2-2 0,8-2 0,8 1 0,0-10 0,16 4-12,-27 2-24,27-2-6,-19-16 1,19 16-2</inkml:trace>
          <inkml:trace contextRef="#ctx0" brushRef="#br1" timeOffset="83004.7475">21972 2190 68,'0'0'36,"9"-15"2,-9 15 0,0 0-22,0 0-5,0 0-1,-17 1-3,17-1-3,-25 7 0,25-7-1,-27 15-1,27-15 0,-21 17 0,21-17-1,-17 23 2,17-23-3,-7 23 2,7-23-1,0 0 1,15 14-2,3-19-1,5-4 1,0-2-2,3-5 2,-3 4-1,-3 0 1,-4 0-2,-16 12 2,0 0 0,0 0 1,0 0 1,-32 24-1,14-3 2,1 7-2,3 2 2,1 0-3,6-2 0,12-1 0,4-5 0,4-4 0,6-2-3,2-14-4,11 12-9,-6-18-24,1-6-2,-4-3 2,-5-6-2</inkml:trace>
          <inkml:trace contextRef="#ctx0" brushRef="#br1" timeOffset="83658.785">22479 1451 64,'0'0'37,"0"0"0,0 0-1,-2-21-19,2 21-3,0 0-5,0 0-1,-30 17-2,18 4 0,-11 0-2,4 15 0,-6 4 0,5 13-1,-8 1-1,5 9 2,0 1-4,7 1 0,11-4 0,3-3 0,8-7 0,6-5 0,0-6 0,6-8 0,7-6 0,-6-6-6,11 1-3,-30-21-12,25 5-20,-25-5-1,26-5 1,-26 5 0</inkml:trace>
          <inkml:trace contextRef="#ctx0" brushRef="#br1" timeOffset="84644.8414">22523 2082 76,'0'22'35,"0"-22"-1,41-10-6,-9 13-16,-9-8-7,3 2-8,8 6-13,-1 4-19,-33-7 1,37 7-1,-37-7 1</inkml:trace>
          <inkml:trace contextRef="#ctx0" brushRef="#br1" timeOffset="84230.8177">22536 1705 78,'23'-17'38,"-23"17"0,15-7 0,-15 7-24,30-9-4,-5 0-3,14 8-3,-11-3-2,11 4-1,3 0-1,-6 0-1,4 5-2,-6-8-3,3 15-4,-37-12-14,39 4-15,-22 4 0,-17-8 0,9 18 2</inkml:trace>
          <inkml:trace contextRef="#ctx0" brushRef="#br1" timeOffset="84027.8061">22594 1653 85,'0'0'37,"0"0"2,0 0 1,26 26-28,-26-26-3,-7 34-2,0-12-2,7 12-2,-3-1 0,11 4-1,-9-2-2,1 0 1,-2-3-1,2-7 0,7-4-1,-7-21-2,2 22-2,-2-22-4,0 0-11,0 0-21,-13-33 2,6 7-1,-10-8 0</inkml:trace>
          <inkml:trace contextRef="#ctx0" brushRef="#br1" timeOffset="84456.8306">22613 1892 64,'-14'16'37,"14"-16"-1,0 0 1,0 0-23,0 0-2,16-4-5,7 6-4,-5-2-2,5-2-2,10 6-5,-10-11-8,9 3-21,-6 15-2,-26-11 0,30 14 1</inkml:trace>
          <inkml:trace contextRef="#ctx0" brushRef="#br1" timeOffset="85125.8689">22903 2150 71,'16'14'35,"-16"-14"1,0 0-6,0 0-15,0 0-3,0 0-4,0 0-2,0 0-1,0 0 0,0 0-2,-2 18 0,2-18 0,9 17-1,-9-17-1,14 18 0,-14-18 0,28 12 0,-7-12 0,-3-5 0,3-2-1,2-5 1,0-3 0,-5-2-1,-3-2 1,-11-1-1,-6 1-1,-7 3 1,-10 2 0,0 5-1,-6 4 0,-3 7 1,3 3-1,6 6 0,-4-1-1,19 6-2,4-16-2,0 28-6,0-28-27,7 19-1,-7-19 1,25 7-1</inkml:trace>
          <inkml:trace contextRef="#ctx0" brushRef="#br1" timeOffset="85539.8925">23374 2169 102,'0'0'39,"0"0"2,0 0-4,14 20-27,-14-20-1,-7 26-4,-3-7-2,-1 10-1,-10 2 0,1 3-1,4-3 1,1 1-2,0-4-2,3-7 0,3 2-5,-7-25-6,16 2-27,0 0-1,4-16 0,-4-3 0</inkml:trace>
          <inkml:trace contextRef="#ctx0" brushRef="#br1" timeOffset="86584.9522">23665 1723 47,'16'-19'34,"-16"19"2,0 0 1,0 0-15,0 0-4,0 0-5,0 0-3,0 0-3,4 33 0,-20-17-2,7 12 0,2-3-1,7 8-1,-11-1-1,6 5-1,-9-2 0,3-2 0,10-5 1,-3-3-2,2-4 0,-1-4 0,3-17 0,-9 20 0,9-20 0,0 0 0,0 0 0,16-18 0,-9 2 0,-2-5 0,-5-5 0,11-11 0,3-3 0,-5-4 0,-2-2 0,5 2 0,-10 4 0,3 3 0,8 5 0,-13 11-2,8 4 2,-8 17 0,6-18 0,-6 18 0,0 0 0,0 0 0,-4 30 0,11-13-1,-2 6 1,3 4 0,-1 2 0,0 0 0,12-5 0,-1-4 0,-4-3 0,4-3 1,-18-14-1,19 11 0,-19-11 0,25-11 0,-25 11 0,26-30 0,-8 9 0,-1-3 0,-1-3 0,-5 3 0,7-3 0,-6 8 0,-5 1 0,-7 18 0,12-19 0,-12 19 0,0 0 0,0 0 0,0 19 0,0-19 0,4 30 2,-6-9-2,4 4 0,-2 1 0,5 2 0,0 2 0,-5 2 0,6 1 0,-6-1 0,3-2 0,4-4 0,2-1 0,-9-4 0,9-4 0,-9-17 0,12 27 0,-12-27 0,18 12 0,-18-12 0,0 0 0,16 4 0,-16-4 0,16 0 0,-16 0 0,0 0 0,9-16-3,-9 16-8,0 0-29,0 0-3,-18-18 1,18 18 1</inkml:trace>
          <inkml:trace contextRef="#ctx0" brushRef="#br1" timeOffset="87103.9819">24182 1335 92,'0'0'39,"18"-9"2,-2 12 0,14 13-28,-30-16-3,25 34-3,-9-8-2,14 11-1,-7 9-1,8 10-3,-11 5 0,-6 13 0,0 3 0,-3 6 0,-6 0 0,-5 1 0,-11-3 0,-10 0 0,-7-9 0,1-9 0,-4-7 0,-5-8 0,1-10 0,0-11 0,1-5 0,-1-23-17,17-3-27,18 4 0,-26-38 1,15 8-1</inkml:trace>
        </inkml:traceGroup>
      </inkml:traceGroup>
    </inkml:traceGroup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36:24.3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-4 0 100,'0'0'39,"16"10"2,-16-10-3,0 0-28,0 0-2,0 0-4,0 0-2,19-12-4,-19 12-5,19-2-14,-19 2-18,20 0-2,-20 0 2,0 0-2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43.9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920-345 97,'0'0'37,"0"0"2,-16-14 0,16 14-27,0 0-3,2-23-1,14 21-2,-16 2-1,37-9-2,-16 4-3,13 5 0,-2-3 0,6 4 0,1 1 0,7 3 0,-3 1 0,1 4 0,-2 3 0,0 2 0,-3 1 0,0 7 0,-5 2 0,-6 3 0,-5 5 0,-4 2 0,-3 2 0,-5 4 0,-3-1 0,-4-1 0,-8-2 0,1 1 0,-8-3 0,-5-1 0,-1-4 0,-4-1 0,-11 0 0,-3-3 0,-8 0 0,-3-3 0,-3-2 0,-2-3 0,0-1 0,-2-1 0,5-4 0,7-1 0,8-2 0,5-4 0,12 0 0,16-5 0,0 0 0,0 0-42,33-1-3,-13-6 1,6-4 0</inkml:trace>
  <inkml:trace contextRef="#ctx0" brushRef="#br0" timeOffset="-616.0351">1151-275 97,'0'0'38,"0"0"3,0 0-1,0 0-25,0 0-3,0 0-2,2 19-8,-2-19-2,-5 37 0,3-9 0,2 9 0,-3 6 0,3 4 0,-2 2 0,2 6 0,-2-1 0,2-3 0,0-2 0,-2-7 0,-1-5 0,1-7 0,2-7 0,-2-5 0,2-18 0,0 0 0,7 15 0,-7-15-28,2-36-15,5 2-3,0-1 3</inkml:trace>
  <inkml:trace contextRef="#ctx0" brushRef="#br0" timeOffset="5258.3008">4318-407 107,'0'0'41,"-19"16"1,1 2 0,1 22-28,-19-10-5,24 25-9,-15-5 0,10 15 0,3 0 0,3 4 0,4-2 0,7-4 0,5-7 0,2-7 0,9-6 0,9-10 0,1-7 0,1-12 0,12 1 0,-23-15-35,19-9-8,-7-9-1,-5-6 2</inkml:trace>
  <inkml:trace contextRef="#ctx0" brushRef="#br0" timeOffset="7524.4304">4848-263 97,'0'0'39,"0"0"2,0 0 0,0 0-25,-20 36-4,-6-22-3,10 17-9,-14-6 0,0 8 0,-5 1 0,-2-1 0,-4-1 0,7 1 0,3-3 0,-1-5 0,5-1 0,8-5 0,7-1 0,12-18 0,-18 25 0,18-25 0,0 0 0,0 0 0,18 8 0,-15-25 0,22 5-39,-11-4-4,4-4-1,-2-2 2</inkml:trace>
  <inkml:trace contextRef="#ctx0" brushRef="#br0" timeOffset="7169.41">4514-220 87,'-16'-9'37,"16"9"2,0 0 1,-17-5-22,17 5-5,0 0-3,19 26-1,-19-26-7,18 25-2,-6-10 0,9 10 0,2 1 0,5 4 0,2 0 0,8 3 0,-3-3 0,0-2 0,-1-1 0,-1-6 0,-8-2 0,-2-5 0,-5-1 0,-18-13 0,15 14 0,-15-14 0,0 0 0,0 0 0,0 0-26,-10-20-16,10 20-2,-25-28 2,6 11 0</inkml:trace>
  <inkml:trace contextRef="#ctx0" brushRef="#br0" timeOffset="7927.4534">4936-491 114,'25'5'41,"-1"6"1,1-1 0,12 17-31,-12-10-6,14 22-5,-9-2 0,2 14 0,-11 5 0,-4 7 0,-2 4 0,-8 2 0,-9-1 0,-3-3 0,-11-2 0,-2-6 0,-3-8 0,-2-5 0,-4-9 0,3-5 0,-3-9 0,-1-5 0,7-6 0,-4-10 0,25 0 0,-26-19 0,26 19-32,7-30-12,0 9 0,2-7 1</inkml:trace>
  <inkml:trace contextRef="#ctx0" brushRef="#br0" timeOffset="2760.1579">2366-324 85,'0'0'37,"7"-16"2,-7 16 1,-7 21-23,-18-24-3,16 24-4,-15-11-2,10 15-3,-9-6-5,5 13 0,-5-2 0,7 7 0,-5 1 0,7 4 0,0 4 0,3 2 0,1-1 0,6-1 0,6-2 0,3-4 0,4 2 0,1-5 0,-1-2 0,5 0 0,2-1 0,-2-8 0,1 1 0,-7-12 0,8 3 0,-16-18-10,16-12-32,-16 12-2,18-32 1,-11 9 0</inkml:trace>
  <inkml:trace contextRef="#ctx0" brushRef="#br0" timeOffset="3381.1934">2488-71 102,'0'0'37,"0"0"2,0 0-1,0 0-28,0 0-3,30 0-2,-30 0-2,30-4 0,-13 1-1,8 3 0,0-5-1,7 1-1,3 1 1,0-4-2,6 3-1,-4-6-3,5 13-4,-21-13-16,6 10-15,-4 3 1,-23-3 0,16 18 0</inkml:trace>
  <inkml:trace contextRef="#ctx0" brushRef="#br0" timeOffset="3683.2107">2535 275 88,'0'0'39,"0"0"-1,0 0 3,0 0-23,0 0-7,0 0-3,16 12-1,-16-12-2,25-1-5,-7-3 0,8 2 0,1-3 0,3 0 0,0-2 0,0 2 0,3 1 0,-10-6-4,14 15-20,-16-10-18,-3 1 1,-18 4 0,23-9 0</inkml:trace>
  <inkml:trace contextRef="#ctx0" brushRef="#br0" timeOffset="3100.1773">2645-97 88,'16'0'39,"-16"0"1,3 21 1,-5 12-20,2-33-8,-3 42-3,-2-19-7,6 9-3,-4-4 0,6 3 0,-3-4 0,6-1 0,-3-1 0,1-4 0,-2-2 0,-1-3 0,1 0 0,-2-16 0,5 21-6,-5-21-36,0 0-1,-16-18 1,9 1-1</inkml:trace>
  <inkml:trace contextRef="#ctx0" brushRef="#br0" timeOffset="4361.2495">3328 135 73,'0'0'37,"7"-20"0,-7 20 2,0 0-16,-28-26-10,28 26-3,-32-4-2,14 10-2,-10-8-2,3 11 1,-1-1-5,3 8 0,-5 0 0,10 3 0,-1-1 0,6 3 0,3-2 0,8-1 0,2-18 0,11 26 0,-11-26 0,31 11 0,-8-13 0,4-7 0,5-3 0,-2-7 0,0-6 0,1-3 0,-4-5 0,-2-6 0,-3-3 0,-4-2 0,-6 0 0,1 5 0,-8 6 0,-3 5 0,-2 7 0,0 21 0,0 0 0,0 0 0,-20 35 0,15-2 0,-4 6 0,4 5 0,3 3 0,2-1 0,2 1 0,3-4 0,1-5 0,-1-6 0,7-4 0,-5-9 0,0-1 0,-7-18 0,0 0 0,0 0-30,0 0-13,15-27-2,-15-1 2</inkml:trace>
  <inkml:trace contextRef="#ctx0" brushRef="#br0" timeOffset="4722.2701">3536-440 114,'0'0'40,"30"21"2,-10 0-1,-3-10-29,13 27-6,-12-3-6,12 18 0,-4 5 0,3 7 0,-8 4 0,0 1 0,-1-1 0,-5-1 0,-4-1 0,-4-6 0,-5-6 0,-7-6 0,-8-5 0,-4-7 0,-8-4 0,-9-13 0,13 9 0,-9-22-39,-2-7-4,-1-7-1,6-8 1</inkml:trace>
  <inkml:trace contextRef="#ctx0" brushRef="#br0" timeOffset="15203.8695">6516 456 100,'0'0'38,"0"0"1,0 0 0,0 0-27,0 0-2,26 9-3,-26-9-1,36-2-2,-10-5-4,15 7 0,-1-7 0,12 4 0,-3-3 0,-1 3 0,1-2 0,-5 3 0,-3-2 0,-9 1 0,-8 1 0,-6-3 0,-18 5 0,26-11 0,-26 11 0,11-16 0,-11 16 0,-5-22 0,5 22 0,-23-32 0,5 11 0,-5-6 0,0-4 0,0-4 0,-1-2 0,1-4 0,7-1 0,2-2 0,5-3 0,3-1 0,6 3 0,9-3 0,7-1 0,12 2 0,6-1 0,10 4 0,6 7 0,8 7 0,-2 8 0,-1 13 0,0 9 0,-8 12 0,-1 13 0,-12 10 0,-13 9 0,-9 5 0,-6 7 0,-6 2 0,-11 0 0,-8 2 0,-6-4 0,-2-1 0,4-6 0,1-5 0,4-4 0,4-5 0,3-3 0,16-6 0,1-1 0,8 0 0,9-4 0,3 0 0,3-2 0,8-3 0,-4-2 0,2-4 0,1-1 0,-8-9 0,9 9 0,-37-9-40,30-12-2,-30 12-2,18-25 2</inkml:trace>
  <inkml:trace contextRef="#ctx0" brushRef="#br0" timeOffset="16053.9182">7810-691 88,'-16'14'35,"16"-14"3,-18 16-1,-5-16-25,23 0-4,-35 14 0,16-4-3,-6-6-2,4 1-1,-6-5-1,1-2 0,1-3-1,6-4 0,3-3 0,5-4-1,4 0 0,2-3-1,3 3 1,6-2 0,-4 18 0,15-28 0,-15 28 0,27-19 0,-27 19 1,21-12 0,-3 6 0,-18 6 0,30-10 0,-9 10 0,-21 0 1,25 5 0,-25-5 1,19 13 0,-19-13 0,11 22 1,-11-22 0,5 35-1,-7-19 1,7 4-1,3-1 0,-1 0 0,1-1 0,8 1-2,-16-19 0,30 28 0,-12-19 0,1-2 0,6-5 0,3-2 0,1-5 0,4-2 0,-1-4 0,0-1 0,-6-2 0,1-2 0,-6 0 0,-2 0 0,-10-1 0,-11 1 0,-3-2 0,-6 2 0,-1 1 0,-7 6 0,-11 5 0,-2 4 0,-2 7 0,3 6 0,-1 4 0,2 3 0,10 11 0,-3-17-16,18 9-25,7-2-1,12-1 0,9-3 0</inkml:trace>
  <inkml:trace contextRef="#ctx0" brushRef="#br0" timeOffset="17414.9961">7981-240 96,'25'-3'37,"-2"-8"2,8 2-1,14 9-27,-12-15-2,17 15-1,-13-9-2,10 12-1,-4-3-1,8 11-2,0-2-2,-5 10 0,-7 6 0,1 6 0,-3 4 0,-10 11 0,1 2 0,-8 2 0,-15 5 0,4 1 0,-18-1 0,-7-4 0,-2-4 0,-5 0 0,-14-4 0,-5-1 0,-11-5 0,-4-2 0,8-5 0,1-6 0,1-3 0,6-6 0,4-5 0,7-8 0,14 5 0,-14-12-19,30 5-25,-9-20 0,9 20 0</inkml:trace>
  <inkml:trace contextRef="#ctx0" brushRef="#br0" timeOffset="16580.9484">8233-226 88,'2'-19'38,"-2"19"0,0 0 3,-17-30-24,17 30-4,0 0-3,-8 27-2,8-27-6,-12 47-2,2-10 0,-5 16 0,1 5 0,2 8 0,-2 1 0,1 7 0,-1-6 0,6-1 0,-1-9 0,3-5 0,8-11 0,2-9 0,-3-8 0,-1-25 0,9 18 0,-14-38 0,23-3-33,-11-10-10,-6-7-2,-1-6 2</inkml:trace>
  <inkml:trace contextRef="#ctx0" brushRef="#br0" timeOffset="16949.9695">8376-259 88,'0'0'38,"0"0"1,0 0 2,0 0-25,9 37-3,-9-37-2,-7 53-2,-9-18-9,11 12 0,-11 2 0,4 6 0,-1-2 0,6 3 0,-5-2 0,8 1 0,-6-4 0,3-4 0,3-5 0,4-7 0,4-5 0,-6-7 0,2-5 0,0-18 0,0 0 0,-16 3-32,14-24-11,-6-10-1,1-8 0</inkml:trace>
  <inkml:trace contextRef="#ctx0" brushRef="#br0" timeOffset="8238.4712">5857-90 107,'32'0'38,"-12"-2"2,4 4-2,-1 10-29,-3-17-5,10-4-6,7 12-18,-7-4-18,-7-6-1,-2 7 0,-21 0 0</inkml:trace>
  <inkml:trace contextRef="#ctx0" brushRef="#br0" timeOffset="8404.4807">5879 59 114,'-11'26'38,"11"-26"1,18 13-1,10-10-35,2 4-10,9-5-30,-4-9-1,6 5 0,-13-5-1</inkml:trace>
  <inkml:trace contextRef="#ctx0" brushRef="#br0" timeOffset="19110.093">9261-198 82,'0'0'38,"-7"-15"1,7 15 1,0 0-23,0 0-2,-11 17-4,-10-8-2,10 19-5,-6-5-4,4 14 0,-8 0 0,5 10 0,-3 2 0,10 4 0,2 0 0,0 1 0,2 1 0,5-3 0,0-2 0,7-5 0,2-4 0,-2-6 0,8-3 0,1-15 0,6 1 0,-22-18-2,35-9-41,-35 9-1,26-32 2,-15 2 0</inkml:trace>
  <inkml:trace contextRef="#ctx0" brushRef="#br0" timeOffset="19883.1372">9206 324 106,'4'16'38,"11"-14"1,10-2-1,10 2-30,-8-11-3,8 7-2,-3-1-2,-9 1-1,7 2-3,-12-5-5,15 10-21,-13-2-10,-5-3 1,5 4-1,-20-4 1</inkml:trace>
  <inkml:trace contextRef="#ctx0" brushRef="#br0" timeOffset="19410.1101">9427-25 98,'0'0'38,"9"15"3,-9-15-6,10 44-18,-24-23-4,18 20-5,-17-8-3,6 6-5,4-4 0,-3 0 0,3-5 0,5 2 0,-6-8 0,0-1 0,1-2 0,3-21 0,3 27 0,-3-27-26,-15-9-15,15 9-2,-6-25 2,5 2-2</inkml:trace>
  <inkml:trace contextRef="#ctx0" brushRef="#br0" timeOffset="20530.1743">9739 298 81,'-21'-14'39,"21"14"-2,-21-9 4,-2-1-24,23 10-4,-35 12-4,35-12-2,-34 23-1,23-7-3,11-16-1,-5 31-2,5-31 0,-5 28 0,5-28 0,10 23 0,8-19 0,3-1 0,-21-3 0,27-14 0,-27 14 0,31-30 0,-13 7 0,2-5 0,3-3 0,-6-10 0,-6 1 0,3-4 0,-2 0 0,-6 4 0,8 3 0,-4 5 0,-8 6 0,0 10 0,-2 16 0,0 0 0,-16 0 0,16 0 0,-11 30 0,8-6 0,-8 4 0,6 6 0,7 1 0,-1 4 0,10-1 0,3 1 0,-7-2 0,7 0 0,-5-6 0,2-1 0,5-9 0,-4-5 0,-12-16 0,0 0 0,19 7 0,-35-30-9,20 8-35,-4-8 0,-4 0 1,-4-4 0</inkml:trace>
  <inkml:trace contextRef="#ctx0" brushRef="#br0" timeOffset="20946.1981">9859-287 107,'0'0'39,"11"19"2,10-7-1,12 15-29,-25-6-3,18 18-2,-7-4-3,4 14-3,2 2 0,-2 5 0,-9 4 0,2 0 0,-5-1 0,-6 5 0,0-3 0,-8-1 0,-15-4 0,4-1 0,-13-8 0,5-1 0,-7-9 0,-6-9 0,3-9 0,7-10 0,6-4 0,-7-15 0,26 10-3,-25-22-39,13 0-2,10-7 1,-2 1 0</inkml:trace>
  <inkml:trace contextRef="#ctx0" brushRef="#br0" timeOffset="21418.2251">10318-226 96,'0'0'38,"0"0"2,0 0 0,0 0-26,0 0-4,0 0-3,-16 18-1,14-2-2,2-16-4,-12 38 0,0-9 0,3 7 0,-7 5 0,5 8 0,-1 0 0,-2 0 0,5 1 0,6 2 0,-4-8 0,14 4 0,-4-6 0,8 0 0,5-5 0,-8-4 0,3-5 0,1-8 0,4-1 0,-16-19 0,29 12 0,-29-33-7,0 21-37,26-33 0,-17 7 1,5-3 0</inkml:trace>
  <inkml:trace contextRef="#ctx0" brushRef="#br0" timeOffset="21715.242">10436 20 113,'0'0'40,"18"-7"2,-18 7-1,19 25-31,-19-25-1,15 28-9,-7-7 0,12 4 0,-6 1 0,4 2 0,-6 0 0,4-1 0,5-4 0,-7-6 0,13-3 0,-27-14 0,35 14 0,-35-14-10,26-17-29,-26 17-4,6-30 2,-5 7-1</inkml:trace>
  <inkml:trace contextRef="#ctx0" brushRef="#br0" timeOffset="22014.2591">10661-66 104,'0'0'41,"-13"23"1,-8-2 0,-16-7-27,25 27-4,-20-10-11,7 10 0,-12-1 0,-2 2 0,13-3 0,-2 0 0,3-8 0,2-1 0,2-9 0,12-1 0,9-20 0,-7 19 0,7-19 0,21-7 0,5 14-5,-8-25-38,7 1-1,-13-8 0,6 0 1</inkml:trace>
  <inkml:trace contextRef="#ctx0" brushRef="#br0" timeOffset="22497.2868">10682-384 109,'0'0'41,"16"25"1,-11-1 0,2-6-28,21 28-7,-10-2-7,8 15 0,-13 5 0,4 9 0,-1 1 0,0 4 0,0 1 0,-9-4 0,-21-5 0,3-5 0,-8-7 0,-2-5 0,0-9 0,-2-11 0,-11-4 0,-6-17 0,27 12-6,-15-24-38,7-1-1,-6-12 1,4 1-1</inkml:trace>
  <inkml:trace contextRef="#ctx0" brushRef="#br0" timeOffset="19652.1239">9255 66 103,'0'0'38,"0"0"2,27-5-2,1 5-28,-12-13-4,11 8-1,-4-5-3,8 1-1,3-2 0,-1 3-2,3 2-2,-12-8-6,15 18-15,-11-6-16,-28 2 1,29 5 0,-29-5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56:12.5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5695F1-BA21-41CC-9933-CEF9A30BB65C}" emma:medium="tactile" emma:mode="ink">
          <msink:context xmlns:msink="http://schemas.microsoft.com/ink/2010/main" type="inkDrawing" rotatedBoundingBox="2197,6522 4248,6412 4255,6554 2205,6664" semanticType="underline" shapeName="Other">
            <msink:sourceLink direction="with" ref="{F74F5F1D-6A71-4258-AB9B-3F0DC9AE2F83}"/>
          </msink:context>
        </emma:interpretation>
      </emma:emma>
    </inkml:annotationXML>
    <inkml:trace contextRef="#ctx0" brushRef="#br0">-3588 1433 52,'0'0'34,"0"0"0,-24-9 1,24 9-14,0 0-4,0 0-2,0 0-3,1-16-2,15 18-2,-16-2-2,34-10 0,-11-1-1,14 4-5,5-5 0,11 1 0,7-5 0,14 2 0,9-1 0,9 0 0,7 0 0,9 1 0,-3-2 0,5 7 0,-2 0 0,-10 6 0,-6 1 0,-4 5 0,-8 1 0,-8 5 0,-10 0 0,-4 1 0,-1-1 0,-4-2 0,-4-2 0,-6-3 0,-3 0 0,-6-4 0,1 0 0,-9 0 0,-1 1 0,-5-1 0,-20 2 0,28-2 0,-28 2 0,19-3 0,-19 3 0,0 0 0,20 0 0,-20 0 0,0 0 0,0 0 0,0 0 0,0 0 0,0 0 0,5 17-37,-5-17-7,-21 7-1,21-7 1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2:59:59.5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23139A-4557-409A-8E3A-00521E0D7167}" emma:medium="tactile" emma:mode="ink">
          <msink:context xmlns:msink="http://schemas.microsoft.com/ink/2010/main" type="writingRegion" rotatedBoundingBox="18018,6643 23106,6006 23203,6786 18115,7423"/>
        </emma:interpretation>
      </emma:emma>
    </inkml:annotationXML>
    <inkml:traceGroup>
      <inkml:annotationXML>
        <emma:emma xmlns:emma="http://www.w3.org/2003/04/emma" version="1.0">
          <emma:interpretation id="{B6BCCF3F-3DFF-4233-9428-AA128593D5E1}" emma:medium="tactile" emma:mode="ink">
            <msink:context xmlns:msink="http://schemas.microsoft.com/ink/2010/main" type="paragraph" rotatedBoundingBox="18018,6643 23106,6006 23203,6786 18115,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53C096-BBD8-40CD-8FA4-FDB3CACB5685}" emma:medium="tactile" emma:mode="ink">
              <msink:context xmlns:msink="http://schemas.microsoft.com/ink/2010/main" type="line" rotatedBoundingBox="18018,6643 23106,6006 23203,6786 18115,7423"/>
            </emma:interpretation>
          </emma:emma>
        </inkml:annotationXML>
        <inkml:traceGroup>
          <inkml:annotationXML>
            <emma:emma xmlns:emma="http://www.w3.org/2003/04/emma" version="1.0">
              <emma:interpretation id="{0946CA90-EE52-4F26-8BCC-3EDC56835E7C}" emma:medium="tactile" emma:mode="ink">
                <msink:context xmlns:msink="http://schemas.microsoft.com/ink/2010/main" type="inkWord" rotatedBoundingBox="18055,7177 19825,6310 19979,6624 18209,7491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as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Is</emma:literal>
                </emma:interpretation>
              </emma:one-of>
            </emma:emma>
          </inkml:annotationXML>
          <inkml:trace contextRef="#ctx0" brushRef="#br0">12467 1836 68,'0'0'35,"0"0"0,0 0 2,-20 34-21,-1-33-8,16 17 0,-15-11-2,10 12-1,-8-8-1,4 8 0,-5-7-1,4 4-1,15-16 0,-24 23 0,24-23-1,-14 16 0,14-16 0,0 0 0,-9 16-1,9-16 1,0 0-1,23 16 1,-7-11 0,3 0-1,2 2 1,9 2 0,2-2-1,0 2 0,0 1 0,-1-1 1,-4 2-1,-2-1-1,-6 1 0,-19-11-3,28 17-4,-28-17-12,0 0-19,0 0-2,0 0 2,0 0-2</inkml:trace>
          <inkml:trace contextRef="#ctx0" brushRef="#br0" timeOffset="-499.0284">14128 1325 37,'0'0'31,"-20"-2"2,20 2 1,0 0-17,-19-5-4,19 5 0,-21-7-3,21 7-3,-36-2-1,10 6-1,-15-4-2,-1 7 1,-9-4-1,-4 6-1,-8 0 1,1 5-1,-5-2 0,5 6 0,0-6 0,9 6 0,-7-4 0,9 5 0,0-2-1,8 5 1,3-3-1,4 5 1,3-1-1,6 4 0,5-3 0,7 4-1,3-3 1,3 1-1,4-1 0,1 0 1,1-3-1,-1 3 1,-4-2-1,-3 1 1,-3-2-1,-2-1 1,-9-2 0,-1 0-1,-6-1 1,-2-2-1,-4-4 0,-3 0 1,4 1-1,-2-5 1,-2 1-1,4 0 0,2-2 2,0 0-2,8-2 0,3 2 0,1-1 0,3-1 0,20-5 0,-30 7 0,30-7-3,-16 5 0,16-5-2,0 0-5,0 0-10,18-2-21,-18 2-1,16-14 1,-16 14 1</inkml:trace>
        </inkml:traceGroup>
        <inkml:traceGroup>
          <inkml:annotationXML>
            <emma:emma xmlns:emma="http://www.w3.org/2003/04/emma" version="1.0">
              <emma:interpretation id="{23121A39-5EC7-4C93-8C02-D413909A654E}" emma:medium="tactile" emma:mode="ink">
                <msink:context xmlns:msink="http://schemas.microsoft.com/ink/2010/main" type="inkWord" rotatedBoundingBox="20281,6359 23106,6006 23188,6662 20363,7016"/>
              </emma:interpretation>
              <emma:one-of disjunction-type="recognition" id="oneOf1">
                <emma:interpretation id="interp5" emma:lang="en-US" emma:confidence="0">
                  <emma:literal>to-linear</emma:literal>
                </emma:interpretation>
                <emma:interpretation id="interp6" emma:lang="en-US" emma:confidence="0">
                  <emma:literal>too-linear</emma:literal>
                </emma:interpretation>
                <emma:interpretation id="interp7" emma:lang="en-US" emma:confidence="0">
                  <emma:literal>Ito-linear</emma:literal>
                </emma:interpretation>
                <emma:interpretation id="interp8" emma:lang="en-US" emma:confidence="0">
                  <emma:literal>Eos-linear</emma:literal>
                </emma:interpretation>
                <emma:interpretation id="interp9" emma:lang="en-US" emma:confidence="0">
                  <emma:literal>Eon-linear</emma:literal>
                </emma:interpretation>
              </emma:one-of>
            </emma:emma>
          </inkml:annotationXML>
          <inkml:trace contextRef="#ctx0" brushRef="#br0" timeOffset="1369.0782">14514 1497 75,'-1'18'37,"1"-18"-2,0 0 2,35 5-25,-35-5-3,35-5-3,-15-1-3,6 6-1,-1 0-4,-6-7-8,9 0-26,2 9 0,-12-7 0,2 8-1</inkml:trace>
          <inkml:trace contextRef="#ctx0" brushRef="#br0" timeOffset="624.0357">14574 1116 78,'0'0'38,"0"0"-1,0 0 3,0 0-25,0 0-2,4 35-4,-4-35-2,-7 37-1,2-16-1,6 12-2,-6-3-1,5 7 0,-4-4-2,3 3 0,1-8 0,3-2 0,-1-5 0,-2-5 0,0-16 0,-4 18 0,4-18-4,0 0-5,0 0-13,13-18-18,-17-3-3,3-4 3,-5-6-2</inkml:trace>
          <inkml:trace contextRef="#ctx0" brushRef="#br0" timeOffset="859.0492">14521 1184 71,'0'0'38,"20"-17"-2,-20 17 3,28 3-22,-28-3-6,44-10-2,-21 1-3,14 9-2,-3-4-2,3 4 0,2-1-2,-4-1-1,0 4-1,-10-8-4,3 17-3,-28-11-11,21-7-18,-21 7 1,0 0-3,0 0 4</inkml:trace>
          <inkml:trace contextRef="#ctx0" brushRef="#br0" timeOffset="1142.0654">14571 1318 45,'0'0'32,"-25"12"2,25-12-3,0 0-11,16-3-2,7 3-8,-5-13-3,15 10-2,-1-8-2,3 4-2,-5 2 0,2 0-2,-2 5-2,-12-6-5,10 8-19,-9 7-8,-19-9 0,0 0 0,0 0-1</inkml:trace>
          <inkml:trace contextRef="#ctx0" brushRef="#br0" timeOffset="1829.1047">14920 1578 79,'-19'5'37,"19"-5"-1,-18 21 2,-1-19-27,19 19-1,0-21-3,-5 18-2,5-18-1,17 10-1,-17-10-1,35 4 0,-19-2 0,6-6 0,-1-3-1,0 0 0,-3-4 0,-3 1 0,-15 10-1,13-25 1,-13 9 0,-5 1-1,-4-1 0,9 16 1,-23-28-1,7 17 0,-2 2 0,2 4-1,16 5 1,-26-3-2,26 3-1,-21 10-4,22 9-6,-1-19-23,-17 20-4,17-20 1,0 0-1</inkml:trace>
          <inkml:trace contextRef="#ctx0" brushRef="#br0" timeOffset="2121.1214">15247 1318 101,'16'9'36,"-16"-9"2,17-6-2,-17 6-33,29-14-2,-5 11-3,-2-11-8,8 5-27,3 7 2,-12-7-1,6 9-1</inkml:trace>
          <inkml:trace contextRef="#ctx0" brushRef="#br0" timeOffset="2624.1501">15741 993 104,'18'-7'38,"-18"7"2,0 0-1,17 12-30,-17-12-1,-1 19-2,1-19 0,-4 34-3,-1-13-1,5 10-2,-7-2 0,1 8 0,-1-4 0,2 0 0,0-1 0,-2 3 0,-2 0 0,0-1 0,4-1 0,-4-1 0,4-4 0,1 0 0,2-5 0,-1-6 0,6 3 0,-3-20 0,7 21-19,-7-21-22,0 0-2,16-9 1,-16 9-1</inkml:trace>
          <inkml:trace contextRef="#ctx0" brushRef="#br0" timeOffset="2821.1614">15817 1411 91,'14'26'37,"-14"-26"0,-14 28 1,21-6-28,-7-22-4,-2 28-2,2-28-3,-3 23-4,12-8-9,-9-15-24,0 0-2,0 0 1,0 0-1</inkml:trace>
          <inkml:trace contextRef="#ctx0" brushRef="#br0" timeOffset="2991.1711">15861 1230 89,'16'12'32,"-16"-12"-2,0 0-10,12 27-49,-12-27-1,13 23-2,-13-23 0</inkml:trace>
          <inkml:trace contextRef="#ctx0" brushRef="#br0" timeOffset="3481.1992">16045 1385 81,'0'0'38,"16"15"0,-16-15-1,-16 13-22,21 6-2,-5-19-4,0 19-3,0-19-1,0 23-1,0-23-1,0 20-1,0-20 0,0 0 0,5 15-2,-5-15 0,0 0 0,0 0 0,0 0 0,22-15 0,-22 15 0,22-27 0,-9 10 0,3-3 0,0-1 0,-2 4 0,0-1 0,2 4 0,-16 14 0,23-16 0,-23 16 0,16 4 0,-16-4 0,8 17 0,-8-17 0,9 30 0,-9-14 0,2 3 0,0-3 0,-2 0 0,0-16 0,2 19 0,-2-19 0,0 0-7,10 21-7,-10-21-26,0 0-2,0 0 1,4-15 0</inkml:trace>
          <inkml:trace contextRef="#ctx0" brushRef="#br0" timeOffset="3894.2227">16419 1430 63,'0'0'35,"18"-3"1,-18 3 1,16-23-20,5 21-3,-14-14-6,10 11-2,-10-11-1,-7 16-2,22-26-1,-22 26-1,10-32 0,-8 17 0,-2 15 0,-4-29-1,4 29 2,-10-17-1,10 17 1,-18 0 1,2 5-1,4 11 1,-4 0 0,6 8 0,-3-3-1,6 8-1,0-5 0,5 2 1,6-1-2,3-2 0,5-2 0,-1-5-2,6 1-1,-17-17-5,45 23-15,-17-19-16,-9-8-3,9-3 2,-1-7-2</inkml:trace>
          <inkml:trace contextRef="#ctx0" brushRef="#br0" timeOffset="4271.2442">16846 1328 92,'0'0'38,"-19"-8"2,19 8 0,-23 12-24,3-16-8,20 4-1,-24 16-2,17 0 0,7-16-1,-18 28-4,18-28 0,-9 28 0,9-28 0,5 21 0,-5-21 0,22 4 0,-22-4 0,33-12 0,-13-1 0,-1 1 0,2-4 0,-3 4 0,-18 12 0,26-18 0,-26 18 0,0 0 0,0 0 0,6 21 0,-6-21 0,-6 28 0,6-10 0,0-18 0,2 32-8,-2-32-7,0 0-26,16 10-1,-16-10 1,0 0-1</inkml:trace>
          <inkml:trace contextRef="#ctx0" brushRef="#br0" timeOffset="4480.2563">16979 1480 75,'0'0'38,"19"-13"1,-19 13 0,14-38-18,9 27-8,-16-17-4,14 7-4,-3-7-2,3 3-1,2-1-1,5 5-1,1 3 0,-3 2-3,9 15-5,-17-1-28,14 0-4,0 7 1,-10-1-2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56:11.7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FD43B0-C2C4-46A2-A42C-1E9400658D6C}" emma:medium="tactile" emma:mode="ink">
          <msink:context xmlns:msink="http://schemas.microsoft.com/ink/2010/main" type="writingRegion" rotatedBoundingBox="1335,4680 17553,4852 17471,12578 1253,12406"/>
        </emma:interpretation>
      </emma:emma>
    </inkml:annotationXML>
    <inkml:traceGroup>
      <inkml:annotationXML>
        <emma:emma xmlns:emma="http://www.w3.org/2003/04/emma" version="1.0">
          <emma:interpretation id="{09FAC8CB-9B44-43E5-93DC-F84E775A435E}" emma:medium="tactile" emma:mode="ink">
            <msink:context xmlns:msink="http://schemas.microsoft.com/ink/2010/main" type="paragraph" rotatedBoundingBox="1629,4509 10185,4829 10103,7041 1546,6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EC5C26-5E38-41B8-A64A-DC22E278EADD}" emma:medium="tactile" emma:mode="ink">
              <msink:context xmlns:msink="http://schemas.microsoft.com/ink/2010/main" type="line" rotatedBoundingBox="1629,4509 10185,4829 10103,7041 1546,6721"/>
            </emma:interpretation>
          </emma:emma>
        </inkml:annotationXML>
        <inkml:traceGroup>
          <inkml:annotationXML>
            <emma:emma xmlns:emma="http://www.w3.org/2003/04/emma" version="1.0">
              <emma:interpretation id="{F74F5F1D-6A71-4258-AB9B-3F0DC9AE2F83}" emma:medium="tactile" emma:mode="ink">
                <msink:context xmlns:msink="http://schemas.microsoft.com/ink/2010/main" type="inkWord" rotatedBoundingBox="1624,4644 4267,4742 4202,6474 1559,6375">
                  <msink:destinationLink direction="with" ref="{055695F1-BA21-41CC-9933-CEF9A30BB65C}"/>
                </msink:context>
              </emma:interpretation>
              <emma:one-of disjunction-type="recognition" id="oneOf0">
                <emma:interpretation id="interp0" emma:lang="en-US" emma:confidence="0">
                  <emma:literal>Then</emma:literal>
                </emma:interpretation>
                <emma:interpretation id="interp1" emma:lang="en-US" emma:confidence="0">
                  <emma:literal>Thin</emma:literal>
                </emma:interpretation>
                <emma:interpretation id="interp2" emma:lang="en-US" emma:confidence="0">
                  <emma:literal>Them</emma:literal>
                </emma:interpretation>
                <emma:interpretation id="interp3" emma:lang="en-US" emma:confidence="0">
                  <emma:literal>Thon</emma:literal>
                </emma:interpretation>
                <emma:interpretation id="interp4" emma:lang="en-US" emma:confidence="0">
                  <emma:literal>Thom</emma:literal>
                </emma:interpretation>
              </emma:one-of>
            </emma:emma>
          </inkml:annotationXML>
          <inkml:trace contextRef="#ctx0" brushRef="#br0">-2126 547 113,'0'0'39,"0"0"1,0 0-3,23 7-26,-23-7-2,3 24-3,-3-24-6,6 39 0,-6-11 0,1 4 0,-2 3 0,4 3 0,1-2 0,-1-3 0,-1-5 0,-2-3 0,0-6 0,0-19 0,5 23 0,-5-23 0,0 0 0,0 0 0,4-23 0,1 0 0,6-8 0,1-10 0,4-3 0,2-3 0,1-4 0,0 3 0,4 6 0,-3 9 0,-3 7 0,-2 10 0,-15 16 0,19-7 0,-19 7 0,16 24 0,-9-3 0,-2 4 0,2 3 0,2 0 0,-4 2 0,2-4 0,-1 1 0,-3-4 0,-1-6 0,-2-17 0,4 21 0,-4-21 0,0 0 0,0 0 0,0 0 0,21-33 0,-9 12 0,-1-9 0,1 0 0,4 2 0,0 0 0,0 5 0,-4 5 0,-12 18 0,21-14 0,-21 14 0,18 23 0,-15 2 0,1 6 0,1 10 0,1 5 0,-5 4 0,1 5 0,0-2 0,1-1 0,1-1 0,-1-10 0,-1-4 0,0-11 0,0-5 0,-2-21 0,5 17 0,-5-17 0,-7-21 0,7 21-36,-18-29-8,2 15 1,-8-6-1</inkml:trace>
          <inkml:trace contextRef="#ctx0" brushRef="#br0" timeOffset="-798.0455">-2725-532 105,'0'0'38,"11"32"2,-13-2 0,8 14-30,-15-4-1,14 23 0,-14 2-5,9 23-4,-7 2 0,5 8 0,-5 4 0,4 3 0,-2-1 0,3-2 0,4-6 0,-1-8 0,1-7 0,3-11 0,-1-8 0,3-13 0,-4-7 0,-1-12 0,-2-9 0,0-21 0,0 0 0,0 0 0,0 0 0,6-42 0,1 7 0,-2-4 0,5-7 0,1-3 0,1 0 0,4 5 0,2 2 0,0 9 0,1 5 0,0 5 0,-1 7 0,0 7 0,-1 7 0,-17 2 0,29 13 0,-29-13 0,26 24 0,-15-4 0,1 2 0,-3 5 0,-2 3 0,2 1 0,0 3 0,-2 4 0,-2-1 0,-1-2 0,-3-1 0,3-5 0,-1 1 0,-1-5 0,-2-6 0,-2-1 0,2-18 0,-3 21 0,3-21 0,0 0 0,0 0 0,0 0 0,12-19 0,-15-10-21,8 10-21,4-2-1,0-2 1,-2-1 0</inkml:trace>
          <inkml:trace contextRef="#ctx0" brushRef="#br0" timeOffset="-1896.1084">-3450-408 87,'0'0'36,"-13"-18"1,13 18 2,0 0-25,0 0-3,0 0-1,0 0-2,-3 32-2,-1-15-1,10 18-3,-8 7-2,7 18 0,-7 10 0,6 18 0,-9 8 0,5 13 0,-4 6 0,6 8 0,-2-2 0,2-6 0,-2-6 0,1-4 0,1-12 0,3-12 0,-1-17 0,-2-11 0,-2-15 0,-4-9 0,4-29 0,-17 5 0,13-21 0,-13-28 0,15 0-35,-16-13-8,1-6-2,-6-8 2</inkml:trace>
          <inkml:trace contextRef="#ctx0" brushRef="#br0" timeOffset="-1520.0869">-4201-144 97,'-7'-28'37,"7"28"2,1-24 0,7 4-28,28 13-3,-6-14 1,21 13-2,-1-12-1,25 5-4,6-5-2,16-1 0,5 0 0,10 4 0,-3-3 0,2 5 0,-5 2 0,-11 6 0,-7 6 0,-18 1 0,-10 10 0,-32-8-34,0 7-7,-10 1-1,-18-10 1,3 16-1</inkml:trace>
        </inkml:traceGroup>
      </inkml:traceGroup>
    </inkml:traceGroup>
    <inkml:traceGroup>
      <inkml:annotationXML>
        <emma:emma xmlns:emma="http://www.w3.org/2003/04/emma" version="1.0">
          <emma:interpretation id="{7F2EC499-EDBF-4DA0-8FC0-B3EB1625C281}" emma:medium="tactile" emma:mode="ink">
            <msink:context xmlns:msink="http://schemas.microsoft.com/ink/2010/main" type="paragraph" rotatedBoundingBox="4484,7770 17525,7485 17576,9813 4535,100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027869-DCCC-40EF-8D81-C4EA66C356AF}" emma:medium="tactile" emma:mode="ink">
              <msink:context xmlns:msink="http://schemas.microsoft.com/ink/2010/main" type="line" rotatedBoundingBox="4484,7770 17526,7485 17576,9813 4535,10098"/>
            </emma:interpretation>
          </emma:emma>
        </inkml:annotationXML>
        <inkml:traceGroup>
          <inkml:annotationXML>
            <emma:emma xmlns:emma="http://www.w3.org/2003/04/emma" version="1.0">
              <emma:interpretation id="{67385E4D-001E-4D36-B412-F19F6575A739}" emma:medium="tactile" emma:mode="ink">
                <msink:context xmlns:msink="http://schemas.microsoft.com/ink/2010/main" type="inkWord" rotatedBoundingBox="4492,7936 12861,7849 12883,10000 4514,10087"/>
              </emma:interpretation>
              <emma:one-of disjunction-type="recognition" id="oneOf1">
                <emma:interpretation id="interp5" emma:lang="en-US" emma:confidence="0">
                  <emma:literal>Equipped(s)</emma:literal>
                </emma:interpretation>
                <emma:interpretation id="interp6" emma:lang="en-US" emma:confidence="0">
                  <emma:literal>Edified(s))</emma:literal>
                </emma:interpretation>
                <emma:interpretation id="interp7" emma:lang="en-US" emma:confidence="0">
                  <emma:literal>Equipped(s))</emma:literal>
                </emma:interpretation>
                <emma:interpretation id="interp8" emma:lang="en-US" emma:confidence="0">
                  <emma:literal>E^f[i'1D,.,.(Id1654)</emma:literal>
                </emma:interpretation>
                <emma:interpretation id="interp9" emma:lang="en-US" emma:confidence="0">
                  <emma:literal>E^f[i'1D,.i.(Id1654)</emma:literal>
                </emma:interpretation>
              </emma:one-of>
            </emma:emma>
          </inkml:annotationXML>
          <inkml:trace contextRef="#ctx0" brushRef="#br1" timeOffset="3.79787E6">1900 3256 81,'-5'-19'37,"5"19"-2,-5-16 3,5 16-27,1-16-1,-1 16-2,15-17-2,-15 17-1,40-22-1,-13 10 0,8 5-1,2-3 0,11 6-1,-4 1 0,3 8 0,-2 4 0,-3 8-2,-1 6 2,-3 5-2,-4 4 0,1 6 0,-7 3 0,-5 3 0,-3-4 0,-4 4 0,-7 0 0,-2 2 0,-9-2 0,-11 0 0,-8-2 0,-7 2 0,-5 0 0,-5-6 0,-4-1 0,-6-2 0,-1-5 0,0-5 0,4-4 0,10-4 0,3-6 0,4-4 0,9-3 0,-4-13 0,23 9-10,-21-18-22,21 2-10,-6-3-1,6-2 2,4 3-1</inkml:trace>
          <inkml:trace contextRef="#ctx0" brushRef="#br1" timeOffset="3.79692E6">1962 3198 48,'16'-2'32,"-16"2"4,0 0-1,0 0-12,0 0-8,0 0-1,0 0-3,0 0-2,0 0-2,0 25-3,0-25 2,3 37-3,-11-9 3,8 11-4,-6 3 2,3 3-4,1 1 0,0 5 0,-3-3 0,1 1 0,3-7 0,1-2 0,3-3 0,-5-3 0,4-5 0,0-2 0,-2-6 0,5-4 0,-5-17 0,7 18 0,-7-18 0,0 0 0,0 0 0,6-25-5,-6 25-4,-4-47-9,11 19-23,-9-4-1,9-1 1,-7 3 0</inkml:trace>
          <inkml:trace contextRef="#ctx0" brushRef="#br1" timeOffset="3.79734E6">2121 3188 67,'0'0'35,"0"0"2,0 0 0,14 22-19,-14-22-4,5 30-2,-5-30-1,2 48-5,-7-20-1,10 10-1,-8-2-1,4 6-1,-2-2-1,2 4 2,-1-3-5,4-3 4,-1-1-2,-1 0 0,3-4 0,1 1 0,-3-6 0,-1-2 0,0-5 0,-2-3 0,2-2 0,-2-16 0,3 17 0,-3-17-3,0 0-4,-10-19-8,11 3-26,-4-1-1,-4-8 1,-4-1-1</inkml:trace>
          <inkml:trace contextRef="#ctx0" brushRef="#br1" timeOffset="3.79883E6">2506 4094 69,'9'-17'36,"-9"17"-1,21-13 2,-23-2-24,21 18-1,-19-3-3,34 2-2,-34-2 0,41 14-3,-41-14 1,35 26-2,-35-26 1,25 35-1,-17-15-1,-1-1-1,-8-3 1,1 0-1,0-16 0,-16 19-1,16-19 1,-20 9-1,20-9-2,-31-4-1,31 4-4,-43-14-4,43 14-11,-30 5-19,7-10 1,6 3 0,-1-5 1</inkml:trace>
          <inkml:trace contextRef="#ctx0" brushRef="#br1" timeOffset="3.79852E6">2520 4092 65,'0'0'36,"0"0"1,0 0 1,19 29-21,-19-29-4,-3 26-1,3-26-3,3 44-2,-6-20-1,6 12-2,-6-5 2,5 10-4,-1-4 1,3 1-3,-1-4 0,3-3 0,-5-6 0,3-4 0,1-4 0,-5-17 0,0 0 0,16 8 0,-16-8-4,0-25-8,0 25-20,18-41-10,-20 10 0,-2-1 0,-8-8 1</inkml:trace>
          <inkml:trace contextRef="#ctx0" brushRef="#br1" timeOffset="3.79924E6">2806 3683 81,'0'0'38,"2"21"0,-2-21 1,5 39-24,-5-39-4,3 42-2,-6-19-3,12 7-3,-9-7 0,1 3-2,1-3 0,0-2 0,0-4-1,-2-17-1,0 27-3,0-27-4,2 16-13,-2-16-18,0 0-2,-2-25 2,-2 4-2</inkml:trace>
          <inkml:trace contextRef="#ctx0" brushRef="#br1" timeOffset="3.79953E6">2938 3753 60,'0'0'35,"0"0"0,0 0 0,0 0-16,0 0-8,-19 16-2,15 3-2,-12-10-1,11 9-2,5-18-1,-18 24 0,18-24 0,-14 22-1,14-22-1,-3 19 0,3-19 0,5 17 0,-5-17-1,0 0-1,28 23-2,-28-23-2,41 11-6,-41-11-23,41-4-5,-13 3 0,-4-10 0</inkml:trace>
          <inkml:trace contextRef="#ctx0" brushRef="#br1" timeOffset="3.74046E6">476 2831 31,'0'0'25,"0"0"-1,0 0 1,0 0-3,0 0-3,0 0-3,0 0-1,0 0-5,-20-9-2,20 9-2,0 0-1,-14 16-1,14-16 0,-17 19-1,17-19 0,-22 28 0,10-8 0,1 4-1,-4-1 1,0 3-1,0 1 0,2 3 0,-3-2 0,2 3 0,2 1 1,5 5-3,-9 0 2,9 3-2,0 6 3,-2 3-3,4 0 1,6 4-2,-6 0 1,7-1 1,1-1-1,1 4 1,-1-8-2,8 4 3,-6-5-1,6 3 1,-4-5-2,2 4 0,1-5 0,5 0 0,-1-5 0,-2-3 0,4-1 0,0-8 0,0-3 0,-2-5 0,-14-18 0,26 24 0,-26-24 0,25 13 0,-25-13 0,16-2-6,2 16-11,-18-14-24,17-5-1,-17 5 0,0 0 0</inkml:trace>
          <inkml:trace contextRef="#ctx0" brushRef="#br1" timeOffset="3.79209E6">1057 3101 59,'0'0'35,"15"0"-2,-15 0 2,0 0-19,0 0-4,-24-12-1,24 12-2,-20 4-3,20-4-1,-32 5-1,15 0 0,-8-7-1,-1 8 0,-3-6 0,1 3-1,-2-3 0,2 4 0,-4-3 0,4 3 0,0-2-1,3 1 1,0 1-1,8 1 0,-3-1 1,20-4-2,-23 7 0,23-7 0,0 0 0,0 0 0,0 0 0,0 0 0,4 15 0,-4-15 0,26 14 0,-8-3 0,5 0 0,2 1-2,1 0 4,4 2-4,0 0 4,-5 0-4,-1 2 4,-2 2-2,-8 1 0,-2 6 0,-8 3 0,-10 3 0,-1 3 0,-7 6 0,-3 4-2,-8 4 2,0 1-1,0-2 1,-3-3-1,7-2 2,2-1-2,3-8 1,3-5 0,10-5 0,1-7 0,2-16 0,14 19 0,-14-19 0,28 5 0,-8-6 0,1-3 1,5-1-1,4-2 0,0 0 1,4 0-1,0-2 0,1 0 0,2-1 0,-2-1 0,-1-1 2,1 0-2,-7-1 0,1 3 0,-3-3 0,-5 6-3,-21 7-1,28-8-3,-31-8-12,3 16-21,0 0-1,0 0 0,-18-7 0</inkml:trace>
          <inkml:trace contextRef="#ctx0" brushRef="#br1" timeOffset="3.79243E6">1090 3156 30,'0'0'22,"0"0"0,0 0 1,16-11-17,-16 11-6,0 0-8,7 20-15,-7-20 2,-4 17-2,4-17 2</inkml:trace>
          <inkml:trace contextRef="#ctx0" brushRef="#br1" timeOffset="3.79273E6">1122 3614 41,'9'44'34,"-8"-28"2,6 5 1,2 2-13,-9-23-4,6 25-4,-6-25-6,8 17-2,-8-17-3,0 0-1,0 0-2,6 16-2,-6-16-2,0 0-5,9 25-14,-9-25-18,-2 16 0,2-16 0,-9 15-1</inkml:trace>
          <inkml:trace contextRef="#ctx0" brushRef="#br1" timeOffset="3.79416E6">1321 2771 47,'-3'-16'32,"3"16"1,0 0 1,-16-3-15,16 3-2,0 0-3,16 26-3,-16-26-2,3 21-1,-3-21-1,7 35-1,-5-15-1,2 6-2,-4-3-1,1 5 1,-1 0-2,2 0 0,0-3 0,1-2 1,-1-4-2,2-1 0,-4-18 0,5 22 0,-5-22 0,0 0 0,4 16 0,-4-16 0,0 0 0,0 0-3,0 0-2,3-31-4,13 31-8,-16 0-22,-2-27-2,2 27 1,-7-30 0</inkml:trace>
          <inkml:trace contextRef="#ctx0" brushRef="#br1" timeOffset="3.79466E6">1531 2855 26,'0'0'30,"0"0"3,0 0 0,0 0-9,0 0-2,0 0-5,0 0-5,0 0-3,0 0-2,0 0-2,0 0-1,-30 18-1,30-18-1,-31 25-1,31-25 0,-29 24 0,29-24-1,-21 21 0,21-21 0,0 0 1,-18 16-1,18-16 1,0 0-1,2 16 1,-2-16-1,0 0 1,13 19 0,-13-19-1,17 14 1,-17-14-1,23 13 0,-23-13 1,28 10-1,-12-5 0,6 1 1,-1 1-2,-5 0-1,3 5-3,-19-12-4,35 19-18,-19-3-12,-16-16 1,16 28-1,-16-28 2</inkml:trace>
          <inkml:trace contextRef="#ctx0" brushRef="#br1" timeOffset="3.70101E6">-1277 2982 68,'0'0'35,"0"0"0,-5 18 2,5-18-23,0 0-3,8 19 0,-8-19-2,4 19-1,-4-19-2,4 41 1,-8-17-2,9 15-2,-8 1 3,3 13-6,-6-2 0,6 9 0,-8-2 0,4 3 0,-1-3 0,0 0 0,3-4 0,2-1 0,-2-5 0,4-4 0,-2-6 0,3-4 0,1-5 0,-1-8 0,1-1 0,-4-20 0,3 17 0,-3-17 0,0 0 0,-3-15 0,3 15-14,-2-23-27,2-5-2,-2-4 0,2-7 1</inkml:trace>
          <inkml:trace contextRef="#ctx0" brushRef="#br1" timeOffset="3.70205E6">-1240 3493 80,'0'0'39,"0"0"-1,0 0 1,0 0-24,0 0-4,0 0-3,0 0-2,25-2-1,-25 2-1,31-10-1,-11-1 0,6 6 1,3-5-4,6-1 0,-2 0 0,6-1 0,0 0 0,-2 0 0,0 5 0,2-6 0,0 6 0,-7 2 0,-2 0 0,-9 1 0,-2 4 0,-19 0 0,25 0 0,-25 0 0,0 0-5,-5 16-31,5-16-6,-14 18 0,14-18-2</inkml:trace>
          <inkml:trace contextRef="#ctx0" brushRef="#br1" timeOffset="3.70153E6">-1321 3051 75,'0'0'36,"0"0"1,0 0 0,0 0-21,0 0-4,0 0-2,0 0-2,28-13-1,-28 13-2,28-8 0,-12 2-1,11 6-1,1-3-3,5 4 0,1-2 0,7 2 0,-1-1 0,4 0 0,4 0 0,-2-1 0,-4-3 0,1 1 0,-3-3 0,-5 3 0,-3-1 0,-3 1 0,-8-1 0,-5 1 0,-16 3 0,17-2 0,-17 2-5,0 0-30,0 0-7,6 16-1,-6-16 1</inkml:trace>
          <inkml:trace contextRef="#ctx0" brushRef="#br1" timeOffset="3.70259E6">-1215 3941 52,'0'0'34,"0"0"-5,0 0-1,0 0-3,0 0-5,0 0-5,0 0-3,0 0-1,16-3-3,-16 3-1,24-9-1,-24 9 0,41-7-4,-18 0-2,12 5 0,-3-7 0,7 4 0,-2-2 0,2 2 0,0-1 0,-2 3 0,-4-2 0,-1 1 0,0 1 0,-6-1 0,2 2 0,-8-5 0,-1 9 0,-12-18-4,-7 16-38,0 0-2,0 0 1,0 0-1</inkml:trace>
          <inkml:trace contextRef="#ctx0" brushRef="#br1" timeOffset="3.73348E6">-356 2992 59,'-7'20'33,"7"-20"0,0 0 0,0 0-16,-21 3-5,21-3-3,0 0-1,0 0-1,0 0-1,0 0-1,4-16 0,-4 16-1,5-22 0,2 6-2,-3-5 0,1-2-1,7-3 0,-1 3 0,1-2 0,0 2-1,1 0 1,-3 4 0,-1 2 0,-9 17 0,11-27 0,-11 27 0,7-23 0,-7 23 0,0 0 0,3-17-1,-3 17 0,0 0 1,0 0 1,0 0-2,0 0 0,18 19 0,-13-3 0,4 5 0,2 0 0,-1 7 0,1 2 0,1 2 0,1 1 0,-1-1 0,-1-4 0,1-2 0,-3-3 0,-4-5 0,2-3 0,-7-15 0,14 20 0,-14-20-21,6-16-20,-6 16-2,7-26 2,-4 6-3</inkml:trace>
          <inkml:trace contextRef="#ctx0" brushRef="#br1" timeOffset="3.78904E6">-269 4101 50,'0'0'30,"-2"-19"4,2 19-9,0 0-8,0-16-1,0 16-4,0 0-2,0 0-1,0 0-2,-21-5-1,3 1-1,18 4-1,-28 4 0,28-4-2,-32 5 0,32-5 0,-28 11 0,28-11-1,-30 19 1,30-19-1,-30 23 0,14-9 0,16-14 0,-26 28 0,26-28-1,-20 30 1,13-14-1,7-16 0,-7 30 0,5-15 0,2 1 0,0-16 0,7 27 0,-7-27 0,11 15 0,-11-15 0,19 0 0,-3-8 1,2-5-1,0-3 0,-1-5 1,8 0-1,-6-2 0,-1 2 1,-4 2-1,-14 19 0,18-25 0,-18 25 0,0 0 0,16-10 0,-16 10 1,0 0 0,-2 28 0,2-5 0,-4 7-1,-4 8 2,-1 12-2,0 8 0,4 3 0,-1 4 0,-3 0 0,8-3 0,1-4 0,9-6 0,-1-11 0,3-6 0,7-11 0,3-10 0,3-5 0,-4-26-5,8 4-36,-5-8-1,2-3 0,-6-6-1</inkml:trace>
          <inkml:trace contextRef="#ctx0" brushRef="#br1" timeOffset="3.80012E6">3586 3195 69,'0'0'36,"4"-18"0,-4 18 2,-4-30-22,4 30-4,0 0-1,0 0-2,-26 4-1,26-4-2,-39 24-1,14 1-2,-7-1 3,4 15-6,-2 1 0,7 10 0,-2 1 0,4 5 0,5 2 0,9 2 0,5-2 0,4 0 0,5-4 0,2-5 0,3-5 0,6-2 0,2-5 0,4-3 0,-1-6 0,0-11 0,4 1 0,-10-22-12,22 10-21,-12-13-9,-10-7 0,-3-8 1</inkml:trace>
          <inkml:trace contextRef="#ctx0" brushRef="#br1" timeOffset="3.80045E6">3842 3383 95,'0'0'41,"16"1"-2,-16 20 2,9 13-29,-20-11-4,13 21 0,-14-6-4,10 13 0,-7-7-3,2 2 1,3-8-2,3-2 0,2-8 0,3-5 0,-4-23 0,5 15-3,-5-15-2,0 0-4,20-15-12,-19-7-20,-1-6-1,-1-5 2,-6-7-1</inkml:trace>
          <inkml:trace contextRef="#ctx0" brushRef="#br1" timeOffset="3.80089E6">3685 3834 79,'0'0'38,"32"4"-1,-11-11 2,9-6-20,12 15-10,-14-14-4,11 5-4,-7 0-4,-7-11-13,-2 11-21,0 5-1,-23 2 0,23 0-1</inkml:trace>
          <inkml:trace contextRef="#ctx0" brushRef="#br1" timeOffset="3.80069E6">3683 3426 75,'0'0'38,"0"0"-1,0 0 3,0 0-22,0 0-7,0 0-2,16-3-4,12 3-1,-5-11-1,12 3-1,4-3 0,4 1-1,1-3 1,-2-1-2,2 4-1,-7-4-4,2 19-2,-23-7-25,0 6-9,-9 13 2,-18 1-3</inkml:trace>
          <inkml:trace contextRef="#ctx0" brushRef="#br1" timeOffset="3.80156E6">4386 3618 77,'-13'-23'35,"13"23"1,-21 4-2,-5-13-21,26 9-3,-39 9-2,19 6-2,-8-6-1,11 14 0,-8-5-1,9 8-1,2-5-1,7 6 0,0-5 0,8-2-1,5-5-1,-6-15 1,28 11-1,-7-16 0,2-8 1,5-6-1,2-7 0,0-6 1,-1-3-1,-8-4 0,-2 1 1,-1-3-1,-4-6 0,-3-2 0,-6-4 1,0 5 0,-1 1-1,-1 5 2,-1 7-1,2 7 2,-6 12-3,2 16 0,0 0 0,-9 19 0,2 6 0,2 12 0,-3 7 0,0 5 0,1 5 0,0 1 0,3 1 0,4-3 0,0-2 0,5-9 0,-3-5 0,3-4 0,2-8 0,-1-4 0,3-5 0,-9-16 0,15 19 0,-15-19 0,18 0-4,-18 0-33,0-25-6,5 9 0,-5-5 1</inkml:trace>
          <inkml:trace contextRef="#ctx0" brushRef="#br1" timeOffset="3.80201E6">4661 3117 94,'0'0'38,"5"-17"3,-5 17-2,36 12-25,-36-12-3,23 14-1,-23-14-2,26 40-8,-14-10 0,10 14 0,-8 2 0,3 10 0,-8 2 0,-4 5 0,1 1 0,-6 2 0,0-2 0,-4-5 0,-5-6 0,-1-9 0,-1-5 0,4-13 0,2-1 0,5-25 0,-9 15 0,9-15-38,-14-35-5,10 7-2,6-9 2</inkml:trace>
          <inkml:trace contextRef="#ctx0" brushRef="#br1" timeOffset="3.80365E6">5349 3065 54,'0'0'33,"0"0"2,0 0-1,0 0-13,-33 10-4,31 16-4,-23-12-2,18 22-3,-16-7 1,11 21-4,-13-3 1,11 15-2,-5-4-1,8 7-1,-1 0-2,5 1 0,7-1 0,2-5 0,1-5 0,9-10 0,1-8 0,3-7 0,8-9 0,3-10 0,3-2-2,-5-25-11,13 0-27,-8-2-3,0-1 2,-3-4-1</inkml:trace>
          <inkml:trace contextRef="#ctx0" brushRef="#br1" timeOffset="3.80447E6">5803 3237 67,'-16'-6'37,"16"6"-2,-16-5 3,16 5-22,-16-5-1,-3-6-5,19 11-1,-26-1-2,26 1-1,-27 5-2,11 2 1,-5-4-2,5 6 0,-3-2-3,19-7 0,-27 14 0,27-14 0,-21 14 0,21-14 0,-12 16 0,12-16 0,-4 19 0,4-19 0,4 25 0,-1-7 0,-3-18 0,13 35 0,-3-16 0,4 0 0,2 1 0,2-1 0,-2 2 0,1-5 0,1 5 0,3-3 0,-3-1 0,0 3 0,-6-1 0,2-2 0,-3 1 0,-3 0 0,-1-3 0,-3 3 0,0-2 0,-4 0 0,-2-1 0,-7 1 0,9-16 0,-18 25 0,18-25 0,-24 23 0,6-20 0,-2 1 0,1-4 0,1-4 0,1 2 0,-1-3 0,2 2 0,0-4 0,16 7 0,-16-9 0,16 9 0,0 0-8,0 0-24,23-18-10,-23 18-1,30-26 2,-10 7-1</inkml:trace>
          <inkml:trace contextRef="#ctx0" brushRef="#br1" timeOffset="3.80534E6">6167 2980 35,'-16'2'32,"16"-2"1,0 0 2,-18-4-12,18 4-2,-21 2-6,21-2-3,-18 5-3,18-5-2,-19 11-2,19-11-2,-21 11 0,21-11 0,-16 17-2,16-17 1,-11 21-1,11-21 0,-1 23-1,1-23 0,5 21 1,-5-21-1,16 12 0,-16-12 0,19 4 0,-19-4 0,25-9 0,-25 9 0,28-17 1,-10 6-1,-18 11 0,28-28 0,-28 28 0,23-25 1,-23 25-1,16-17 1,-16 17-1,0 0 1,0 0 0,0 0 1,-9 23-1,2-6 0,-2 4 0,2 6 2,-5-3-3,1 6 0,-1 0 0,3 2 0,2-3 0,2 1 0,-3-5 0,3 3 0,2-5 0,1 0 0,4-7 0,1-1 0,-3-15 0,20 20 0,-20-20 0,26-6 0,-3 5 0,-7-22-10,14 9-29,-5-6-3,-8-1 2,-1 0-2</inkml:trace>
          <inkml:trace contextRef="#ctx0" brushRef="#br1" timeOffset="3.80605E6">6446 3003 68,'0'0'38,"0"0"0,0 0 2,1 21-18,-1-21-6,4 19-4,-4-19-4,12 37-1,-3-12-1,9 10-6,-8 2 0,4 12 0,-8 4 0,3 5 0,-8 2 0,3 6 0,-15-1 0,2 2 0,-6-5 0,0-8 0,3-5 0,-6-6 0,8-8 0,-6-11 0,4-6 0,12-18 0,-18 12 0,18-12-41,-23-26-2,14 1-1,0-3-1</inkml:trace>
          <inkml:trace contextRef="#ctx0" brushRef="#br1" timeOffset="3.80895E6">6654 2625 55,'0'0'34,"0"0"-1,0 0 1,0 0-18,0 0-2,0 0-3,0 0-1,0 0-3,0 0 0,0 0 0,16 14-1,-4 2-1,-12-16-1,27 35 1,-10-12-2,8 10 1,-2 3-4,5 6 0,0 2 0,4 5 0,-4 4 0,4 1 0,-2 4 0,0 2 0,-7 1 0,-2 3 0,-6-1 0,-5 4 0,-8-4 0,-4 5 0,-7-1 0,-5 3 0,-3-6 0,-6-3 0,-4-5 0,4-1 0,-2-6 0,1-5 0,-3-7 0,3-7 0,1-4 0,0-1 0,3-1 0,3-1 0,-1-3 0,0-5 0,6 3 0,12-18 0,-14 25 0,14-25-35,0 0-8,3-23-1,8 0 1</inkml:trace>
        </inkml:traceGroup>
        <inkml:traceGroup>
          <inkml:annotationXML>
            <emma:emma xmlns:emma="http://www.w3.org/2003/04/emma" version="1.0">
              <emma:interpretation id="{CAC3233B-5DCF-45F7-86F0-65E912F2E818}" emma:medium="tactile" emma:mode="ink">
                <msink:context xmlns:msink="http://schemas.microsoft.com/ink/2010/main" type="inkWord" rotatedBoundingBox="13574,8298 14179,8285 14192,8887 13587,8901"/>
              </emma:interpretation>
              <emma:one-of disjunction-type="recognition" id="oneOf2">
                <emma:interpretation id="interp10" emma:lang="en-US" emma:confidence="0">
                  <emma:literal>t</emma:literal>
                </emma:interpretation>
                <emma:interpretation id="interp11" emma:lang="en-US" emma:confidence="0">
                  <emma:literal>*</emma:literal>
                </emma:interpretation>
                <emma:interpretation id="interp12" emma:lang="en-US" emma:confidence="0">
                  <emma:literal>€</emma:literal>
                </emma:interpretation>
                <emma:interpretation id="interp13" emma:lang="en-US" emma:confidence="0">
                  <emma:literal>I</emma:literal>
                </emma:interpretation>
                <emma:interpretation id="interp14" emma:lang="en-US" emma:confidence="0">
                  <emma:literal>¥</emma:literal>
                </emma:interpretation>
              </emma:one-of>
            </emma:emma>
          </inkml:annotationXML>
          <inkml:trace contextRef="#ctx0" brushRef="#br1" timeOffset="3.81071E6">7780 3430 83,'-14'21'39,"14"-21"-2,0 0 3,0 16-27,0-16-3,0 0 0,0 0-4,0 0 0,19-5-1,1 5-2,-1-7 0,15 5-3,-2-9 0,8 8 0,1-2 0,3 1 0,-2 0 0,1 3 0,-10-3 0,1 2 0,-3 8 0,-6-6 0,2 1 0,-11-8 0,7 13-4,-23-6-9,28 1-17,-28-1-12,0 0 0,0 0 1,-25 18 0</inkml:trace>
          <inkml:trace contextRef="#ctx0" brushRef="#br1" timeOffset="3.81119E6">7808 3627 65,'0'0'36,"-19"16"-1,19-16 2,2 21-21,-2-21-3,0 0-3,0 0-3,0 0 0,0 0-1,0 0-1,0 0 0,0 0 0,0 0-2,30 5 0,-14-7-1,8 2-2,3-3 0,8-1 0,4-1 0,2-4 0,1 0 0,2-1 0,-3-1 0,-3 2 0,-4 2 0,-8 0 0,-4 4 0,-22 3 0,24-4 0,-24 4-6,0 0-7,0 0-28,-7 16-2,7-16 2,-16 0-1</inkml:trace>
          <inkml:trace contextRef="#ctx0" brushRef="#br1" timeOffset="3.81171E6">7778 3151 56,'0'0'35,"-7"-18"1,7 18-1,0 0-14,-1-19-5,1 19-4,0 0-2,15-13-3,-15 13-2,0 0 0,22-24-2,-22 24 0,23-11 0,-23 11 0,26 2-1,-8 9 1,-2 1-3,3 7 0,0 2 0,6 2 0,-4 2 0,6-2 0,-1-4 0,1-5 0,-1-9 0,2-7 0,2-5 0,-1-7 0,4 0 0,-10-14-2,18 18-24,-11-13-17,-4 3 1,-3 5-1,-3 1 1</inkml:trace>
        </inkml:traceGroup>
        <inkml:traceGroup>
          <inkml:annotationXML>
            <emma:emma xmlns:emma="http://www.w3.org/2003/04/emma" version="1.0">
              <emma:interpretation id="{35B2EE88-7729-4236-B4E1-A7A4F8EA6D24}" emma:medium="tactile" emma:mode="ink">
                <msink:context xmlns:msink="http://schemas.microsoft.com/ink/2010/main" type="inkWord" rotatedBoundingBox="14967,7540 17526,7484 17568,9419 15009,9475"/>
              </emma:interpretation>
              <emma:one-of disjunction-type="recognition" id="oneOf3">
                <emma:interpretation id="interp15" emma:lang="en-US" emma:confidence="0">
                  <emma:literal>cake"</emma:literal>
                </emma:interpretation>
                <emma:interpretation id="interp16" emma:lang="en-US" emma:confidence="0">
                  <emma:literal>coke</emma:literal>
                </emma:interpretation>
                <emma:interpretation id="interp17" emma:lang="en-US" emma:confidence="0">
                  <emma:literal>Coka</emma:literal>
                </emma:interpretation>
                <emma:interpretation id="interp18" emma:lang="en-US" emma:confidence="0">
                  <emma:literal>coki</emma:literal>
                </emma:interpretation>
                <emma:interpretation id="interp19" emma:lang="en-US" emma:confidence="0">
                  <emma:literal>(okra</emma:literal>
                </emma:interpretation>
              </emma:one-of>
            </emma:emma>
          </inkml:annotationXML>
          <inkml:trace contextRef="#ctx0" brushRef="#br1" timeOffset="3.81306E6">9683 2841 32,'4'-15'31,"-4"15"3,0 0-6,0 0-4,0 0-2,0 0-6,0 0-5,-29-16-1,29 16-3,-24-6 0,24 6-2,-36 0-1,17 9 0,-4-9-1,2 11 0,-6-6-1,4 7 1,-3-1-1,5 3 0,-2 0 0,0 5-1,0-1 1,2 3-2,-2 4 0,1 4 0,1 3 0,0 5 0,2 0 0,5 2 0,-2 3 0,3 3 0,3 1 0,3 2 0,1-3 0,5 1 0,1-2 0,1 2 0,1-6 0,3-1 0,4-3 0,-2-2 0,2-4 0,2 0 0,-1-4 0,6-3 0,-2-2 0,2-2 0,2-5 0,3-1 0,0-6 0,4 0 0,-4-4 0,2 1 0,4-6 0,1-3 0,-2-1 0,1-2 0,-3-1 0,3 0 0,-1 0 0,-1-3 0,0 1 0,-6 3 0,2-1 0,-3 2 0,-2 2 0,-16 5 0,26-11 0,-26 11 0,18-12 0,-18 12 0,16-9 0,-16 9 0,18-9 0,-20-10-14,20 12-26,-18 7-3,8-16 0,-8 16 0</inkml:trace>
          <inkml:trace contextRef="#ctx0" brushRef="#br1" timeOffset="3.81394E6">10251 2998 28,'16'-2'32,"-16"2"3,0 0 0,0 0-11,-17-16-3,17 16-4,-18-2-5,18 2-3,-23-3-2,23 3-1,-32-4-2,32 4 0,-35-3 0,17 3-2,2-5 0,16 5 0,-30-4 0,30 4 0,-23 0-1,23 0 1,0 0-1,-17 5 2,17-5-3,0 0 0,-5 20 0,5-20 0,-2 31 0,4-8 0,-2 4 0,0 8 0,-2 2 0,2 8 0,-2 3 0,0 1 0,0 0 0,1 0 0,-1-1 0,2-1 0,-2-3 0,2-3 0,0-3 0,0-3 0,4-7 0,1 1 0,-3-7 0,1-4 0,-1-2 0,-2-16 0,7 19 0,-7-19 0,0 0 0,0 0 0,0 0 0,0 0 0,0 0 0,0 0 0,0 0 0,0 0 0,18 7 0,-18-7 0,19-7 0,-19 7 0,30-9 0,-14 2 0,3 4 0,-3-4 0,7 7 0,-23 0-2,43-6-9,-38-9-19,13 8-12,-18 7-1,23-21 2,-23 21 0</inkml:trace>
          <inkml:trace contextRef="#ctx0" brushRef="#br1" timeOffset="3.81446E6">10493 3091 70,'0'0'38,"0"0"0,0 0 3,0 0-24,2 37-4,-13-20-1,15 17-4,-11-6 0,9 14-4,-9-3 0,5 1-2,-5-3-2,1 2 0,5-8 0,-1 1 0,-2-6 0,4-5 0,-1-1 0,-1-5 0,2-15 0,7 22 0,-7-22 0,0 0 0,3 15 0,-3-15 0,0 0-2,0 0-6,0 0-6,-1-21-24,2 5-5,1-3 1,2-7 0</inkml:trace>
          <inkml:trace contextRef="#ctx0" brushRef="#br1" timeOffset="3.8149E6">10642 3223 56,'0'0'36,"0"0"2,0 0-5,-4 17-5,6 8-8,-23-15-8,12 17-4,-11-10-4,8 6-1,-7-7-2,3 3 1,0-6-2,16-13 0,-21 17-1,21-17 1,0 0 1,0 0-1,0 0 0,0 0 1,0 0 0,-9 16-1,9-16 1,0 0 1,14 19-1,-14-19 0,19 23 0,-19-23 0,25 26-1,-9-13 1,-16-13-1,30 24 1,-30-24-1,28 23 0,-28-23 0,28 16 0,-28-16-1,20 7-3,-20-7-5,0 0-23,16-2-10,-16 2 1,9-24-1</inkml:trace>
          <inkml:trace contextRef="#ctx0" brushRef="#br1" timeOffset="3.81552E6">10875 2887 89,'0'0'38,"0"0"0,15-16 1,1 16-31,-10-16-1,-6 16-2,21-14-1,-4 11-1,-17 3-1,25-5 0,-25 5 1,18 12 0,-18-12-1,16 42 1,-13-12 0,-3 14-1,-5 2 2,1 8-4,3 2 0,-3 6 0,-5-3 0,7 3 0,-6-4 0,2 0 0,12-5 0,-1-1 0,0-2 0,1-7 0,2 0 0,-4-5 0,3-3 0,4-3 0,-8-7 0,2-2 0,-1-6 0,-4-17 0,0 23 0,0-23 0,0 0 0,0 0 0,-20-9 0,20 9 0,-28-23 0,9 9 0,3 4 0,-2-6 0,18 16 0,-30-18 0,30 18-7,-23-8-11,23 8-24,0 0-1,0 0 2,0 0-1</inkml:trace>
          <inkml:trace contextRef="#ctx0" brushRef="#br1" timeOffset="3.81638E6">11506 3720 54,'0'0'34,"0"0"1,0 0-7,-19-19-8,19 19-3,0 0-4,0 0-3,-19-16-3,19 16-1,-25-2-1,25 2-1,-32 4-1,32-4 0,-35 15 0,17-1 0,-1-1-1,3 4 0,2-1-1,3 3 0,2-1 0,2-2 0,2 0-1,5-16 0,0 24 0,0-24 0,18 4 0,-2-10 2,1-2-2,4-5 0,1-1 0,0-1 0,5-1 0,-8 2 0,-3 3 0,-16 11 0,20-9 0,-20 9 0,0 0 0,-6 25 0,-2-8 0,0 6 0,-4 4 0,0 4 0,-6 4 0,2 1 0,4-3 0,1 0 0,1-1 0,-1-2 0,6-4 0,1-1 0,4-6 0,7-3 0,-7-16 0,23 23 0,-23-23 0,29 10 0,-8-8 0,2-7 0,7 5 0,-14-18-5,19 11-33,-17-3-6,-3-1 1,-15 11 0</inkml:trace>
          <inkml:trace contextRef="#ctx0" brushRef="#br1" timeOffset="3.81841E6">11346 2323 55,'0'0'37,"0"0"0,0 0 0,0 0-20,0 0-3,0 0-3,0 0-3,0 0-2,0 0 0,7 25-2,-7-25 1,9 33-1,-8-14-1,10 9 0,-6 1 0,8 4-1,-6 0 1,5 2-3,-3-3 0,2 0 0,3-8 0,-2-1 0,0-5 0,-12-18 0,20 23 0,-20-23 0,0 0 0,16 8 0,-16-8 0,0 0-3,16-15-5,-22-7-4,6 22-9,0 0-22,9-28 1,-9 28 1,-9-31 0</inkml:trace>
          <inkml:trace contextRef="#ctx0" brushRef="#br1" timeOffset="3.81891E6">11709 2254 50,'0'0'36,"0"0"1,0 0-1,-8 22-12,8-22-8,-6 19-3,-11-14-3,15 23-2,-16-7-2,9 14-1,-12-3 0,7 9-2,-9-6-1,6 5 0,-1-3 0,6 0-2,3-4 0,2-3 0,1-5 0,1-2 0,3-6 0,2-17 0,6 21-7,-6-21-18,0 0-17,-11-19-2,11 19 2,4-32-1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00:05.0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3B16FC-08D2-4DCA-8E14-5ED13264B8AB}" emma:medium="tactile" emma:mode="ink">
          <msink:context xmlns:msink="http://schemas.microsoft.com/ink/2010/main" type="writingRegion" rotatedBoundingBox="20964,7102 22259,7145 22239,7751 20944,7708"/>
        </emma:interpretation>
      </emma:emma>
    </inkml:annotationXML>
    <inkml:traceGroup>
      <inkml:annotationXML>
        <emma:emma xmlns:emma="http://www.w3.org/2003/04/emma" version="1.0">
          <emma:interpretation id="{9EDE851F-2070-45E7-B6D2-9DB3A9D59106}" emma:medium="tactile" emma:mode="ink">
            <msink:context xmlns:msink="http://schemas.microsoft.com/ink/2010/main" type="paragraph" rotatedBoundingBox="20964,7102 22259,7145 22239,7751 20944,7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B333DC-7268-4D60-ACE9-664313B4C2BD}" emma:medium="tactile" emma:mode="ink">
              <msink:context xmlns:msink="http://schemas.microsoft.com/ink/2010/main" type="line" rotatedBoundingBox="20964,7102 22259,7145 22239,7751 20944,7708"/>
            </emma:interpretation>
          </emma:emma>
        </inkml:annotationXML>
        <inkml:traceGroup>
          <inkml:annotationXML>
            <emma:emma xmlns:emma="http://www.w3.org/2003/04/emma" version="1.0">
              <emma:interpretation id="{A9DFC289-F872-4BCC-AA1B-F9F78E683A5E}" emma:medium="tactile" emma:mode="ink">
                <msink:context xmlns:msink="http://schemas.microsoft.com/ink/2010/main" type="inkWord" rotatedBoundingBox="20964,7102 22259,7145 22239,7751 20944,7708"/>
              </emma:interpretation>
              <emma:one-of disjunction-type="recognition" id="oneOf0">
                <emma:interpretation id="interp0" emma:lang="en-US" emma:confidence="1">
                  <emma:literal>dual</emma:literal>
                </emma:interpretation>
                <emma:interpretation id="interp1" emma:lang="en-US" emma:confidence="0">
                  <emma:literal>dud</emma:literal>
                </emma:interpretation>
                <emma:interpretation id="interp2" emma:lang="en-US" emma:confidence="0">
                  <emma:literal>duad</emma:literal>
                </emma:interpretation>
                <emma:interpretation id="interp3" emma:lang="en-US" emma:confidence="0">
                  <emma:literal>ducal</emma:literal>
                </emma:interpretation>
                <emma:interpretation id="interp4" emma:lang="en-US" emma:confidence="0">
                  <emma:literal>duod</emma:literal>
                </emma:interpretation>
              </emma:one-of>
            </emma:emma>
          </inkml:annotationXML>
          <inkml:trace contextRef="#ctx0" brushRef="#br0">15349 2300 49,'0'0'36,"-10"-16"0,-6 2 0,-4-3-17,20 17-5,-31-13-2,31 13-3,-36 0-1,36 0-2,-37 9-1,37-9-1,-33 23 0,20-4-2,1-1 0,7 3-2,1-3 0,4 3-1,4-2 1,5-3 0,-9-16 0,28 16 0,-9-16 1,4-7-1,-2-7 0,6-6 2,-1-6-1,2-2 0,-1-6 0,-6-1 1,-3-3-2,-2-3 2,-2 1-2,-5-1 1,-2 1-1,-4 3 0,1 4 1,-2 6-1,-2 6 2,0 21-2,0 0 0,0 0 0,-11 16 0,7 10 0,-3 6 0,2 7 0,0 1 0,5 2 0,-2 2 0,4-2 0,0-1 0,6-6 0,-1-5 0,2-6 0,7-1 0,-16-23 0,25 27 0,-25-27-4,28 10-3,-28-10-5,19-7-24,-19 7-6,0 0 0,22-23 0</inkml:trace>
          <inkml:trace contextRef="#ctx0" brushRef="#br0" timeOffset="347.0199">15662 2233 74,'5'-17'38,"-5"17"0,0 0 2,0 0-22,0 0-6,0 0-3,-9 21-2,9-21-1,-7 33-3,4-15 0,4 1-3,1-1 1,5-2-1,-7-16 0,23 21 1,-23-21-2,32-2 1,-16-9 1,5-4 1,0-7-2,2-2 1,-2-1 1,-7-1-2,2 1-2,-7 1 2,-9 24-4,18-30-1,-18 30-3,0 0-8,16-5-21,-16 5-4,3 15 2,-3-15-2</inkml:trace>
          <inkml:trace contextRef="#ctx0" brushRef="#br0" timeOffset="837.0478">16039 2212 60,'0'0'35,"4"-19"1,-4 19 0,0 0-16,0 0-5,0 0-3,-23-2-3,23 2 0,-30 20-3,18-5-2,-8-2 1,10 2-3,-4 1 1,5 4-4,9-20 2,-4 28-2,4-28 0,14 21 2,-14-21-2,18 14 1,-18-14-1,26-2 2,-8-5-1,0-3 0,3-1 0,-3-3 2,1 0-2,0-4 3,-3 1-3,0 3 0,-16 14 0,23-18 0,-23 18 0,0 0 0,0 0 0,0 0 0,-5 30 0,-2-9 0,0 2 0,1 5 0,5 0 0,1 2 0,3-4 0,-3-3 0,5-3 0,-5-20-4,13 24 0,-13-24-6,21 5-11,-21-5-20,16-21-2,-7 2 2,-2-9-1</inkml:trace>
          <inkml:trace contextRef="#ctx0" brushRef="#br0" timeOffset="1121.064">16347 1929 93,'10'-17'41,"-10"17"1,0 0 0,0 0-26,5 38-2,-12-15-7,11 18-7,-9-3 0,3 15 0,-3-2 0,3 4 0,2-5 0,3 0 0,-4-3 0,2-5 0,6-5 0,0-9 0,2-1 0,-9-27 0,25 28-17,-25-28-27,19-13-2,-11-6 2,-7-7-2</inkml:trace>
        </inkml:traceGroup>
      </inkml:traceGroup>
    </inkml:traceGroup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2:59:59.5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273F62-C7D0-4D9D-99CE-140FD1CF1C58}" emma:medium="tactile" emma:mode="ink">
          <msink:context xmlns:msink="http://schemas.microsoft.com/ink/2010/main" type="inkDrawing" rotatedBoundingBox="18019,6633 23109,6016 23204,6805 18114,7422" semanticType="callout" shapeName="Other">
            <msink:sourceLink direction="with" ref="{917872E1-DA49-428B-AF31-DA913A18C96F}"/>
            <msink:sourceLink direction="with" ref="{8E7ED81D-3C73-4ECC-9709-5507434FF8F1}"/>
          </msink:context>
        </emma:interpretation>
      </emma:emma>
    </inkml:annotationXML>
    <inkml:trace contextRef="#ctx0" brushRef="#br0">12467 1836 68,'0'0'35,"0"0"0,0 0 2,-20 34-21,-1-33-8,16 17 0,-15-11-2,10 12-1,-8-8-1,4 8 0,-5-7-1,4 4-1,15-16 0,-24 23 0,24-23-1,-14 16 0,14-16 0,0 0 0,-9 16-1,9-16 1,0 0-1,23 16 1,-7-11 0,3 0-1,2 2 1,9 2 0,2-2-1,0 2 0,0 1 0,-1-1 1,-4 2-1,-2-1-1,-6 1 0,-19-11-3,28 17-4,-28-17-12,0 0-19,0 0-2,0 0 2,0 0-2</inkml:trace>
    <inkml:trace contextRef="#ctx0" brushRef="#br0" timeOffset="-499.0284">14128 1325 37,'0'0'31,"-20"-2"2,20 2 1,0 0-17,-19-5-4,19 5 0,-21-7-3,21 7-3,-36-2-1,10 6-1,-15-4-2,-1 7 1,-9-4-1,-4 6-1,-8 0 1,1 5-1,-5-2 0,5 6 0,0-6 0,9 6 0,-7-4 0,9 5 0,0-2-1,8 5 1,3-3-1,4 5 1,3-1-1,6 4 0,5-3 0,7 4-1,3-3 1,3 1-1,4-1 0,1 0 1,1-3-1,-1 3 1,-4-2-1,-3 1 1,-3-2-1,-2-1 1,-9-2 0,-1 0-1,-6-1 1,-2-2-1,-4-4 0,-3 0 1,4 1-1,-2-5 1,-2 1-1,4 0 0,2-2 2,0 0-2,8-2 0,3 2 0,1-1 0,3-1 0,20-5 0,-30 7 0,30-7-3,-16 5 0,16-5-2,0 0-5,0 0-10,18-2-21,-18 2-1,16-14 1,-16 14 1</inkml:trace>
    <inkml:trace contextRef="#ctx0" brushRef="#br0" timeOffset="1369.0782">14514 1497 75,'-1'18'37,"1"-18"-2,0 0 2,35 5-25,-35-5-3,35-5-3,-15-1-3,6 6-1,-1 0-4,-6-7-8,9 0-26,2 9 0,-12-7 0,2 8-1</inkml:trace>
    <inkml:trace contextRef="#ctx0" brushRef="#br0" timeOffset="624.0357">14574 1116 78,'0'0'38,"0"0"-1,0 0 3,0 0-25,0 0-2,4 35-4,-4-35-2,-7 37-1,2-16-1,6 12-2,-6-3-1,5 7 0,-4-4-2,3 3 0,1-8 0,3-2 0,-1-5 0,-2-5 0,0-16 0,-4 18 0,4-18-4,0 0-5,0 0-13,13-18-18,-17-3-3,3-4 3,-5-6-2</inkml:trace>
    <inkml:trace contextRef="#ctx0" brushRef="#br0" timeOffset="859.0492">14521 1184 71,'0'0'38,"20"-17"-2,-20 17 3,28 3-22,-28-3-6,44-10-2,-21 1-3,14 9-2,-3-4-2,3 4 0,2-1-2,-4-1-1,0 4-1,-10-8-4,3 17-3,-28-11-11,21-7-18,-21 7 1,0 0-3,0 0 4</inkml:trace>
    <inkml:trace contextRef="#ctx0" brushRef="#br0" timeOffset="1142.0654">14571 1318 45,'0'0'32,"-25"12"2,25-12-3,0 0-11,16-3-2,7 3-8,-5-13-3,15 10-2,-1-8-2,3 4-2,-5 2 0,2 0-2,-2 5-2,-12-6-5,10 8-19,-9 7-8,-19-9 0,0 0 0,0 0-1</inkml:trace>
    <inkml:trace contextRef="#ctx0" brushRef="#br0" timeOffset="2991.1711">15861 1230 89,'16'12'32,"-16"-12"-2,0 0-10,12 27-49,-12-27-1,13 23-2,-13-23 0</inkml:trace>
    <inkml:trace contextRef="#ctx0" brushRef="#br0" timeOffset="3481.1992">16045 1385 81,'0'0'38,"16"15"0,-16-15-1,-16 13-22,21 6-2,-5-19-4,0 19-3,0-19-1,0 23-1,0-23-1,0 20-1,0-20 0,0 0 0,5 15-2,-5-15 0,0 0 0,0 0 0,0 0 0,22-15 0,-22 15 0,22-27 0,-9 10 0,3-3 0,0-1 0,-2 4 0,0-1 0,2 4 0,-16 14 0,23-16 0,-23 16 0,16 4 0,-16-4 0,8 17 0,-8-17 0,9 30 0,-9-14 0,2 3 0,0-3 0,-2 0 0,0-16 0,2 19 0,-2-19 0,0 0-7,10 21-7,-10-21-26,0 0-2,0 0 1,4-15 0</inkml:trace>
    <inkml:trace contextRef="#ctx0" brushRef="#br0" timeOffset="3894.2227">16419 1430 63,'0'0'35,"18"-3"1,-18 3 1,16-23-20,5 21-3,-14-14-6,10 11-2,-10-11-1,-7 16-2,22-26-1,-22 26-1,10-32 0,-8 17 0,-2 15 0,-4-29-1,4 29 2,-10-17-1,10 17 1,-18 0 1,2 5-1,4 11 1,-4 0 0,6 8 0,-3-3-1,6 8-1,0-5 0,5 2 1,6-1-2,3-2 0,5-2 0,-1-5-2,6 1-1,-17-17-5,45 23-15,-17-19-16,-9-8-3,9-3 2,-1-7-2</inkml:trace>
    <inkml:trace contextRef="#ctx0" brushRef="#br0" timeOffset="4271.2442">16846 1328 92,'0'0'38,"-19"-8"2,19 8 0,-23 12-24,3-16-8,20 4-1,-24 16-2,17 0 0,7-16-1,-18 28-4,18-28 0,-9 28 0,9-28 0,5 21 0,-5-21 0,22 4 0,-22-4 0,33-12 0,-13-1 0,-1 1 0,2-4 0,-3 4 0,-18 12 0,26-18 0,-26 18 0,0 0 0,0 0 0,6 21 0,-6-21 0,-6 28 0,6-10 0,0-18 0,2 32-8,-2-32-7,0 0-26,16 10-1,-16-10 1,0 0-1</inkml:trace>
    <inkml:trace contextRef="#ctx0" brushRef="#br0" timeOffset="4480.2563">16979 1480 75,'0'0'38,"19"-13"1,-19 13 0,14-38-18,9 27-8,-16-17-4,14 7-4,-3-7-2,3 3-1,2-1-1,5 5-1,1 3 0,-3 2-3,9 15-5,-17-1-28,14 0-4,0 7 1,-10-1-2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56:12.5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6AACE8-AE18-4A09-BDC9-F4591979BD06}" emma:medium="tactile" emma:mode="ink">
          <msink:context xmlns:msink="http://schemas.microsoft.com/ink/2010/main" type="inkDrawing" rotatedBoundingBox="2507,4118 4589,6185 3171,7613 1089,5546" hotPoints="3021,4860 3587,6441 2173,6567 1608,4986" semanticType="enclosure" shapeName="Parallelogram">
            <msink:destinationLink direction="with" ref="{BD76DD0C-E047-4BD7-9152-CC176E9C166F}"/>
          </msink:context>
        </emma:interpretation>
      </emma:emma>
    </inkml:annotationXML>
    <inkml:trace contextRef="#ctx0" brushRef="#br0">-3588 1432 52,'0'0'34,"0"0"0,-24-9 1,24 9-14,0 0-4,0 0-2,0 0-3,1-16-2,15 18-2,-16-2-2,34-10 0,-11-1-1,14 4-5,5-5 0,11 1 0,7-5 0,14 2 0,9-1 0,9 0 0,7 0 0,9 1 0,-3-2 0,5 7 0,-2 0 0,-10 6 0,-6 1 0,-4 5 0,-8 1 0,-8 5 0,-10 0 0,-4 1 0,-1-1 0,-4-2 0,-4-2 0,-6-3 0,-3 0 0,-6-4 0,1 0 0,-9 0 0,-1 1 0,-5-1 0,-20 2 0,28-2 0,-28 2 0,19-3 0,-19 3 0,0 0 0,20 0 0,-20 0 0,0 0 0,0 0 0,0 0 0,0 0 0,0 0 0,5 17-37,-5-17-7,-21 7-1,21-7 1</inkml:trace>
    <inkml:trace contextRef="#ctx0" brushRef="#br0" timeOffset="-1601.0915">-2725-532 105,'0'0'38,"11"32"2,-13-2 0,8 14-30,-15-4-1,14 23 0,-14 2-5,9 23-4,-7 2 0,5 8 0,-5 4 0,4 3 0,-2-1 0,3-2 0,4-6 0,-1-8 0,1-7 0,3-11 0,-1-8 0,3-13 0,-4-7 0,-1-12 0,-2-9 0,0-21 0,0 0 0,0 0 0,0 0 0,6-42 0,1 7 0,-2-4 0,5-7 0,1-3 0,1 0 0,4 5 0,2 2 0,0 9 0,1 5 0,0 5 0,-1 7 0,0 7 0,-1 7 0,-17 2 0,29 13 0,-29-13 0,26 24 0,-15-4 0,1 2 0,-3 5 0,-2 3 0,2 1 0,0 3 0,-2 4 0,-2-1 0,-1-2 0,-3-1 0,3-5 0,-1 1 0,-1-5 0,-2-6 0,-2-1 0,2-18 0,-3 21 0,3-21 0,0 0 0,0 0 0,0 0 0,12-19 0,-15-10-21,8 10-21,4-2-1,0-2 1,-2-1 0</inkml:trace>
    <inkml:trace contextRef="#ctx0" brushRef="#br0" timeOffset="-2699.1543">-3450-408 87,'0'0'36,"-13"-18"1,13 18 2,0 0-25,0 0-3,0 0-1,0 0-2,-3 32-2,-1-15-1,10 18-3,-8 7-2,7 18 0,-7 10 0,6 18 0,-9 8 0,5 13 0,-4 6 0,6 8 0,-2-2 0,2-6 0,-2-6 0,1-4 0,1-12 0,3-12 0,-1-17 0,-2-11 0,-2-15 0,-4-9 0,4-29 0,-17 5 0,13-21 0,-13-28 0,15 0-35,-16-13-8,1-6-2,-6-8 2</inkml:trace>
    <inkml:trace contextRef="#ctx0" brushRef="#br0" timeOffset="-2323.1328">-4201-144 97,'-7'-28'37,"7"28"2,1-24 0,7 4-28,28 13-3,-6-14 1,21 13-2,-1-12-1,25 5-4,6-5-2,16-1 0,5 0 0,10 4 0,-3-3 0,2 5 0,-5 2 0,-11 6 0,-7 6 0,-18 1 0,-10 10 0,-32-8-34,0 7-7,-10 1-1,-18-10 1,3 16-1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00:05.0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7872E1-DA49-428B-AF31-DA913A18C96F}" emma:medium="tactile" emma:mode="ink">
          <msink:context xmlns:msink="http://schemas.microsoft.com/ink/2010/main" type="inkDrawing" rotatedBoundingBox="21493,6105 22586,7449 21518,8318 20424,6974" hotPoints="21570,6358 22086,7377 21129,7677 20613,6658" semanticType="enclosure" shapeName="Parallelogram">
            <msink:destinationLink direction="with" ref="{3B273F62-C7D0-4D9D-99CE-140FD1CF1C58}"/>
            <msink:destinationLink direction="with" ref="{74FD3F68-2648-49D6-B2EF-6102F77ADA0A}"/>
          </msink:context>
        </emma:interpretation>
      </emma:emma>
    </inkml:annotationXML>
    <inkml:trace contextRef="#ctx0" brushRef="#br0">15349 2300 49,'0'0'36,"-10"-16"0,-6 2 0,-4-3-17,20 17-5,-31-13-2,31 13-3,-36 0-1,36 0-2,-37 9-1,37-9-1,-33 23 0,20-4-2,1-1 0,7 3-2,1-3 0,4 3-1,4-2 1,5-3 0,-9-16 0,28 16 0,-9-16 1,4-7-1,-2-7 0,6-6 2,-1-6-1,2-2 0,-1-6 0,-6-1 1,-3-3-2,-2-3 2,-2 1-2,-5-1 1,-2 1-1,-4 3 0,1 4 1,-2 6-1,-2 6 2,0 21-2,0 0 0,0 0 0,-11 16 0,7 10 0,-3 6 0,2 7 0,0 1 0,5 2 0,-2 2 0,4-2 0,0-1 0,6-6 0,-1-5 0,2-6 0,7-1 0,-16-23 0,25 27 0,-25-27-4,28 10-3,-28-10-5,19-7-24,-19 7-6,0 0 0,22-23 0</inkml:trace>
    <inkml:trace contextRef="#ctx0" brushRef="#br0" timeOffset="347.0199">15662 2233 74,'5'-17'38,"-5"17"0,0 0 2,0 0-22,0 0-6,0 0-3,-9 21-2,9-21-1,-7 33-3,4-15 0,4 1-3,1-1 1,5-2-1,-7-16 0,23 21 1,-23-21-2,32-2 1,-16-9 1,5-4 1,0-7-2,2-2 1,-2-1 1,-7-1-2,2 1-2,-7 1 2,-9 24-4,18-30-1,-18 30-3,0 0-8,16-5-21,-16 5-4,3 15 2,-3-15-2</inkml:trace>
    <inkml:trace contextRef="#ctx0" brushRef="#br0" timeOffset="1121.064">16347 1929 93,'10'-17'41,"-10"17"1,0 0 0,0 0-26,5 38-2,-12-15-7,11 18-7,-9-3 0,3 15 0,-3-2 0,3 4 0,2-5 0,3 0 0,-4-3 0,2-5 0,6-5 0,0-9 0,2-1 0,-9-27 0,25 28-17,-25-28-27,19-13-2,-11-6 2,-7-7-2</inkml:trace>
    <inkml:trace contextRef="#ctx0" brushRef="#br0" timeOffset="-3674.2101">14920 1577 79,'-19'5'37,"19"-5"-1,-18 21 2,-1-19-27,19 19-1,0-21-3,-5 18-2,5-18-1,17 10-1,-17-10-1,35 4 0,-19-2 0,6-6 0,-1-3-1,0 0 0,-3-4 0,-3 1 0,-15 10-1,13-25 1,-13 9 0,-5 1-1,-4-1 0,9 16 1,-23-28-1,7 17 0,-2 2 0,2 4-1,16 5 1,-26-3-2,26 3-1,-21 10-4,22 9-6,-1-19-23,-17 20-4,17-20 1,0 0-1</inkml:trace>
    <inkml:trace contextRef="#ctx0" brushRef="#br0" timeOffset="-3382.1934">15247 1317 101,'16'9'36,"-16"-9"2,17-6-2,-17 6-33,29-14-2,-5 11-3,-2-11-8,8 5-27,3 7 2,-12-7-1,6 9-1</inkml:trace>
    <inkml:trace contextRef="#ctx0" brushRef="#br0" timeOffset="-2879.1646">15741 992 104,'18'-7'38,"-18"7"2,0 0-1,17 12-30,-17-12-1,-1 19-2,1-19 0,-4 34-3,-1-13-1,5 10-2,-7-2 0,1 8 0,-1-4 0,2 0 0,0-1 0,-2 3 0,-2 0 0,0-1 0,4-1 0,-4-1 0,4-4 0,1 0 0,2-5 0,-1-6 0,6 3 0,-3-20 0,7 21-19,-7-21-22,0 0-2,16-9 1,-16 9-1</inkml:trace>
    <inkml:trace contextRef="#ctx0" brushRef="#br0" timeOffset="-2682.1534">15817 1410 91,'14'26'37,"-14"-26"0,-14 28 1,21-6-28,-7-22-4,-2 28-2,2-28-3,-3 23-4,12-8-9,-9-15-24,0 0-2,0 0 1,0 0-1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56:11.7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76DD0C-E047-4BD7-9152-CC176E9C166F}" emma:medium="tactile" emma:mode="ink">
          <msink:context xmlns:msink="http://schemas.microsoft.com/ink/2010/main" type="inkDrawing" rotatedBoundingBox="3885,5542 4462,6019 4107,6448 3530,5971" semanticType="callout" shapeName="Other">
            <msink:sourceLink direction="with" ref="{616AACE8-AE18-4A09-BDC9-F4591979BD06}"/>
          </msink:context>
        </emma:interpretation>
      </emma:emma>
    </inkml:annotationXML>
    <inkml:trace contextRef="#ctx0" brushRef="#br0">-2126 547 113,'0'0'39,"0"0"1,0 0-3,23 7-26,-23-7-2,3 24-3,-3-24-6,6 39 0,-6-11 0,1 4 0,-2 3 0,4 3 0,1-2 0,-1-3 0,-1-5 0,-2-3 0,0-6 0,0-19 0,5 23 0,-5-23 0,0 0 0,0 0 0,4-23 0,1 0 0,6-8 0,1-10 0,4-3 0,2-3 0,1-4 0,0 3 0,4 6 0,-3 9 0,-3 7 0,-2 10 0,-15 16 0,19-7 0,-19 7 0,16 24 0,-9-3 0,-2 4 0,2 3 0,2 0 0,-4 2 0,2-4 0,-1 1 0,-3-4 0,-1-6 0,-2-17 0,4 21 0,-4-21 0,0 0 0,0 0 0,0 0 0,21-33 0,-9 12 0,-1-9 0,1 0 0,4 2 0,0 0 0,0 5 0,-4 5 0,-12 18 0,21-14 0,-21 14 0,18 23 0,-15 2 0,1 6 0,1 10 0,1 5 0,-5 4 0,1 5 0,0-2 0,1-1 0,1-1 0,-1-10 0,-1-4 0,0-11 0,0-5 0,-2-21 0,5 17 0,-5-17 0,-7-21 0,7 21-36,-18-29-8,2 15 1,-8-6-1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02:17.5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DA64EB-DD27-4D1A-90E3-98EA9BEB2DF0}" emma:medium="tactile" emma:mode="ink">
          <msink:context xmlns:msink="http://schemas.microsoft.com/ink/2010/main" type="inkDrawing" rotatedBoundingBox="2140,13000 5941,12934 5943,13022 2141,13088" semanticType="underline" shapeName="Other">
            <msink:sourceLink direction="with" ref="{A551330F-9D48-4284-99FC-A12434802E08}"/>
          </msink:context>
        </emma:interpretation>
      </emma:emma>
    </inkml:annotationXML>
    <inkml:trace contextRef="#ctx0" brushRef="#br0">-15 97 76,'0'0'37,"0"0"-2,-12-16 3,12 16-23,0 0-5,0 0 0,37 9-3,-19-9-1,17 7-1,2-6 0,14 7 0,1-8-1,13 1-2,5-2-2,10 1 0,-1-4 0,8 0 0,3-3 0,3 2 0,-1 0 0,2 2 0,-6-4 0,0 2 0,0 0 0,4-2 0,-3 0 0,-5 0 0,1 0 0,0 0 0,-6 1 0,-1 2 0,-6-1 0,-5 3 0,-5-1 0,2 1 0,-4 0 0,-2 0 0,-3 1 0,-1-1 0,1 2 0,0 2 0,-1-1 0,-2 1 0,-6 2 0,-1-1 0,1 1 0,4-1 0,1-1 0,4 0 0,-2-1 0,0-1 0,1 0 0,1 0 0,-2-1 0,-4 2 0,-6-1 0,-1 0 0,-8 2 0,1 1 0,-1 0 0,1 1 0,-3-1 0,3 1 0,-2-3 0,-1 1 0,5 0 0,-5-2 0,3-2 0,-1 2 0,-6-2 0,0 2 0,-5 0 0,-3 0 0,-3 0 0,-1 0 0,-16 0 0,0 0 0,23 16-6,-23-16-37,-30 2-1,2-2 0,-13-7 0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00:05.8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FD3F68-2648-49D6-B2EF-6102F77ADA0A}" emma:medium="tactile" emma:mode="ink">
          <msink:context xmlns:msink="http://schemas.microsoft.com/ink/2010/main" type="inkDrawing" rotatedBoundingBox="21876,7370 22100,7597 21937,7758 21713,7530" semanticType="callout" shapeName="Other">
            <msink:sourceLink direction="with" ref="{917872E1-DA49-428B-AF31-DA913A18C96F}"/>
          </msink:context>
        </emma:interpretation>
      </emma:emma>
    </inkml:annotationXML>
    <inkml:trace contextRef="#ctx0" brushRef="#br0">16039 2212 60,'0'0'35,"4"-19"1,-4 19 0,0 0-16,0 0-5,0 0-3,-23-2-3,23 2 0,-30 20-3,18-5-2,-8-2 1,10 2-3,-4 1 1,5 4-4,9-20 2,-4 28-2,4-28 0,14 21 2,-14-21-2,18 14 1,-18-14-1,26-2 2,-8-5-1,0-3 0,3-1 0,-3-3 2,1 0-2,0-4 3,-3 1-3,0 3 0,-16 14 0,23-18 0,-23 18 0,0 0 0,0 0 0,0 0 0,-5 30 0,-2-9 0,0 2 0,1 5 0,5 0 0,1 2 0,3-4 0,-3-3 0,5-3 0,-5-20-4,13 24 0,-13-24-6,21 5-11,-21-5-20,16-21-2,-7 2 2,-2-9-1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28.5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75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05T00:27:01.195"/>
    </inkml:context>
  </inkml:definitions>
  <inkml:trace contextRef="#ctx0" brushRef="#br0">-8935 2190 119,'0'0'40,"18"-3"2,-18 3-2,28-2-32,-7-5-2,16 9-6,4-6 0,15 6 0,6-4 0,12 2 0,15-3 0,11-1 0,-1-4 0,3-3 0,-3-1 0,-7-2 0,-4 3 0,-10-1 0,-20 7 0,-19-4 0,-5 11 0,-29-18-9,-5 16-33,0 0-1,0 0 0,0 0 1</inkml:trace>
  <inkml:trace contextRef="#ctx0" brushRef="#br0" timeOffset="233.0133">-7794 2034 115,'17'23'41,"-17"-23"1,25 26 0,-25-26-32,28 32-5,-28-32-5,32 37 0,-22-20 0,3 4 0,-6-5 0,-7 2 0,-5 1 0,5-19 0,-25 30 0,4-25 0,21-5-23,-32 18-19,7-15-2,4-6 1</inkml:trace>
  <inkml:trace contextRef="#ctx0" brushRef="#br0" timeOffset="-26031.4889">-5679 2019 105,'20'-2'40,"-20"2"1,12 30 1,-7 18-26,-10-22-7,14 20-7,-11-8-2,4 10 0,-2-4 0,2 0 0,-1-7 0,1-6 0,2-6 0,-4-25 0,7 35-3,-7-35-38,0 0 0,0 0-3,-21-30 3</inkml:trace>
  <inkml:trace contextRef="#ctx0" brushRef="#br0" timeOffset="-25046.4326">-5142 2371 103,'0'0'38,"-34"-9"3,17 9-2,17 0-27,-34 12-4,34-12-2,-21 26-2,17-10-2,4-16 0,-1 30-2,1-30 0,14 25 0,-14-25 0,24 10 0,-4-13 0,-1-8 0,2-5 0,4-6 0,-4-10 0,2-5 0,-2-7 0,-3-5 0,-4-11 0,0-1 0,-5 1 0,0 5 0,-4 6 0,0 12 0,-3 7 0,-2 30 0,0 0 0,0 0 0,-2 35 0,2 6 0,0 5 0,2 6 0,3 5 0,3-1 0,0 2 0,1-5 0,5-8 0,-1-6 0,3-7 0,-6-13 0,4-2 0,-14-17 0,28 2-27,-28-2-16,11-35-2,-9 5 2</inkml:trace>
  <inkml:trace contextRef="#ctx0" brushRef="#br0" timeOffset="-24716.4137">-4842 1623 112,'16'2'42,"5"5"0,2 9 0,21 16-31,-30-4-5,16 23-6,-9 9 0,4 13 0,-4 5 0,-3 10 0,-4-2 0,-6 0 0,0-2 0,-5-10 0,-3-9 0,-3-9 0,-6-12 0,0-15 0,-2-7 0,-6-16 0,11 9-6,-13-23-37,1-5-1,1-6 1,-1-2 1</inkml:trace>
  <inkml:trace contextRef="#ctx0" brushRef="#br0" timeOffset="-27520.5741">-7085 1838 90,'18'-19'36,"10"8"2,-2-3 0,-6-5-24,24 19-4,-16-13-2,15 17-3,-12-6 0,8 14 0,-11 1-2,2 8 0,-12 0-3,-2 11 0,-9-3 0,-2 8 0,-7-2 0,-1-1 0,-8-6 0,-3 2 0,-5-5 0,-4-6 0,-2-5 0,-3-5 0,1-6 0,1-3 0,1 0 0,2-9 0,23 9 0,-23-15-5,23 15-14,0 0-22,25 8-1,-25-8 1,30 14 1</inkml:trace>
  <inkml:trace contextRef="#ctx0" brushRef="#br0" timeOffset="-27918.5969">-7036 1896 45,'8'-16'35,"-8"16"2,0 0 0,0 0-6,-23-12-10,37 28-3,-14-16-5,-7 28-2,-2-5-4,12 21-7,-8-1 0,7 17 0,-4 0 0,2 3 0,2-1 0,0-6 0,3-5 0,0-10 0,0-8 0,-1-8 0,0-6 0,-4-19 0,5 19 0,-5-19 0,0 0 0,-20-23-31,17 6-11,-6-10-2,2-4 2,-2-3-1</inkml:trace>
  <inkml:trace contextRef="#ctx0" brushRef="#br0" timeOffset="-26932.5405">-6718 2295 101,'0'0'39,"12"18"2,-12-18 0,0 0-27,0 0-5,0 0-2,0 0-4,0 0-3,22 0 0,-22 0 0,21 10 0,-21-10 0,23 16 0,-23-16 0,23 23 0,-23-23 0,10 28 0,-10-28 0,-10 30 0,-4-13 0,-2-1 0,-4-2 0,3 0 0,-5-1 0,7-5 0,-1-1 0,16-7 0,0 0 0,0 0 0,0 0 0,1 18 0,-1-18 0,27 11 0,-9-4 0,-1 1 0,3 5 0,-3-3 0,-17-10 0,27 28 0,-27-28 0,14 30 0,-12-12 0,-4-1 0,-5 1 0,-4-2 0,-3 0 0,-2-8 0,0 3 0,0-8 0,16-3 0,-26-3 0,26 3-9,0 0-33,7-18-3,0-1 1,4-2 1</inkml:trace>
  <inkml:trace contextRef="#ctx0" brushRef="#br0" timeOffset="-26286.5035">-5823 1754 111,'0'0'41,"0"0"1,-23 0-1,-2 3-28,20 23-6,-22 1-7,6 15 0,-5 4 0,1 15 0,-2 1 0,8 8 0,0-1 0,5-3 0,6-4 0,7-4 0,1-4 0,5-8 0,7-2 0,1-11 0,1-1 0,-2-11 0,4 0 0,-16-21 0,37 11-20,-21-18-24,-16 7 0,19-32 1,-8 6 0</inkml:trace>
  <inkml:trace contextRef="#ctx0" brushRef="#br0" timeOffset="-25820.4769">-5818 2096 111,'0'0'41,"0"0"0,0 0 0,26-19-29,3 21-6,-5-6-3,13 2-3,0-3 0,8-2 0,2 0 0,-4-9 0,13 18-14,-21-4-26,2-1-1,-8 5 0,-14 3-1</inkml:trace>
  <inkml:trace contextRef="#ctx0" brushRef="#br0" timeOffset="-25609.4648">-5762 2429 81,'0'0'40,"-8"22"-2,8-22 3,15-5-11,10 10-22,-7-12-3,10 6-3,-2-8-1,6-2-3,9 10-7,-15-8-25,10-4-5,-1 8-1,-9-4 0</inkml:trace>
  <inkml:trace contextRef="#ctx0" brushRef="#br0" timeOffset="-24008.3731">-3907 1799 77,'0'0'38,"14"-21"0,-14 21 2,0 0-18,-4-33-9,4 33-3,-5-21-2,5 21-1,-16-20-5,16 20-2,-25-16 0,25 16 0,-28-12 0,28 12 0,-24-7 0,24 7 0,-20-2 0,20 2 0,-16 7 0,16-7 0,-19 20 0,7-4 0,-3 3 0,1 11 0,-5 7 0,3 10 0,2 6 0,3 10 0,4 6 0,5 5 0,2 1 0,6-1 0,-1 0 0,2-6 0,0-3 0,0-5 0,0-12 0,0-6 0,0-7 0,2-9 0,4-6 0,-13-20 0,30 12 0,-30-12 0,35-14 0,-32-14-14,15 10-30,-9-6-1,-2-1 2,-4-3-1</inkml:trace>
  <inkml:trace contextRef="#ctx0" brushRef="#br0" timeOffset="-23412.3389">-3464 1836 75,'0'0'40,"0"0"0,0 0 1,5-17-15,0 32-11,-28-13-4,13 16-4,-19-8-7,5 11 0,-12-1 0,8 4 0,-2-4 0,4 4 0,5-6 0,8-1 0,8 1 0,5-18 0,12 30 0,6-14 0,1 3 0,6-1 0,5 1 0,0 4 0,-3 0 0,-3 5 0,-3 0 0,-6 0 0,-7-2 0,-4 3 0,-9-1 0,-8-4 0,-6 1 0,-1-6 0,-4-3 0,-1-4 0,2-5 0,2-3 0,1-4 0,5-5 0,15 5 0,-16-21 0,16 21-12,19-23-32,-8 2-1,-1-8 2,4-4-1</inkml:trace>
  <inkml:trace contextRef="#ctx0" brushRef="#br0" timeOffset="-22860.3076">-3087 1653 91,'11'-17'38,"-11"17"3,0 0-6,-18-16-18,18 16-4,-23 10-3,7 6-3,-10-7-4,6 10-3,-1-3 0,2 4 0,1-3 0,6 1 0,3-2 0,9-16 0,4 17 0,-4-17 0,24-5 0,-3-2 0,-1-5 0,3-4 0,0 2 0,-4-2 0,-1 5 0,-18 11 0,17-3 0,-17 3 0,-8 35 0,-1-5 0,-5 3 0,3 8 0,4-3 0,0 3 0,2-6 0,6-3 0,1-10 0,2-6 0,-4-16 0,23 7 0,-23-7 0,19-19 0,1 8-43,-8-8-2,4 0 1,-4-6 0</inkml:trace>
  <inkml:trace contextRef="#ctx0" brushRef="#br0" timeOffset="-22540.2892">-2852 1544 126,'25'31'42,"-10"-4"2,1 17-1,-24-4-43,27 27 0,-14 3 0,6 15 0,-8 4 0,-3 6 0,-7 0 0,-3 0 0,-6-5 0,-4-8 0,3-8 0,-4-14 0,1-11 0,-3-17 0,7-2 0,-17-34-16,13-1-28,-1-20-2,-3-13 3,-6-17-2</inkml:trace>
  <inkml:trace contextRef="#ctx0" brushRef="#br0" timeOffset="-9177.5249">-8961 5369 115,'19'-3'40,"-19"3"2,21 5-1,-21-5-24,44-2-17,-14 0 0,16 6 0,4-6 0,15 2 0,7-3 0,11 1 0,6-3 0,6 1 0,-3-1 0,-2 0 0,-2-1 0,-8 1 0,-8 2 0,-10-1 0,-4 2 0,-10 2 0,-6 0 0,-9-1 0,-3 2 0,-7-10 0,9 22-4,-14-20-39,-18 7-1,0 0 1,5-21 0</inkml:trace>
  <inkml:trace contextRef="#ctx0" brushRef="#br0" timeOffset="-8851.5062">-7745 5164 132,'0'0'43,"18"-11"0,-18 11-6,31 11-37,-15-10 0,9 8 0,0 0 0,3 3 0,-3 1 0,1 4 0,-10 2 0,-9 8 0,-10 3 0,-6 1 0,-11 1 0,1 3 0,-6 0 0,2-3 0,0-2 0,-1-23 0,24-7-18,0 0-26,0 0-1,3-23 0</inkml:trace>
  <inkml:trace contextRef="#ctx0" brushRef="#br0" timeOffset="-37166.1256">-6995 4869 108,'0'0'39,"21"-30"-1,-3 16 0,0 14-28,-1-18-5,18 16 1,-6-3-1,11 16-1,-4-1-2,-1 13-2,-5 2 0,-2 6 0,-9 3 0,-4 6 0,-12-3 0,-10 2 0,-9-6 0,-7-3 0,-5-5 0,-2-8 0,0 1 0,0-15 0,16 18-14,14-21-27,-23 6-2,23-6 1,0 0 0</inkml:trace>
  <inkml:trace contextRef="#ctx0" brushRef="#br0" timeOffset="-37474.1432">-6893 4907 92,'0'0'40,"0"0"1,0 0 1,-3 35-14,3-35-16,-2 50-12,-7-15 0,9 18 0,-7 3 0,5 11 0,-1 1 0,3 2 0,-2-5 0,4-3 0,0-9 0,1-13 0,4-6 0,-3-19 0,-4-15 0,0 0-5,19-35-38,-13-5-1,-1-9 1,-5-13-1</inkml:trace>
  <inkml:trace contextRef="#ctx0" brushRef="#br0" timeOffset="-35453.0276">-5703 5032 122,'0'0'40,"0"0"1,0 0-1,0 0-32,0 0-4,33 2-4,-15-9 0,6 1 0,5-1 0,6 0 0,2 0 0,0 2 0,2 5 0,-7-7-3,10 21-11,-19-5-25,3-4-3,-6 6 2,-20-11-2</inkml:trace>
  <inkml:trace contextRef="#ctx0" brushRef="#br0" timeOffset="-36721.1003">-6557 5558 116,'0'0'39,"0"0"1,0 0-1,0 0-27,0 0-7,19 3-1,-19-3-4,34 12 0,-34-12 0,30 27 0,-18-10 0,-9 6 0,-8 0 0,-4 4 0,-3-5 0,-6 1 0,-1-3 0,0-5 0,-3-4 0,5-1 0,17-10 0,-16 11 0,16-11 0,0 0 0,26-2 0,-10-1 0,9 4 0,-2-8 0,12 20-4,-8-15-37,-4 2-2,-8 2 0,-15-2 1</inkml:trace>
  <inkml:trace contextRef="#ctx0" brushRef="#br0" timeOffset="-34203.9564">-4774 4652 88,'0'0'41,"29"6"2,-29-6-1,33 52-8,-17-29-27,12 21-7,-5 2 0,5 14 0,-5 5 0,0 8 0,-5 7 0,-7 4 0,-8-5 0,-5-2 0,-5-3 0,-5-7 0,-4-9 0,-3-12 0,1-9 0,-3-20 0,8 8 0,-8-27-28,5-10-16,-5-11-2,7-5 2</inkml:trace>
  <inkml:trace contextRef="#ctx0" brushRef="#br0" timeOffset="-33398.9103">-4059 4589 91,'0'0'39,"-25"0"2,25 0-1,-19 26-25,-6-19-3,15 23-3,-15-3-1,9 20-8,-14 4 0,4 16 0,-4 3 0,3 9 0,-1 2 0,7 4 0,7-6 0,5-4 0,11-11 0,10-10 0,7-8 0,4-13 0,7-3 0,-5-23 0,17 14-7,-5-28-35,-3 0-3,-6-12 2,-1-2 0</inkml:trace>
  <inkml:trace contextRef="#ctx0" brushRef="#br0" timeOffset="-32796.8759">-3470 4777 112,'0'0'39,"-17"-7"1,17 7 0,-29 4-31,7-10-4,22 6 1,-41 9-2,18 5-4,-9-7 0,2 11 0,-3-2 0,3 1 0,0 3 0,5-3 0,4 1 0,5-2 0,7 1 0,9-17 0,2 26 0,-2-26 0,23 25 0,-5-9 0,8-2 0,0 4 0,6-1 0,-4 6 0,2 2 0,-3 1 0,-4 6 0,-4 3 0,-6 0 0,-8 2 0,-3-4 0,-6 1 0,-5-6 0,-1-5 0,-3-4 0,-3-7 0,1-5 0,-5-3 0,-1-2 0,0-6 0,0 2 0,0-5 0,5 4 0,-6-8 0,22 11 0,-28-16-33,28 16-10,0-22-1,6 6 3,4 0-1</inkml:trace>
  <inkml:trace contextRef="#ctx0" brushRef="#br0" timeOffset="-32146.8387">-3043 4579 74,'0'0'39,"-3"-16"0,3 16 1,0 0-18,-32-2-10,32 2-2,-30 10-2,30-10-3,-33 22 1,33-22-6,-34 26 0,25-10 0,9-16 0,-23 26 0,23-26 0,6 21 0,-6-21 0,0 0 0,26 11 0,-26-11 0,28-13 0,-8 5 0,-4-3 0,1 1 0,-17 10 0,27-16 0,-27 16 0,16 0 0,-16 0 0,3 24 0,-6-6 0,-3 10 0,-3-3 0,1 8 0,-1 0 0,0-1 0,2-2 0,0-5 0,3-4 0,4-21 0,-1 26 0,1-26 0,0 0 0,21 0 0,-21 0 0,26-10 0,-8 6 0,-4-17 0,19 19-24,-13-14-19,-1 2-2,-3 0 3,-16 14-2</inkml:trace>
  <inkml:trace contextRef="#ctx0" brushRef="#br0" timeOffset="-34525.9748">-5014 5269 95,'0'0'38,"-15"-8"2,15 8 0,-29 14-23,5-21-6,24 7-2,-34 17-4,18 1-5,-5-4 0,7 7 0,-4-2 0,8 1 0,1-1 0,4-3 0,3 0 0,2-16 0,12 17 0,-12-17 0,27-3 0,-10-8 0,5-8 0,2-6 0,1-5 0,-2-7 0,2-5 0,-3-5 0,-4-4 0,-2-4 0,-5-1 0,-3 7 0,-2 3 0,-3 11 0,-5 7 0,2 28 0,-5-20 0,5 20 0,-9 39 0,6-4 0,-2 7 0,1 6 0,2 1 0,6 6 0,-1-3 0,1-2 0,5-5 0,-2-8 0,5-7 0,-1-12 0,-11-18 0,19 14 0,-1-9 0,-18-24-20,0 19-23,16-35-2,-16 13 3,0-4-1</inkml:trace>
  <inkml:trace contextRef="#ctx0" brushRef="#br0" timeOffset="-35189.0127">-5606 5389 113,'-14'16'39,"14"-16"2,-13 24-1,13-24-30,0 0-3,0 0-2,0 0-5,25 11 0,-7-13 0,3-1 0,2-4 0,10 5 0,-6-16-10,19 11-27,-13 0-4,1 2 0,-4 1 1</inkml:trace>
  <inkml:trace contextRef="#ctx0" brushRef="#br0" timeOffset="-35697.0418">-5511 5023 112,'0'0'39,"0"0"3,3 28-1,-3-28-28,-1 36-5,-6-12-8,8 11 0,-4 0 0,1 2 0,2-3 0,0 1 0,2-3 0,0-4 0,-1-4 0,-1-24 0,6 35 0,-6-35-17,0 0-24,-14-19-2,10 2 1,-3-6 0</inkml:trace>
  <inkml:trace contextRef="#ctx0" brushRef="#br0" timeOffset="-31646.8101">-2734 4566 114,'0'0'41,"0"0"1,11 18 0,-11-18-33,17 35-2,-8-9-7,5 18 0,-3 9 0,-1 16 0,-8 4 0,2 14 0,-10 0 0,-1 5 0,-10-4 0,-1-4 0,-3-12 0,-6-7 0,8-14 0,-4-16 0,2-10 0,-2-23 0,23-2 0,-25-9-32,9-17-12,2-10-2,-5-1 2</inkml:trace>
  <inkml:trace contextRef="#ctx0" brushRef="#br0" timeOffset="-36062.0626">-5772 4716 100,'-18'-13'39,"1"19"3,-3 8 1,11 21-29,-22-11-1,15 24-9,-14-2-4,12 13 0,-5 1 0,7 7 0,0 1 0,9 3 0,2-6 0,3 0 0,2-4 0,4-1 0,5-7 0,-1-7 0,8-6 0,-5-19 0,12 2 0,-23-23-8,26-18-35,-5 1 0,-1-6 0,-6-5 0</inkml:trace>
  <inkml:trace contextRef="#ctx0" brushRef="#br0" timeOffset="-16666.9533">-9124 8221 102,'0'0'40,"0"0"0,0 0 2,-21-10-28,21 10-3,0 0-5,20 1-6,-20-1 0,28 0 0,-2-1 0,13 2 0,18-1 0,13-1 0,8-1 0,17-2 0,2-1 0,0 0 0,-5-1 0,-5 3 0,-17 1 0,-11 2 0,-12 2 0,-19 1 0,-6 10 0,-22-13-18,0 0-25,-11 16-1,-7-15 1</inkml:trace>
  <inkml:trace contextRef="#ctx0" brushRef="#br0" timeOffset="-44307.5343">-7134 7677 119,'-9'-19'39,"9"19"1,18-18-1,-3 6-35,14 6 0,-1-4 0,9 6 2,5-3-6,9 7 0,-8 0 0,1 7 0,-5 2 0,-6 4 0,-5 4 0,-5 10 0,-7 5 0,-9 5 0,-8 2 0,-5 0 0,-8-3 0,-4 1 0,-3-7 0,-3-7 0,-5-9 0,-2-5 0,-3-2 0,-5-3 0,4 5 0,-7-8 0,15 17-3,-8-5-39,14-5-1,21-8 1,-13 20 0</inkml:trace>
  <inkml:trace contextRef="#ctx0" brushRef="#br0" timeOffset="-44693.5563">-6998 7743 107,'10'-16'41,"-10"16"1,0 0 0,-16-5-30,25 30-1,-18-2-11,13 19 0,-13 4 0,7 16 0,-7 8 0,6 13 0,-1 0 0,3 1 0,-3-6 0,4-7 0,4-9 0,1-9 0,2-10 0,-2-15 0,0-7 0,-5-21 0,0 0 0,0-46-5,2 7-38,-4-9-2,-3-5 1,-4-4 0</inkml:trace>
  <inkml:trace contextRef="#ctx0" brushRef="#br0" timeOffset="-43978.5153">-6714 8423 134,'0'0'43,"0"35"0,0-12-8,1 6-35,-2-5 0,2 7 0,1-7 0,0 3 0,1-6 0,1-5 0,-4-16 0,2 20 0,-2-20 0,0 0-2,0 0-40,9-23-2,-9 23 1,0-32 0</inkml:trace>
  <inkml:trace contextRef="#ctx0" brushRef="#br0" timeOffset="-43246.4736">-6136 7651 100,'0'0'38,"0"0"2,-17-4 0,17 4-28,-25 13-2,18 8-1,-16 0-3,7 18-6,-9 4 0,2 12 0,-3 2 0,5 8 0,0 6 0,7 2 0,3-4 0,7-1 0,4-8 0,6-3 0,3-8 0,3-4 0,2-8 0,2-7 0,2-7 0,-1-12 0,6 0 0,-23-11 0,48-9-18,-29-11-25,-1-3-1,-6-5 2,-3-2-1</inkml:trace>
  <inkml:trace contextRef="#ctx0" brushRef="#br0" timeOffset="-42636.4387">-6049 7885 113,'-20'-7'39,"20"7"2,0 0-2,0 0-31,0 0-2,18 7-2,-18-7 1,35 5-5,-10-6 0,9 2 0,3-4 0,3-3 0,4 1 0,2-4 0,0 2 0,-9-5-7,2 17-6,-20-1-27,-3-1-1,-16-3 0,-3 29 1</inkml:trace>
  <inkml:trace contextRef="#ctx0" brushRef="#br0" timeOffset="-42893.4534">-5882 7901 104,'20'-11'39,"-20"11"2,0 0 0,17 25-30,-17-25-1,0 34-1,-5-13-9,7 13 0,-9 0 0,9 3 0,-4 0 0,2 0 0,0-1 0,0-2 0,2-6 0,-1-5 0,5-3 0,-6-20 0,7 17 0,-7-17 0,9-16-26,-9-9-16,-2-5-1,-5-3 1,-4-6-1</inkml:trace>
  <inkml:trace contextRef="#ctx0" brushRef="#br0" timeOffset="-42393.4248">-6083 8305 114,'6'18'38,"-6"-18"2,26 6-2,13-3-32,-16-8-2,10-1-1,-4-1 0,4 0-2,4 5 1,-2-5-4,1 9-1,-10-14-8,9 3-27,-5 9-2,-3-2 1,-1 6-1</inkml:trace>
  <inkml:trace contextRef="#ctx0" brushRef="#br0" timeOffset="-41796.3906">-5335 8180 114,'-14'-16'40,"14"16"0,-31-6 0,6 4-32,25 2-1,-35 20-1,17 3-6,-2-5 0,10 10 0,1 1 0,4 2 0,1-2 0,6-1 0,3-5 0,-5-23 0,27 25 0,-6-27 0,2-14 0,2-8 0,1-10 0,0-9 0,1-8 0,-4-8 0,-4-5 0,-3-3 0,-5 5 0,-4 3 0,-4 6 0,-1 9 0,-2 7 0,0 15 0,0 22 0,0 0 0,0 0 0,-12 39 0,8 0 0,1 6 0,-3 4 0,5 8 0,1-2 0,1 0 0,3-7 0,3-2 0,0-5 0,2-7 0,1-8 0,-2-10 0,-8-16 0,19 2 0,2 5-14,-12-30-28,-2-5-3,-5-10 3,0-4-2</inkml:trace>
  <inkml:trace contextRef="#ctx0" brushRef="#br0" timeOffset="-41477.3724">-5118 7541 106,'23'-9'40,"-7"12"1,4 10 0,-20-13-30,42 41-1,-23-13-4,11 22-6,-7 3 0,2 11 0,-9 3 0,-2 8 0,-5-1 0,-7 10 0,-6-8 0,-1-3 0,-4-9 0,-2-9 0,1-9 0,-1-13 0,-1-6 0,12-27 0,-20 16 0,1-25-28,12-7-17,-2-7 1,2-5 0</inkml:trace>
  <inkml:trace contextRef="#ctx0" brushRef="#br0" timeOffset="-40855.3368">-4248 7530 100,'0'0'39,"-21"2"2,21-2 0,-35 23-24,22 7-7,-17-7-3,11 22-7,-9 1 0,7 12 0,-4 1 0,6 8 0,-1 1 0,4 6 0,6-3 0,4-3 0,8-8 0,3-7 0,8-5 0,1-11 0,7-7 0,0-19 0,9 0 0,-9-31-2,15 2-40,-5-6-1,-2-10 0,-5-3 0</inkml:trace>
  <inkml:trace contextRef="#ctx0" brushRef="#br0" timeOffset="-40376.3094">-3798 7670 115,'13'-19'41,"-13"19"1,0 0-1,-50-16-31,50 16-4,-40 19-6,15-5 0,-5-1 0,2 6 0,-1 1 0,5 1 0,3-1 0,5-3 0,16-17 0,-16 29 0,16-29 0,9 24 0,-9-24 0,31 25 0,-9-12 0,2 3 0,4 1 0,4 5 0,-5-1 0,-4 4 0,-6 3 0,-4 2 0,-6 2 0,-11 2 0,-6 0 0,-3 1 0,-8-6 0,2-1 0,-4-8 0,0-6 0,5-7 0,-1-7 0,19 0 0,-30-21 0,30 21 0,-25-41 0,29 21-44,-8-3 0,2 2 1,4 0 0</inkml:trace>
  <inkml:trace contextRef="#ctx0" brushRef="#br0" timeOffset="-39817.2772">-3410 7505 86,'2'-21'38,"-2"21"1,0 0 1,-23-16-20,23 16-10,-25 9-1,15 7-2,-11-8-1,7 10-6,-4-2 0,4 4 0,0-3 0,14-17 0,-13 29 0,13-29 0,0 0 0,23 14 0,-5-21 0,1-2 0,4-5 0,-2 1 0,-1-1 0,-1 5 0,-19 9 0,20-3 0,-20 3 0,3 30 0,-12-5 0,2 7 0,-5 5 0,0 4 0,-2 0 0,3-2 0,-1-4 0,6-5 0,1-3 0,3-9 0,2-18 0,21 7 0,-1-13 0,1-10 0,9 4 0,-14-20-16,12 7-26,-5-3-2,-4 3 1,-6 6 0</inkml:trace>
  <inkml:trace contextRef="#ctx0" brushRef="#br0" timeOffset="-39483.2583">-3078 7356 125,'7'20'42,"0"13"2,-3 10 0,8 15-44,-7 3 0,13 17 0,-7 2 0,1 7 0,-5-1 0,-2 3 0,-5-7 0,-3-6 0,-4-10 0,-4-11 0,-5-7 0,-3-16 0,3-4 0,-14-23 0,30-5-17,-39 11-27,9-16-1,-7-6 2,0-7-2</inkml:trace>
  <inkml:trace contextRef="#ctx0" brushRef="#br1" timeOffset="25639.4665">-9793 10344 63,'4'-25'35,"5"8"0,-6-3 2,1-3-17,-4 23-2,-6-22-4,6 22-4,0 0-1,0 0-3,0 0-1,-15-7-2,15 7-3,-23 17 0,1 1 0,1 8 0,-5 7 0,-4 11 0,-2 7 0,2 4 0,2-1 0,3 4 0,9-5 0,2-2 0,5-5 0,6-9 0,1-6 0,4-6 0,5-6 0,-7-19 0,17 19 0,5-19 0,-7-8 0,10-8 0,0-2 0,-2-3 0,-2 2 0,2 1 0,-4 4 0,-19 14 0,22-16 0,-22 16 0,0 0 0,8 18 0,-8-18 0,9 25 0,-9-25 0,11 26 0,-11-26 0,16 25 0,-16-25 0,14 21 0,-14-21 0,5 17 0,-5-17 0,2 16 0,-2-16 0,0 0 0,19 23-28,-19-23-13,16-5-1,-16 5 1,20-16 0</inkml:trace>
  <inkml:trace contextRef="#ctx0" brushRef="#br1" timeOffset="26000.4871">-9595 10753 120,'0'0'39,"2"21"1,-2-21 0,-4 35-31,4-35-2,-9 37-7,9-16 0,4 2 0,-1-3 0,8-3 0,-11-17 0,25 21 0,-8-17 0,1-8 0,0-5 0,3-5 0,-5-5 0,-2-4 0,-7 0 0,-3 1 0,-8 4 0,-5 2 0,9 16 0,-30-16 0,13 16 0,-6 0 0,23 0 0,-32 9-5,32-9-25,-4 16-9,4-16-2,0 0 1,20-4-1</inkml:trace>
  <inkml:trace contextRef="#ctx0" brushRef="#br1" timeOffset="26390.5094">-9253 10727 114,'-10'21'37,"10"-21"2,-5 25-2,5-25-27,-9 19-3,9-19-2,3 31-2,-4-11 0,6 1-3,-3-4 0,6 3 0,-8-20 0,23 24 0,-7-18 0,2-6 0,0-7 0,4-4 0,-2-5 0,-2-5 0,-6-2 0,-2 1 0,-8-3 0,0 4 0,-7 3 0,-8 1 0,13 17 0,-23-18 0,23 18 0,-23 0 0,23 0 0,-22 7-5,25 12-20,-3-19-15,-2 18-1,2-18 2,4 18-2</inkml:trace>
  <inkml:trace contextRef="#ctx0" brushRef="#br1" timeOffset="26926.5401">-8785 10732 107,'-26'-3'38,"6"8"2,-3 0-1,13 13-26,-22-10-3,18 14-4,-6-5-4,6 8-2,2-2 0,7 1 0,3 1 0,7-2 0,2-2 0,4-5 0,-11-16 0,33 7 0,-10-16 0,4-12 0,3-9 0,0-11 0,0-8 0,-4-18 0,1-8 0,-6-8 0,-3 2 0,-6 4 0,-7 5 0,-1 12 0,-6 11 0,0 21 0,2 28 0,0 0 0,-17 16 0,10 14 0,0 7 0,1 12 0,-4 2 0,4 5 0,-1 0 0,6 0 0,2-1 0,1-4 0,2-4 0,-3-12 0,13 4 0,-14-39-13,13 35-28,-13-35-1,0 0 0,21 13 0</inkml:trace>
  <inkml:trace contextRef="#ctx0" brushRef="#br1" timeOffset="27391.5667">-8492 10739 121,'0'0'40,"4"26"0,-8-10-1,4 7-30,-3-5-3,10 6-6,-4-3 0,4 0 0,0-3 0,-7-18 0,20 21 0,-4-19 0,0-7 0,3-8 0,-1-8 0,5-3 0,-6-1 0,3 0 0,-4 4 0,-4 6 0,-12 15 0,0 0 0,16 1 0,-16 15 0,0 3 0,2 1 0,-1 1 0,8-4 0,-9-17 0,18 16 0,-18-16 0,28-12 0,-10-2 0,3-4 0,0-5 0,-5 1 0,2 1 0,-8-1 0,8 10 0,-15-7-9,15 12-30,-18 7-1,0 0 0,0 0 0</inkml:trace>
  <inkml:trace contextRef="#ctx0" brushRef="#br1" timeOffset="27662.5822">-7932 10767 132,'7'20'42,"-7"-1"-2,-5-2 1,19 8-41,-23-6 0,4 4 0,3 0 0,-2-7 0,10 7 0,-6-23-27,0 0-12,0 0-2,0 0 1,-4-34-1</inkml:trace>
  <inkml:trace contextRef="#ctx0" brushRef="#br1" timeOffset="27813.5908">-7885 10488 120,'0'0'37,"0"0"2,-3 21-3,5-5-38,-2-16-31,10 37-4,-8-15 0,0 0 0</inkml:trace>
  <inkml:trace contextRef="#ctx0" brushRef="#br1" timeOffset="28116.6082">-7630 10149 113,'-6'33'39,"-4"13"2,-4 10-1,12 14-30,-19-5-2,10 14-4,-3-5-4,9 4 0,-6-5 0,6-4 0,3-9 0,4-11 0,3-2-2,-8-26-12,18-3-25,-15-18-2,0 0 2,18-18-1</inkml:trace>
  <inkml:trace contextRef="#ctx0" brushRef="#br1" timeOffset="28377.6231">-7468 10087 113,'4'16'40,"-4"16"2,-6 12-1,1 28-28,-11-7-7,13 17-6,-10-1 0,10 5 0,-3-7 0,3-1 0,1-12 0,2-11 0,4-8 0,-1-15 0,10 3 0,-13-35-36,0 0-6,0 0-1,24-33 1</inkml:trace>
  <inkml:trace contextRef="#ctx0" brushRef="#br1" timeOffset="28545.6327">-7290 10727 95,'-1'42'38,"-3"4"2,1-2-3,-1-18-10,6 7-25,3 3-10,-8-21-28,3-15-3,0 0 2,14-21-3</inkml:trace>
  <inkml:trace contextRef="#ctx0" brushRef="#br1" timeOffset="28700.6416">-7210 10412 105,'0'0'36,"-7"41"2,0-15-2,12 4-27,-3-4-21,-2 2-22,16 6-3,-8-8 1,8-1-1</inkml:trace>
  <inkml:trace contextRef="#ctx0" brushRef="#br1" timeOffset="28970.657">-6935 10753 90,'20'-26'33,"6"3"1,-10-7 1,-11-9-25,11 18 1,-23-10-2,7 31-1,-26-23-1,6 30 1,-13 2-1,6 19-4,-6 0-3,10 12 0,5-1 0,14 3 0,13 0 0,11-5 0,11-2 0,8-19 0,25 4-27,-9-13-15,5-7-1,1-13 2</inkml:trace>
  <inkml:trace contextRef="#ctx0" brushRef="#br1" timeOffset="29560.6908">-5473 10498 92,'5'-26'35,"-5"26"0,30-12 2,-2-4-19,1 16-18,8 12-6,-6 1-21,1 1-9,9 10 1,-11 1-1,2 6 1</inkml:trace>
  <inkml:trace contextRef="#ctx0" brushRef="#br1" timeOffset="29408.6821">-5233 10108 127,'3'32'40,"-4"14"3,-5 6-2,5 17-37,-10-8-4,9 10 0,-5-8 0,5-2 0,2-6 0,0-13 0,2-2 0,-9-24-5,7 2-37,0-18 0,-21 5 0,3-21 1</inkml:trace>
  <inkml:trace contextRef="#ctx0" brushRef="#br1" timeOffset="29827.706">-5097 10678 93,'24'15'38,"-8"-16"1,5-5-1,11 6-20,-16-21-5,18 9-7,-8-11-1,4 4-2,-7-9-1,-2 7-2,-14-4 0,-1 4 0,-10 2 0,4 19 0,-28-21 0,7 21 0,-4 3 0,0 2 0,1 8 0,4 1 0,-1 2 0,3-4 0,8 9 0,10-21 0,-14 37 0,14-37-17,-7 28-25,17-12 0,8-2 1,5-5-1</inkml:trace>
  <inkml:trace contextRef="#ctx0" brushRef="#br1" timeOffset="30248.7301">-4652 10477 123,'0'0'40,"-8"28"2,7-8-1,4 10-32,-6-13-9,8 10 0,-1-8 0,3 4 0,3-6 0,-10-17 0,27 20 0,-10-20 0,3-7 0,1-7 0,0-4 0,0 0 0,-1 1 0,-6-1 0,-14 18 0,19-21 0,-19 21 0,0 0 0,2 19 0,-2-3 0,2 4 0,1-3 0,3 1 0,1-1 0,-7-17 0,23 21 0,-8-19 0,3-4 0,5-6 0,-2-8 0,4 0 0,-2-10 0,5 8 0,-17-21-15,17 24-19,-16-3-8,-12 18 1,0 0-1</inkml:trace>
  <inkml:trace contextRef="#ctx0" brushRef="#br1" timeOffset="30511.7452">-4188 10641 93,'0'0'37,"17"16"1,-17-16-2,0 0-16,38-2-8,-38 2-4,26-18-3,-26 18-2,26-21 0,-26 21-3,25-30 0,-12 14 0,-3-6 0,-1 1 0,0-1 0,0 3 0,-2 0 0,0 3 0,-7 16 0,12-23 0,-12 23 0,18-5 0,-18 5-3,33 7-3,-33-7-27,41 0-5,-9 7-2,1-5 2</inkml:trace>
  <inkml:trace contextRef="#ctx0" brushRef="#br1" timeOffset="32000.8303">-4028 10623 62,'0'0'36,"0"0"-1,0 0 3,0 0-15,-15 4-5,15-4-6,0 0-2,0 0-3,0 0-1,0 0-2,15 0 0,-15 0-4,25-4 0,-7 1 0,3-3 0,4 1 0,3-4 0,0 1 0,-1-1 0,-3-2 0,-1-1 0,-2 0 0,-3-4 0,-4 0 0,-14 16 0,11-28 0,-8 10 0,-6 2 0,3 16 0,-18-28 0,2 20 0,-3 1 0,-2 1 0,1 6 0,-3 2 0,4 3 0,-2 8 0,3 2 0,0 1 0,3 9 0,2-2 0,3 3 0,1 2 0,3 0 0,6-5 0,4 0 0,7-2 0,3-5 0,9-4 0,5-7 0,2 2 0,0-10 0,12 10 0,-19-12-39,13 1-2,-8-3-1,-5 5 0</inkml:trace>
  <inkml:trace contextRef="#ctx0" brushRef="#br1" timeOffset="32360.8509">-3482 10699 109,'0'0'40,"0"0"2,0 0-1,0 0-26,18 10-7,-18-10-8,0 0 0,5-19 0,-5 19 0,10-32 0,-1 9 0,-2-5 0,6-2 0,3-3 0,3 1 0,7 3 0,1 2 0,5 8 0,1 1 0,8 22 0,-20-8-22,11 18-21,-9 2-1,-4 5 1</inkml:trace>
  <inkml:trace contextRef="#ctx0" brushRef="#br1" timeOffset="33903.9392">-9072 11923 119,'-13'-19'39,"13"19"1,0 0-1,27 0-28,-27 0-4,35 0-7,-10-3 0,17 3 0,6-6 0,13 3 0,5-4 0,8-5 0,4-1 0,-3-4 0,1 4 0,-16-13-4,7 14-37,-29 3 1,-12 11-2,-26-2 2</inkml:trace>
  <inkml:trace contextRef="#ctx0" brushRef="#br1" timeOffset="34154.9535">-8977 12444 103,'0'0'39,"0"0"2,-13 15-2,19-30-12,13 16-21,-1-4-6,10 3 0,9-4 0,6-3 0,13 9-5,-12-14-30,14 6-4,-1-1-1,-2 2 0</inkml:trace>
  <inkml:trace contextRef="#ctx0" brushRef="#br1" timeOffset="33648.9246">-8725 11887 85,'0'0'37,"0"0"3,0 0 1,-19 14-11,31 21-17,-24-7-4,14 19-9,-9-3 0,7 12 0,-2-3 0,2 0 0,0-6 0,0-6 0,5-10 0,-3-6 0,-2-7 0,0-18 0,0 0 0,-14-23-4,12 2-36,-12-13-1,-2-3-2,-5-7 3</inkml:trace>
  <inkml:trace contextRef="#ctx0" brushRef="#br1" timeOffset="34850.9932">-8056 12212 120,'-17'-2'40,"-8"0"1,4 7-1,-13-5-31,13 16-4,-2-5-5,4 6 0,3-1 0,3 3 0,3-1 0,3 0 0,3-3 0,4-15 0,2 22 0,-2-22 0,19 7 0,-3-14 0,4-4 0,4-8 0,5-2 0,2-9 0,1-5 0,-2-6 0,-3-3 0,-4-1 0,0-3 0,-9 2 0,-2 2 0,-1 6 0,-6 4 0,0 6 0,-3 7 0,-2 21 0,2-23 0,-2 23 0,0 0 0,0 0 0,0 0 0,0 27 0,0-11 0,2 5 0,-2 5 0,0 6 0,0 3 0,-2 2 0,2 3 0,-2 4 0,6-2 0,-3 2 0,3-3 0,-1-5 0,-1-6 0,3-2 0,2-12 0,-7-16 0,8 23 0,-8-23 0,0 0 0,0 0 0,10-21 0,-12 3 0,2 18 0,0-29-9,0 29-34,2-25 0,-2 25 1,-3-19-1</inkml:trace>
  <inkml:trace contextRef="#ctx0" brushRef="#br1" timeOffset="35147.0103">-7477 11818 131,'0'0'41,"0"0"-1,0 0 0,0 0-37,0 0-3,0 0 0,6 35-31,-6-35-8,-6 34-2,1-15 1,1 5-1</inkml:trace>
  <inkml:trace contextRef="#ctx0" brushRef="#br1" timeOffset="35301.0191">-7484 12210 104,'0'21'39,"2"-2"1,-2-19-1,-2 50-11,2-50-27,0 0-16,-7 22-23,7-22-1,0 0-1,0 0 0</inkml:trace>
  <inkml:trace contextRef="#ctx0" brushRef="#br1" timeOffset="36047.0616">-7101 11922 102,'0'0'40,"0"0"1,0 0 0,0 0-13,0 0-25,34 5-3,-4-2 0,9 3 0,6-4 0,10-2 0,2-2 0,1-5 0,7 1 0,-6-8 0,2 14-4,-17-8-36,1 4-1,-12 1-1,-5 8 1</inkml:trace>
  <inkml:trace contextRef="#ctx0" brushRef="#br1" timeOffset="35808.0481">-6688 11887 116,'7'17'40,"-7"-17"2,2 32-1,-23-18-29,23 21-8,-13-9-4,8 11 0,-3 0 0,3 4 0,-3-1 0,5 2 0,-5-3 0,3-4 0,3-3 0,-2-4 0,2-4 0,-2-6 0,2-1 0,0-17 0,0 0-9,0 0-33,-16-12-1,2-18 0,-3 0 1</inkml:trace>
  <inkml:trace contextRef="#ctx0" brushRef="#br1" timeOffset="36587.0925">-6328 12312 102,'0'0'38,"0"0"2,0 0 0,-21-2-25,21 2-4,-17 7-2,17-7-9,-29 14 0,29-14 0,-30 21 0,18-5 0,12-16 0,-19 30 0,15-14 0,8 1 0,-4-17 0,22 27 0,-2-20 0,8-4 0,2-6 0,2-4 0,-2-11 0,0-3 0,-9-5 0,-3-6 0,-8 2 0,-8-1 0,-5 4 0,-10 3 0,-3 8 0,-3 3 0,1 12 0,-1 4 0,3 8 0,-2 1 0,11 11 0,7-23-6,-3 40-18,3-40-17,12 30-1,-12-30 2,27 16-1</inkml:trace>
  <inkml:trace contextRef="#ctx0" brushRef="#br1" timeOffset="37206.1279">-6006 12220 104,'0'0'41,"0"0"1,0 0 0,0 0-16,0 0-26,10 25 0,-12 0 0,-1 1 0,1 9 0,2 2 0,-2 5 0,1 0 0,-1 1 0,-2-1 0,4-7 0,4-2 0,-1-6 0,-1-5 0,0-6 0,-2-16 0,2 18 0,-2-18 0,0 0 0,0 0 0,-4-18 0,-1-1 0,3-6 0,-5-8 0,4-7 0,-3-11 0,3-2 0,-1-3 0,2-1 0,1 3 0,1 5 0,5 3 0,0 9 0,6 9 0,-1 5 0,3 4 0,4 3 0,5 7 0,1 4 0,3 8 0,2 6 0,1 4 0,-5 6 0,-3 4 0,-5 3 0,-7 4 0,-5 0 0,-8-2 0,-5-3 0,-5-6 0,0-3 0,-4-9 0,3 0 0,-1-7 0,16 0 0,-25-7 0,9-4 0,16 11 0,-26-7-38,26 7-4,-18-10-1,18 10 1</inkml:trace>
  <inkml:trace contextRef="#ctx0" brushRef="#br1" timeOffset="38129.1808">-5632 12424 107,'0'0'38,"0"0"0,0 0 0,21 25-29,-21-25-4,34 17-2,-11-8-1,7 2-1,-2-4-1,2-4-2,-2-1 0,-7-11-2,4 8-2,-13-19-3,8 17-8,-27-18-12,7 21-1,-20-32 10,20 32 10,-33-12 6,8 10 6,0 11 6,-12-13 7,18 22 14,-9-15 2,15 22-9,-15-25-7,23 17-6,5-17-3,0 0-1,-7 18-2,7-18-1,17 14-2,-17-14 0,28 12 0,-12-5 0,0-1 0,-16-6 0,21 14 0,-21-14 0,-1 19 0,1-19 0,-25 25 0,7-15 0,1 4 0,-12-16-18,12 11-21,17-9-3,-23 4 2,23-4-2</inkml:trace>
  <inkml:trace contextRef="#ctx0" brushRef="#br1" timeOffset="37648.1533">-5512 12340 82,'0'0'38,"0"0"1,0 0 1,10 30-18,-10-30-8,2 28-3,-2-28-4,-2 40-5,1-15-2,2 7 0,-1-3 0,2 3 0,0 0 0,2-4 0,1 0 0,-2-3 0,3-6 0,-6-19 0,10 17 0,-10-17-4,13-21-36,-15 6-3,2-7 3,-4-7-2</inkml:trace>
  <inkml:trace contextRef="#ctx1" brushRef="#br0">-2815 11913</inkml:trace>
  <inkml:trace contextRef="#ctx0" brushRef="#br1" timeOffset="38731.2152">-4924 12145 117,'0'-21'40,"0"21"1,0 0 0,0 0-30,0 0-6,21 5-5,-21-5 0,32 9 0,-6-4 0,17 4 0,2 1 0,15 1 0,4-2 0,14-2 0,1-2 0,2-1 0,-5-4 0,-5 1 0,-11 1 0,-7-4 0,-11 2 0,-14-1 0,-5 1 0,-23 0 0,27 3 0,-27-3 0,19-9-38,-19 9-4,0 0-1,0 0 1</inkml:trace>
  <inkml:trace contextRef="#ctx0" brushRef="#br1" timeOffset="39032.2325">-4112 12103 104,'0'0'41,"-18"-11"1,18 11-1,0 0-20,0 0-15,0 0-6,32-2 0,-15 2 0,8 6 0,2 1 0,1 3 0,-3 3 0,-1 2 0,-4 1 0,-10 4 0,-10 2 0,-8 5 0,-8-1 0,-9 0 0,-2-1 0,-3 0 0,2-3 0,0-7 0,9 4 0,-3-21 0,22 2-29,0 0-14,20-2-2,-4-12 1</inkml:trace>
  <inkml:trace contextRef="#ctx0" brushRef="#br1" timeOffset="39748.2733">-3660 11857 124,'0'0'41,"17"-16"0,6 7 1,20 6-35,-5-10-7,19 4 0,1-3 0,14 2 0,4-1 0,-1-1 0,-7 5 0,-8 0 0,-1 12-2,-28-7-32,6 11-8,-19 3 1,-9 8-1</inkml:trace>
  <inkml:trace contextRef="#ctx0" brushRef="#br1" timeOffset="39512.2599">-3330 11806 118,'0'0'41,"5"30"1,-9-11-1,19 20-30,-26-8-9,9 18-2,-3-3 0,3 7 0,0-6 0,2 2 0,-1-3 0,1-5 0,1-6 0,-1-9 0,0-3 0,-3-7 0,3 1 0,0-17 0,0 0-33,0 0-9,-18-19-1,4-7 1,-4-2 0</inkml:trace>
  <inkml:trace contextRef="#ctx0" brushRef="#br1" timeOffset="40183.2982">-2970 12187 123,'-7'16'41,"7"-16"1,-7 19 0,10 1-35,-3-20-7,5 22 0,-5-22 0,20 21 0,-20-21 0,30 18 0,-9-16 0,4-2 0,0-5 0,-1-4 0,1-5 0,-4-4 0,-5-3 0,-5-4 0,-6 1 0,-7-3 0,-5 5 0,-7 2 0,-4 4 0,-5 9 0,0 2 0,0 7 0,4 5 0,0 0 0,4 12 0,0-12 0,20 23-27,-5-30-14,7 20-1,-7-20 0,25 12 1</inkml:trace>
  <inkml:trace contextRef="#ctx0" brushRef="#br1" timeOffset="40768.3318">-2570 11962 113,'0'0'40,"20"-17"1,-2 18 0,-18-1-31,33 13 0,-10-3-10,7 13 0,-7 0 0,2 8 0,-11 1 0,-5 5 0,-9-5 0,-6 1 0,-8-5 0,-5-5 0,-4-5 0,-2-10 0,0-2 0,-1-15 0,26 9 0,-37-14-39,30-2-3,0-5-1,7 21 1</inkml:trace>
  <inkml:trace contextRef="#ctx0" brushRef="#br1" timeOffset="40529.3181">-2531 12071 124,'9'28'42,"-9"-28"0,-9 30 0,9-30-37,-7 39-5,2-11 0,5 7 0,-5 4 0,1 5 0,1-2 0,-1 3 0,1-2 0,1-5 0,-2-6 0,2-9 0,2-4 0,0-19 0,0 0 0,0 0 0,13-18-26,-15-17-16,2-3-2,-7-13 2,5-7 0</inkml:trace>
  <inkml:trace contextRef="#ctx0" brushRef="#br1" timeOffset="41401.368">-2089 12256 114,'0'0'40,"17"24"1,-17-24 0,18 35-32,-18-35-1,3 39-6,-3-14-2,9 3 0,-7 0 0,2 0 0,-1-3 0,-1-8 0,5-1 0,-7-16 0,0 0 0,0 0 0,21-7-2,-23-16-2,9 2 0,-10-9 1,1 5 0,-10 1 3,-1 3 2,-3 8 0,-5 3 2,0 10 1,-5 2-2,4 6-3,-2-2 0,24-6 0,-21 17 0,21-17 0,0 0 0,26 9 0,-1-7 0,1 0 0,2-1 0,2 3 0,-5-2 0,-2 1 0,-23-3 0,18 12 0,-18-12 0,0 0 0,-30 15 0,9-15 0,3 10 0,-10-13-37,5 1-5,-4-3-2,10 3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2:59:23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87E59C-5B37-4F1C-9833-E48E4A4CC906}" emma:medium="tactile" emma:mode="ink">
          <msink:context xmlns:msink="http://schemas.microsoft.com/ink/2010/main" type="writingRegion" rotatedBoundingBox="728,7834 25255,7324 25472,17742 945,18252"/>
        </emma:interpretation>
      </emma:emma>
    </inkml:annotationXML>
    <inkml:traceGroup>
      <inkml:annotationXML>
        <emma:emma xmlns:emma="http://www.w3.org/2003/04/emma" version="1.0">
          <emma:interpretation id="{2F29AD44-7E13-4178-92F5-B29F0111C81C}" emma:medium="tactile" emma:mode="ink">
            <msink:context xmlns:msink="http://schemas.microsoft.com/ink/2010/main" type="paragraph" rotatedBoundingBox="4484,7770 17525,7485 17576,9813 4535,100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CA8214-E527-4D72-81D4-FDA761469E0F}" emma:medium="tactile" emma:mode="ink">
              <msink:context xmlns:msink="http://schemas.microsoft.com/ink/2010/main" type="line" rotatedBoundingBox="4484,7770 17526,7485 17576,9813 4535,10098"/>
            </emma:interpretation>
          </emma:emma>
        </inkml:annotationXML>
        <inkml:traceGroup>
          <inkml:annotationXML>
            <emma:emma xmlns:emma="http://www.w3.org/2003/04/emma" version="1.0">
              <emma:interpretation id="{8E7ED81D-3C73-4ECC-9709-5507434FF8F1}" emma:medium="tactile" emma:mode="ink">
                <msink:context xmlns:msink="http://schemas.microsoft.com/ink/2010/main" type="inkWord" rotatedBoundingBox="4488,7948 7452,7883 7499,10034 4535,10098">
                  <msink:destinationLink direction="with" ref="{3B273F62-C7D0-4D9D-99CE-140FD1CF1C58}"/>
                </msink:context>
              </emma:interpretation>
              <emma:one-of disjunction-type="recognition" id="oneOf0">
                <emma:interpretation id="interp0" emma:lang="en-US" emma:confidence="0.5">
                  <emma:literal>Eglin</emma:literal>
                </emma:interpretation>
                <emma:interpretation id="interp1" emma:lang="en-US" emma:confidence="0">
                  <emma:literal>Eisai"</emma:literal>
                </emma:interpretation>
                <emma:interpretation id="interp2" emma:lang="en-US" emma:confidence="0">
                  <emma:literal>Eirai"</emma:literal>
                </emma:interpretation>
                <emma:interpretation id="interp3" emma:lang="en-US" emma:confidence="0">
                  <emma:literal>Eisai</emma:literal>
                </emma:interpretation>
                <emma:interpretation id="interp4" emma:lang="en-US" emma:confidence="0">
                  <emma:literal>Eileen"</emma:literal>
                </emma:interpretation>
              </emma:one-of>
            </emma:emma>
          </inkml:annotationXML>
          <inkml:trace contextRef="#ctx0" brushRef="#br0">1057 3101 59,'0'0'35,"15"0"-2,-15 0 2,0 0-19,0 0-4,-24-12-1,24 12-2,-20 4-3,20-4-1,-32 5-1,15 0 0,-8-7-1,-1 8 0,-3-6 0,1 3-1,-2-3 0,2 4 0,-4-3 0,4 3 0,0-2-1,3 1 1,0 1-1,8 1 0,-3-1 1,20-4-2,-23 7 0,23-7 0,0 0 0,0 0 0,0 0 0,0 0 0,4 15 0,-4-15 0,26 14 0,-8-3 0,5 0 0,2 1-2,1 0 4,4 2-4,0 0 4,-5 0-4,-1 2 4,-2 2-2,-8 1 0,-2 6 0,-8 3 0,-10 3 0,-1 3 0,-7 6 0,-3 4-2,-8 4 2,0 1-1,0-2 1,-3-3-1,7-2 2,2-1-2,3-8 1,3-5 0,10-5 0,1-7 0,2-16 0,14 19 0,-14-19 0,28 5 0,-8-6 0,1-3 1,5-1-1,4-2 0,0 0 1,4 0-1,0-2 0,1 0 0,2-1 0,-2-1 0,-1-1 2,1 0-2,-7-1 0,1 3 0,-3-3 0,-5 6-3,-21 7-1,28-8-3,-31-8-12,3 16-21,0 0-1,0 0 0,-18-7 0</inkml:trace>
          <inkml:trace contextRef="#ctx0" brushRef="#br0" timeOffset="-51627.9529">476 2831 31,'0'0'25,"0"0"-1,0 0 1,0 0-3,0 0-3,0 0-3,0 0-1,0 0-5,-20-9-2,20 9-2,0 0-1,-14 16-1,14-16 0,-17 19-1,17-19 0,-22 28 0,10-8 0,1 4-1,-4-1 1,0 3-1,0 1 0,2 3 0,-3-2 0,2 3 0,2 1 1,5 5-3,-9 0 2,9 3-2,0 6 3,-2 3-3,4 0 1,6 4-2,-6 0 1,7-1 1,1-1-1,1 4 1,-1-8-2,8 4 3,-6-5-1,6 3 1,-4-5-2,2 4 0,1-5 0,5 0 0,-1-5 0,-2-3 0,4-1 0,0-8 0,0-3 0,-2-5 0,-14-18 0,26 24 0,-26-24 0,25 13 0,-25-13 0,16-2-6,2 16-11,-18-14-24,17-5-1,-17 5 0,0 0 0</inkml:trace>
          <inkml:trace contextRef="#ctx0" brushRef="#br0" timeOffset="339.0194">1090 3156 30,'0'0'22,"0"0"0,0 0 1,16-11-17,-16 11-6,0 0-8,7 20-15,-7-20 2,-4 17-2,4-17 2</inkml:trace>
          <inkml:trace contextRef="#ctx0" brushRef="#br0" timeOffset="640.0365">1122 3614 41,'9'44'34,"-8"-28"2,6 5 1,2 2-13,-9-23-4,6 25-4,-6-25-6,8 17-2,-8-17-3,0 0-1,0 0-2,6 16-2,-6-16-2,0 0-5,9 25-14,-9-25-18,-2 16 0,2-16 0,-9 15-1</inkml:trace>
          <inkml:trace contextRef="#ctx0" brushRef="#br0" timeOffset="2068.1183">1321 2771 47,'-3'-16'32,"3"16"1,0 0 1,-16-3-15,16 3-2,0 0-3,16 26-3,-16-26-2,3 21-1,-3-21-1,7 35-1,-5-15-1,2 6-2,-4-3-1,1 5 1,-1 0-2,2 0 0,0-3 0,1-2 1,-1-4-2,2-1 0,-4-18 0,5 22 0,-5-22 0,0 0 0,4 16 0,-4-16 0,0 0 0,0 0-3,0 0-2,3-31-4,13 31-8,-16 0-22,-2-27-2,2 27 1,-7-30 0</inkml:trace>
          <inkml:trace contextRef="#ctx0" brushRef="#br0" timeOffset="2567.1468">1531 2855 26,'0'0'30,"0"0"3,0 0 0,0 0-9,0 0-2,0 0-5,0 0-5,0 0-3,0 0-2,0 0-2,0 0-1,-30 18-1,30-18-1,-31 25-1,31-25 0,-29 24 0,29-24-1,-21 21 0,21-21 0,0 0 1,-18 16-1,18-16 1,0 0-1,2 16 1,-2-16-1,0 0 1,13 19 0,-13-19-1,17 14 1,-17-14-1,23 13 0,-23-13 1,28 10-1,-12-5 0,6 1 1,-1 1-2,-5 0-1,3 5-3,-19-12-4,35 19-18,-19-3-12,-16-16 1,16 28-1,-16-28 2</inkml:trace>
          <inkml:trace contextRef="#ctx0" brushRef="#br0" timeOffset="-91073.2091">-1277 2982 68,'0'0'35,"0"0"0,-5 18 2,5-18-23,0 0-3,8 19 0,-8-19-2,4 19-1,-4-19-2,4 41 1,-8-17-2,9 15-2,-8 1 3,3 13-6,-6-2 0,6 9 0,-8-2 0,4 3 0,-1-3 0,0 0 0,3-4 0,2-1 0,-2-5 0,4-4 0,-2-6 0,3-4 0,1-5 0,-1-8 0,1-1 0,-4-20 0,3 17 0,-3-17 0,0 0 0,-3-15 0,3 15-14,-2-23-27,2-5-2,-2-4 0,2-7 1</inkml:trace>
          <inkml:trace contextRef="#ctx0" brushRef="#br0" timeOffset="-90033.1496">-1240 3493 80,'0'0'39,"0"0"-1,0 0 1,0 0-24,0 0-4,0 0-3,0 0-2,25-2-1,-25 2-1,31-10-1,-11-1 0,6 6 1,3-5-4,6-1 0,-2 0 0,6-1 0,0 0 0,-2 0 0,0 5 0,2-6 0,0 6 0,-7 2 0,-2 0 0,-9 1 0,-2 4 0,-19 0 0,25 0 0,-25 0 0,0 0-5,-5 16-31,5-16-6,-14 18 0,14-18-2</inkml:trace>
          <inkml:trace contextRef="#ctx0" brushRef="#br0" timeOffset="-90562.1798">-1321 3051 75,'0'0'36,"0"0"1,0 0 0,0 0-21,0 0-4,0 0-2,0 0-2,28-13-1,-28 13-2,28-8 0,-12 2-1,11 6-1,1-3-3,5 4 0,1-2 0,7 2 0,-1-1 0,4 0 0,4 0 0,-2-1 0,-4-3 0,1 1 0,-3-3 0,-5 3 0,-3-1 0,-3 1 0,-8-1 0,-5 1 0,-16 3 0,17-2 0,-17 2-5,0 0-30,0 0-7,6 16-1,-6-16 1</inkml:trace>
          <inkml:trace contextRef="#ctx0" brushRef="#br0" timeOffset="-58612.3524">-356 2992 59,'-7'20'33,"7"-20"0,0 0 0,0 0-16,-21 3-5,21-3-3,0 0-1,0 0-1,0 0-1,0 0-1,4-16 0,-4 16-1,5-22 0,2 6-2,-3-5 0,1-2-1,7-3 0,-1 3 0,1-2 0,0 2-1,1 0 1,-3 4 0,-1 2 0,-9 17 0,11-27 0,-11 27 0,7-23 0,-7 23 0,0 0 0,3-17-1,-3 17 0,0 0 1,0 0 1,0 0-2,0 0 0,18 19 0,-13-3 0,4 5 0,2 0 0,-1 7 0,1 2 0,1 2 0,1 1 0,-1-1 0,-1-4 0,1-2 0,-3-3 0,-4-5 0,2-3 0,-7-15 0,14 20 0,-14-20-21,6-16-20,-6 16-2,7-26 2,-4 6-3</inkml:trace>
          <inkml:trace contextRef="#ctx0" brushRef="#br0" timeOffset="-89501.1191">-1215 3941 52,'0'0'34,"0"0"-5,0 0-1,0 0-3,0 0-5,0 0-5,0 0-3,0 0-1,16-3-3,-16 3-1,24-9-1,-24 9 0,41-7-4,-18 0-2,12 5 0,-3-7 0,7 4 0,-2-2 0,2 2 0,0-1 0,-2 3 0,-4-2 0,-1 1 0,0 1 0,-6-1 0,2 2 0,-8-5 0,-1 9 0,-12-18-4,-7 16-38,0 0-2,0 0 1,0 0-1</inkml:trace>
          <inkml:trace contextRef="#ctx0" brushRef="#br0" timeOffset="-3052.1745">-269 4101 50,'0'0'30,"-2"-19"4,2 19-9,0 0-8,0-16-1,0 16-4,0 0-2,0 0-1,0 0-2,-21-5-1,3 1-1,18 4-1,-28 4 0,28-4-2,-32 5 0,32-5 0,-28 11 0,28-11-1,-30 19 1,30-19-1,-30 23 0,14-9 0,16-14 0,-26 28 0,26-28-1,-20 30 1,13-14-1,7-16 0,-7 30 0,5-15 0,2 1 0,0-16 0,7 27 0,-7-27 0,11 15 0,-11-15 0,19 0 0,-3-8 1,2-5-1,0-3 0,-1-5 1,8 0-1,-6-2 0,-1 2 1,-4 2-1,-14 19 0,18-25 0,-18 25 0,0 0 0,16-10 0,-16 10 1,0 0 0,-2 28 0,2-5 0,-4 7-1,-4 8 2,-1 12-2,0 8 0,4 3 0,-1 4 0,-3 0 0,8-3 0,1-4 0,9-6 0,-1-11 0,3-6 0,7-11 0,3-10 0,3-5 0,-4-26-5,8 4-36,-5-8-1,2-3 0,-6-6-1</inkml:trace>
        </inkml:traceGroup>
        <inkml:traceGroup>
          <inkml:annotationXML>
            <emma:emma xmlns:emma="http://www.w3.org/2003/04/emma" version="1.0">
              <emma:interpretation id="{22D82CC2-8EE3-46A3-95E9-38FE429BF5C4}" emma:medium="tactile" emma:mode="ink">
                <msink:context xmlns:msink="http://schemas.microsoft.com/ink/2010/main" type="inkWord" rotatedBoundingBox="7705,8366 8825,8341 8856,9754 7736,9779"/>
              </emma:interpretation>
              <emma:one-of disjunction-type="recognition" id="oneOf1">
                <emma:interpretation id="interp5" emma:lang="en-US" emma:confidence="0">
                  <emma:literal>It.,"</emma:literal>
                </emma:interpretation>
                <emma:interpretation id="interp6" emma:lang="en-US" emma:confidence="0">
                  <emma:literal>It.."</emma:literal>
                </emma:interpretation>
                <emma:interpretation id="interp7" emma:lang="en-US" emma:confidence="0">
                  <emma:literal>Db"</emma:literal>
                </emma:interpretation>
                <emma:interpretation id="interp8" emma:lang="en-US" emma:confidence="0">
                  <emma:literal>lt.,"</emma:literal>
                </emma:interpretation>
                <emma:interpretation id="interp9" emma:lang="en-US" emma:confidence="0">
                  <emma:literal>Dpi'</emma:literal>
                </emma:interpretation>
              </emma:one-of>
            </emma:emma>
          </inkml:annotationXML>
          <inkml:trace contextRef="#ctx0" brushRef="#br0" timeOffset="4828.2762">1962 3198 48,'16'-2'32,"-16"2"4,0 0-1,0 0-12,0 0-8,0 0-1,0 0-3,0 0-2,0 0-2,0 25-3,0-25 2,3 37-3,-11-9 3,8 11-4,-6 3 2,3 3-4,1 1 0,0 5 0,-3-3 0,1 1 0,3-7 0,1-2 0,3-3 0,-5-3 0,4-5 0,0-2 0,-2-6 0,5-4 0,-5-17 0,7 18 0,-7-18 0,0 0 0,0 0 0,6-25-5,-6 25-4,-4-47-9,11 19-23,-9-4-1,9-1 1,-7 3 0</inkml:trace>
          <inkml:trace contextRef="#ctx0" brushRef="#br0" timeOffset="5249.3003">2121 3188 67,'0'0'35,"0"0"2,0 0 0,14 22-19,-14-22-4,5 30-2,-5-30-1,2 48-5,-7-20-1,10 10-1,-8-2-1,4 6-1,-2-2-1,2 4 2,-1-3-5,4-3 4,-1-1-2,-1 0 0,3-4 0,1 1 0,-3-6 0,-1-2 0,0-5 0,-2-3 0,2-2 0,-2-16 0,3 17 0,-3-17-3,0 0-4,-10-19-8,11 3-26,-4-1-1,-4-8 1,-4-1-1</inkml:trace>
          <inkml:trace contextRef="#ctx0" brushRef="#br0" timeOffset="6746.3859">2506 4094 69,'9'-17'36,"-9"17"-1,21-13 2,-23-2-24,21 18-1,-19-3-3,34 2-2,-34-2 0,41 14-3,-41-14 1,35 26-2,-35-26 1,25 35-1,-17-15-1,-1-1-1,-8-3 1,1 0-1,0-16 0,-16 19-1,16-19 1,-20 9-1,20-9-2,-31-4-1,31 4-4,-43-14-4,43 14-11,-30 5-19,7-10 1,6 3 0,-1-5 1</inkml:trace>
          <inkml:trace contextRef="#ctx0" brushRef="#br0" timeOffset="6430.3678">2520 4092 65,'0'0'36,"0"0"1,0 0 1,19 29-21,-19-29-4,-3 26-1,3-26-3,3 44-2,-6-20-1,6 12-2,-6-5 2,5 10-4,-1-4 1,3 1-3,-1-4 0,3-3 0,-5-6 0,3-4 0,1-4 0,-5-17 0,0 0 0,16 8 0,-16-8-4,0-25-8,0 25-20,18-41-10,-20 10 0,-2-1 0,-8-8 1</inkml:trace>
          <inkml:trace contextRef="#ctx0" brushRef="#br0" timeOffset="7152.4091">2806 3683 81,'0'0'38,"2"21"0,-2-21 1,5 39-24,-5-39-4,3 42-2,-6-19-3,12 7-3,-9-7 0,1 3-2,1-3 0,0-2 0,0-4-1,-2-17-1,0 27-3,0-27-4,2 16-13,-2-16-18,0 0-2,-2-25 2,-2 4-2</inkml:trace>
          <inkml:trace contextRef="#ctx0" brushRef="#br0" timeOffset="7437.4254">2938 3753 60,'0'0'35,"0"0"0,0 0 0,0 0-16,0 0-8,-19 16-2,15 3-2,-12-10-1,11 9-2,5-18-1,-18 24 0,18-24 0,-14 22-1,14-22-1,-3 19 0,3-19 0,5 17 0,-5-17-1,0 0-1,28 23-2,-28-23-2,41 11-6,-41-11-23,41-4-5,-13 3 0,-4-10 0</inkml:trace>
          <inkml:trace contextRef="#ctx0" brushRef="#br0" timeOffset="5777.3305">1900 3256 81,'-5'-19'37,"5"19"-2,-5-16 3,5 16-27,1-16-1,-1 16-2,15-17-2,-15 17-1,40-22-1,-13 10 0,8 5-1,2-3 0,11 6-1,-4 1 0,3 8 0,-2 4 0,-3 8-2,-1 6 2,-3 5-2,-4 4 0,1 6 0,-7 3 0,-5 3 0,-3-4 0,-4 4 0,-7 0 0,-2 2 0,-9-2 0,-11 0 0,-8-2 0,-7 2 0,-5 0 0,-5-6 0,-4-1 0,-6-2 0,-1-5 0,0-5 0,4-4 0,10-4 0,3-6 0,4-4 0,9-3 0,-4-13 0,23 9-10,-21-18-22,21 2-10,-6-3-1,6-2 2,4 3-1</inkml:trace>
        </inkml:traceGroup>
        <inkml:traceGroup>
          <inkml:annotationXML>
            <emma:emma xmlns:emma="http://www.w3.org/2003/04/emma" version="1.0">
              <emma:interpretation id="{3A232140-6F02-43CB-A93E-0D3EF936697A}" emma:medium="tactile" emma:mode="ink">
                <msink:context xmlns:msink="http://schemas.microsoft.com/ink/2010/main" type="inkWord" rotatedBoundingBox="9108,7929 12851,7847 12886,9459 9143,9541"/>
              </emma:interpretation>
              <emma:one-of disjunction-type="recognition" id="oneOf2">
                <emma:interpretation id="interp10" emma:lang="en-US" emma:confidence="0">
                  <emma:literal>(Idles))</emma:literal>
                </emma:interpretation>
                <emma:interpretation id="interp11" emma:lang="en-US" emma:confidence="0">
                  <emma:literal>(Ides))</emma:literal>
                </emma:interpretation>
                <emma:interpretation id="interp12" emma:lang="en-US" emma:confidence="0">
                  <emma:literal>(Ids))</emma:literal>
                </emma:interpretation>
                <emma:interpretation id="interp13" emma:lang="en-US" emma:confidence="0">
                  <emma:literal>(Ids(s))</emma:literal>
                </emma:interpretation>
                <emma:interpretation id="interp14" emma:lang="en-US" emma:confidence="0">
                  <emma:literal>(Idée))</emma:literal>
                </emma:interpretation>
              </emma:one-of>
            </emma:emma>
          </inkml:annotationXML>
          <inkml:trace contextRef="#ctx0" brushRef="#br0" timeOffset="11566.6616">5349 3065 54,'0'0'33,"0"0"2,0 0-1,0 0-13,-33 10-4,31 16-4,-23-12-2,18 22-3,-16-7 1,11 21-4,-13-3 1,11 15-2,-5-4-1,8 7-1,-1 0-2,5 1 0,7-1 0,2-5 0,1-5 0,9-10 0,1-8 0,3-7 0,8-9 0,3-10 0,3-2-2,-5-25-11,13 0-27,-8-2-3,0-1 2,-3-4-1</inkml:trace>
          <inkml:trace contextRef="#ctx0" brushRef="#br0" timeOffset="12386.7085">5803 3237 67,'-16'-6'37,"16"6"-2,-16-5 3,16 5-22,-16-5-1,-3-6-5,19 11-1,-26-1-2,26 1-1,-27 5-2,11 2 1,-5-4-2,5 6 0,-3-2-3,19-7 0,-27 14 0,27-14 0,-21 14 0,21-14 0,-12 16 0,12-16 0,-4 19 0,4-19 0,4 25 0,-1-7 0,-3-18 0,13 35 0,-3-16 0,4 0 0,2 1 0,2-1 0,-2 2 0,1-5 0,1 5 0,3-3 0,-3-1 0,0 3 0,-6-1 0,2-2 0,-3 1 0,-3 0 0,-1-3 0,-3 3 0,0-2 0,-4 0 0,-2-1 0,-7 1 0,9-16 0,-18 25 0,18-25 0,-24 23 0,6-20 0,-2 1 0,1-4 0,1-4 0,1 2 0,-1-3 0,2 2 0,0-4 0,16 7 0,-16-9 0,16 9 0,0 0-8,0 0-24,23-18-10,-23 18-1,30-26 2,-10 7-1</inkml:trace>
          <inkml:trace contextRef="#ctx0" brushRef="#br0" timeOffset="13249.7578">6167 2980 35,'-16'2'32,"16"-2"1,0 0 2,-18-4-12,18 4-2,-21 2-6,21-2-3,-18 5-3,18-5-2,-19 11-2,19-11-2,-21 11 0,21-11 0,-16 17-2,16-17 1,-11 21-1,11-21 0,-1 23-1,1-23 0,5 21 1,-5-21-1,16 12 0,-16-12 0,19 4 0,-19-4 0,25-9 0,-25 9 0,28-17 1,-10 6-1,-18 11 0,28-28 0,-28 28 0,23-25 1,-23 25-1,16-17 1,-16 17-1,0 0 1,0 0 0,0 0 1,-9 23-1,2-6 0,-2 4 0,2 6 2,-5-3-3,1 6 0,-1 0 0,3 2 0,2-3 0,2 1 0,-3-5 0,3 3 0,2-5 0,1 0 0,4-7 0,1-1 0,-3-15 0,20 20 0,-20-20 0,26-6 0,-3 5 0,-7-22-10,14 9-29,-5-6-3,-8-1 2,-1 0-2</inkml:trace>
          <inkml:trace contextRef="#ctx0" brushRef="#br0" timeOffset="13966.7989">6446 3003 68,'0'0'38,"0"0"0,0 0 2,1 21-18,-1-21-6,4 19-4,-4-19-4,12 37-1,-3-12-1,9 10-6,-8 2 0,4 12 0,-8 4 0,3 5 0,-8 2 0,3 6 0,-15-1 0,2 2 0,-6-5 0,0-8 0,3-5 0,-6-6 0,8-8 0,-6-11 0,4-6 0,12-18 0,-18 12 0,18-12-41,-23-26-2,14 1-1,0-3-1</inkml:trace>
          <inkml:trace contextRef="#ctx0" brushRef="#br0" timeOffset="16866.9648">6654 2625 55,'0'0'34,"0"0"-1,0 0 1,0 0-18,0 0-2,0 0-3,0 0-1,0 0-3,0 0 0,0 0 0,16 14-1,-4 2-1,-12-16-1,27 35 1,-10-12-2,8 10 1,-2 3-4,5 6 0,0 2 0,4 5 0,-4 4 0,4 1 0,-2 4 0,0 2 0,-7 1 0,-2 3 0,-6-1 0,-5 4 0,-8-4 0,-4 5 0,-7-1 0,-5 3 0,-3-6 0,-6-3 0,-4-5 0,4-1 0,-2-6 0,1-5 0,-3-7 0,3-7 0,1-4 0,0-1 0,3-1 0,3-1 0,-1-3 0,0-5 0,6 3 0,12-18 0,-14 25 0,14-25-35,0 0-8,3-23-1,8 0 1</inkml:trace>
          <inkml:trace contextRef="#ctx0" brushRef="#br0" timeOffset="8031.4594">3586 3195 69,'0'0'36,"4"-18"0,-4 18 2,-4-30-22,4 30-4,0 0-1,0 0-2,-26 4-1,26-4-2,-39 24-1,14 1-2,-7-1 3,4 15-6,-2 1 0,7 10 0,-2 1 0,4 5 0,5 2 0,9 2 0,5-2 0,4 0 0,5-4 0,2-5 0,3-5 0,6-2 0,2-5 0,4-3 0,-1-6 0,0-11 0,4 1 0,-10-22-12,22 10-21,-12-13-9,-10-7 0,-3-8 1</inkml:trace>
          <inkml:trace contextRef="#ctx0" brushRef="#br0" timeOffset="8597.4918">3683 3426 75,'0'0'38,"0"0"-1,0 0 3,0 0-22,0 0-7,0 0-2,16-3-4,12 3-1,-5-11-1,12 3-1,4-3 0,4 1-1,1-3 1,-2-1-2,2 4-1,-7-4-4,2 19-2,-23-7-25,0 6-9,-9 13 2,-18 1-3</inkml:trace>
          <inkml:trace contextRef="#ctx0" brushRef="#br0" timeOffset="8798.5033">3685 3834 79,'0'0'38,"32"4"-1,-11-11 2,9-6-20,12 15-10,-14-14-4,11 5-4,-7 0-4,-7-11-13,-2 11-21,0 5-1,-23 2 0,23 0-1</inkml:trace>
          <inkml:trace contextRef="#ctx0" brushRef="#br0" timeOffset="8357.478">3842 3383 95,'0'0'41,"16"1"-2,-16 20 2,9 13-29,-20-11-4,13 21 0,-14-6-4,10 13 0,-7-7-3,2 2 1,3-8-2,3-2 0,2-8 0,3-5 0,-4-23 0,5 15-3,-5-15-2,0 0-4,20-15-12,-19-7-20,-1-6-1,-1-5 2,-6-7-1</inkml:trace>
          <inkml:trace contextRef="#ctx0" brushRef="#br0" timeOffset="9467.5415">4386 3618 77,'-13'-23'35,"13"23"1,-21 4-2,-5-13-21,26 9-3,-39 9-2,19 6-2,-8-6-1,11 14 0,-8-5-1,9 8-1,2-5-1,7 6 0,0-5 0,8-2-1,5-5-1,-6-15 1,28 11-1,-7-16 0,2-8 1,5-6-1,2-7 0,0-6 1,-1-3-1,-8-4 0,-2 1 1,-1-3-1,-4-6 0,-3-2 0,-6-4 1,0 5 0,-1 1-1,-1 5 2,-1 7-1,2 7 2,-6 12-3,2 16 0,0 0 0,-9 19 0,2 6 0,2 12 0,-3 7 0,0 5 0,1 5 0,0 1 0,3 1 0,4-3 0,0-2 0,5-9 0,-3-5 0,3-4 0,2-8 0,-1-4 0,3-5 0,-9-16 0,15 19 0,-15-19 0,18 0-4,-18 0-33,0-25-6,5 9 0,-5-5 1</inkml:trace>
          <inkml:trace contextRef="#ctx0" brushRef="#br0" timeOffset="9922.5675">4661 3117 94,'0'0'38,"5"-17"3,-5 17-2,36 12-25,-36-12-3,23 14-1,-23-14-2,26 40-8,-14-10 0,10 14 0,-8 2 0,3 10 0,-8 2 0,-4 5 0,1 1 0,-6 2 0,0-2 0,-4-5 0,-5-6 0,-1-9 0,-1-5 0,4-13 0,2-1 0,5-25 0,-9 15 0,9-15-38,-14-35-5,10 7-2,6-9 2</inkml:trace>
        </inkml:traceGroup>
        <inkml:traceGroup>
          <inkml:annotationXML>
            <emma:emma xmlns:emma="http://www.w3.org/2003/04/emma" version="1.0">
              <emma:interpretation id="{E05F1577-8D5E-49AF-BC1B-70877F9BBF87}" emma:medium="tactile" emma:mode="ink">
                <msink:context xmlns:msink="http://schemas.microsoft.com/ink/2010/main" type="inkWord" rotatedBoundingBox="13574,8298 14179,8285 14192,8887 13587,8901"/>
              </emma:interpretation>
              <emma:one-of disjunction-type="recognition" id="oneOf3">
                <emma:interpretation id="interp15" emma:lang="en-US" emma:confidence="0">
                  <emma:literal>t</emma:literal>
                </emma:interpretation>
                <emma:interpretation id="interp16" emma:lang="en-US" emma:confidence="0">
                  <emma:literal>*</emma:literal>
                </emma:interpretation>
                <emma:interpretation id="interp17" emma:lang="en-US" emma:confidence="0">
                  <emma:literal>€</emma:literal>
                </emma:interpretation>
                <emma:interpretation id="interp18" emma:lang="en-US" emma:confidence="0">
                  <emma:literal>I</emma:literal>
                </emma:interpretation>
                <emma:interpretation id="interp19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18627.0654">7780 3430 83,'-14'21'39,"14"-21"-2,0 0 3,0 16-27,0-16-3,0 0 0,0 0-4,0 0 0,19-5-1,1 5-2,-1-7 0,15 5-3,-2-9 0,8 8 0,1-2 0,3 1 0,-2 0 0,1 3 0,-10-3 0,1 2 0,-3 8 0,-6-6 0,2 1 0,-11-8 0,7 13-4,-23-6-9,28 1-17,-28-1-12,0 0 0,0 0 1,-25 18 0</inkml:trace>
          <inkml:trace contextRef="#ctx0" brushRef="#br0" timeOffset="19098.0924">7808 3627 65,'0'0'36,"-19"16"-1,19-16 2,2 21-21,-2-21-3,0 0-3,0 0-3,0 0 0,0 0-1,0 0-1,0 0 0,0 0 0,0 0-2,30 5 0,-14-7-1,8 2-2,3-3 0,8-1 0,4-1 0,2-4 0,1 0 0,2-1 0,-3-1 0,-3 2 0,-4 2 0,-8 0 0,-4 4 0,-22 3 0,24-4 0,-24 4-6,0 0-7,0 0-28,-7 16-2,7-16 2,-16 0-1</inkml:trace>
          <inkml:trace contextRef="#ctx0" brushRef="#br0" timeOffset="19620.1221">7778 3151 56,'0'0'35,"-7"-18"1,7 18-1,0 0-14,-1-19-5,1 19-4,0 0-2,15-13-3,-15 13-2,0 0 0,22-24-2,-22 24 0,23-11 0,-23 11 0,26 2-1,-8 9 1,-2 1-3,3 7 0,0 2 0,6 2 0,-4 2 0,6-2 0,-1-4 0,1-5 0,-1-9 0,2-7 0,2-5 0,-1-7 0,4 0 0,-10-14-2,18 18-24,-11-13-17,-4 3 1,-3 5-1,-3 1 1</inkml:trace>
        </inkml:traceGroup>
        <inkml:traceGroup>
          <inkml:annotationXML>
            <emma:emma xmlns:emma="http://www.w3.org/2003/04/emma" version="1.0">
              <emma:interpretation id="{569AF94D-E57B-412F-A89C-71CBF1041F93}" emma:medium="tactile" emma:mode="ink">
                <msink:context xmlns:msink="http://schemas.microsoft.com/ink/2010/main" type="inkWord" rotatedBoundingBox="14978,8044 16830,8004 16854,9080 15001,9121"/>
              </emma:interpretation>
              <emma:one-of disjunction-type="recognition" id="oneOf4">
                <emma:interpretation id="interp20" emma:lang="en-US" emma:confidence="0">
                  <emma:literal>CA</emma:literal>
                </emma:interpretation>
                <emma:interpretation id="interp21" emma:lang="en-US" emma:confidence="0">
                  <emma:literal>cake</emma:literal>
                </emma:interpretation>
                <emma:interpretation id="interp22" emma:lang="en-US" emma:confidence="0">
                  <emma:literal>Cat!</emma:literal>
                </emma:interpretation>
                <emma:interpretation id="interp23" emma:lang="en-US" emma:confidence="0">
                  <emma:literal>CAI</emma:literal>
                </emma:interpretation>
                <emma:interpretation id="interp24" emma:lang="en-US" emma:confidence="0">
                  <emma:literal>Cack]</emma:literal>
                </emma:interpretation>
              </emma:one-of>
            </emma:emma>
          </inkml:annotationXML>
          <inkml:trace contextRef="#ctx0" brushRef="#br0" timeOffset="22807.3044">10642 3223 56,'0'0'36,"0"0"2,0 0-5,-4 17-5,6 8-8,-23-15-8,12 17-4,-11-10-4,8 6-1,-7-7-2,3 3 1,0-6-2,16-13 0,-21 17-1,21-17 1,0 0 1,0 0-1,0 0 0,0 0 1,0 0 0,-9 16-1,9-16 1,0 0 1,14 19-1,-14-19 0,19 23 0,-19-23 0,25 26-1,-9-13 1,-16-13-1,30 24 1,-30-24-1,28 23 0,-28-23 0,28 16 0,-28-16-1,20 7-3,-20-7-5,0 0-23,16-2-10,-16 2 1,9-24-1</inkml:trace>
          <inkml:trace contextRef="#ctx0" brushRef="#br0" timeOffset="23430.3402">10875 2887 89,'0'0'38,"0"0"0,15-16 1,1 16-31,-10-16-1,-6 16-2,21-14-1,-4 11-1,-17 3-1,25-5 0,-25 5 1,18 12 0,-18-12-1,16 42 1,-13-12 0,-3 14-1,-5 2 2,1 8-4,3 2 0,-3 6 0,-5-3 0,7 3 0,-6-4 0,2 0 0,12-5 0,-1-1 0,0-2 0,1-7 0,2 0 0,-4-5 0,3-3 0,4-3 0,-8-7 0,2-2 0,-1-6 0,-4-17 0,0 23 0,0-23 0,0 0 0,0 0 0,-20-9 0,20 9 0,-28-23 0,9 9 0,3 4 0,-2-6 0,18 16 0,-30-18 0,30 18-7,-23-8-11,23 8-24,0 0-1,0 0 2,0 0-1</inkml:trace>
          <inkml:trace contextRef="#ctx0" brushRef="#br0" timeOffset="20967.1992">9683 2841 32,'4'-15'31,"-4"15"3,0 0-6,0 0-4,0 0-2,0 0-6,0 0-5,-29-16-1,29 16-3,-24-6 0,24 6-2,-36 0-1,17 9 0,-4-9-1,2 11 0,-6-6-1,4 7 1,-3-1-1,5 3 0,-2 0 0,0 5-1,0-1 1,2 3-2,-2 4 0,1 4 0,1 3 0,0 5 0,2 0 0,5 2 0,-2 3 0,3 3 0,3 1 0,3 2 0,1-3 0,5 1 0,1-2 0,1 2 0,1-6 0,3-1 0,4-3 0,-2-2 0,2-4 0,2 0 0,-1-4 0,6-3 0,-2-2 0,2-2 0,2-5 0,3-1 0,0-6 0,4 0 0,-4-4 0,2 1 0,4-6 0,1-3 0,-2-1 0,1-2 0,-3-1 0,3 0 0,-1 0 0,-1-3 0,0 1 0,-6 3 0,2-1 0,-3 2 0,-2 2 0,-16 5 0,26-11 0,-26 11 0,18-12 0,-18 12 0,16-9 0,-16 9 0,18-9 0,-20-10-14,20 12-26,-18 7-3,8-16 0,-8 16 0</inkml:trace>
          <inkml:trace contextRef="#ctx0" brushRef="#br0" timeOffset="21852.2499">10251 2998 28,'16'-2'32,"-16"2"3,0 0 0,0 0-11,-17-16-3,17 16-4,-18-2-5,18 2-3,-23-3-2,23 3-1,-32-4-2,32 4 0,-35-3 0,17 3-2,2-5 0,16 5 0,-30-4 0,30 4 0,-23 0-1,23 0 1,0 0-1,-17 5 2,17-5-3,0 0 0,-5 20 0,5-20 0,-2 31 0,4-8 0,-2 4 0,0 8 0,-2 2 0,2 8 0,-2 3 0,0 1 0,0 0 0,1 0 0,-1-1 0,2-1 0,-2-3 0,2-3 0,0-3 0,0-3 0,4-7 0,1 1 0,-3-7 0,1-4 0,-1-2 0,-2-16 0,7 19 0,-7-19 0,0 0 0,0 0 0,0 0 0,0 0 0,0 0 0,0 0 0,0 0 0,0 0 0,18 7 0,-18-7 0,19-7 0,-19 7 0,30-9 0,-14 2 0,3 4 0,-3-4 0,7 7 0,-23 0-2,43-6-9,-38-9-19,13 8-12,-18 7-1,23-21 2,-23 21 0</inkml:trace>
          <inkml:trace contextRef="#ctx0" brushRef="#br0" timeOffset="22371.2795">10493 3091 70,'0'0'38,"0"0"0,0 0 3,0 0-24,2 37-4,-13-20-1,15 17-4,-11-6 0,9 14-4,-9-3 0,5 1-2,-5-3-2,1 2 0,5-8 0,-1 1 0,-2-6 0,4-5 0,-1-1 0,-1-5 0,2-15 0,7 22 0,-7-22 0,0 0 0,3 15 0,-3-15 0,0 0-2,0 0-6,0 0-6,-1-21-24,2 5-5,1-3 1,2-7 0</inkml:trace>
        </inkml:traceGroup>
        <inkml:traceGroup>
          <inkml:annotationXML>
            <emma:emma xmlns:emma="http://www.w3.org/2003/04/emma" version="1.0">
              <emma:interpretation id="{9AF61997-3DD0-439F-A093-096F3897127D}" emma:medium="tactile" emma:mode="ink">
                <msink:context xmlns:msink="http://schemas.microsoft.com/ink/2010/main" type="inkWord" rotatedBoundingBox="17059,7495 17526,7485 17568,9419 17101,9430"/>
              </emma:interpretation>
              <emma:one-of disjunction-type="recognition" id="oneOf5">
                <emma:interpretation id="interp25" emma:lang="en-US" emma:confidence="0">
                  <emma:literal>i</emma:literal>
                </emma:interpretation>
                <emma:interpretation id="interp26" emma:lang="en-US" emma:confidence="0">
                  <emma:literal>&amp;</emma:literal>
                </emma:interpretation>
                <emma:interpretation id="interp27" emma:lang="en-US" emma:confidence="0">
                  <emma:literal>{</emma:literal>
                </emma:interpretation>
                <emma:interpretation id="interp28" emma:lang="en-US" emma:confidence="0">
                  <emma:literal>:</emma:literal>
                </emma:interpretation>
                <emma:interpretation id="interp2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26326.5058">11346 2323 55,'0'0'37,"0"0"0,0 0 0,0 0-20,0 0-3,0 0-3,0 0-3,0 0-2,0 0 0,7 25-2,-7-25 1,9 33-1,-8-14-1,10 9 0,-6 1 0,8 4-1,-6 0 1,5 2-3,-3-3 0,2 0 0,3-8 0,-2-1 0,0-5 0,-12-18 0,20 23 0,-20-23 0,0 0 0,16 8 0,-16-8 0,0 0-3,16-15-5,-22-7-4,6 22-9,0 0-22,9-28 1,-9 28 1,-9-31 0</inkml:trace>
          <inkml:trace contextRef="#ctx0" brushRef="#br0" timeOffset="26817.5339">11709 2254 50,'0'0'36,"0"0"1,0 0-1,-8 22-12,8-22-8,-6 19-3,-11-14-3,15 23-2,-16-7-2,9 14-1,-12-3 0,7 9-2,-9-6-1,6 5 0,-1-3 0,6 0-2,3-4 0,2-3 0,1-5 0,1-2 0,3-6 0,2-17 0,6 21-7,-6-21-18,0 0-17,-11-19-2,11 19 2,4-32-1</inkml:trace>
          <inkml:trace contextRef="#ctx0" brushRef="#br0" timeOffset="24292.3894">11506 3720 54,'0'0'34,"0"0"1,0 0-7,-19-19-8,19 19-3,0 0-4,0 0-3,-19-16-3,19 16-1,-25-2-1,25 2-1,-32 4-1,32-4 0,-35 15 0,17-1 0,-1-1-1,3 4 0,2-1-1,3 3 0,2-1 0,2-2 0,2 0-1,5-16 0,0 24 0,0-24 0,18 4 0,-2-10 2,1-2-2,4-5 0,1-1 0,0-1 0,5-1 0,-8 2 0,-3 3 0,-16 11 0,20-9 0,-20 9 0,0 0 0,-6 25 0,-2-8 0,0 6 0,-4 4 0,0 4 0,-6 4 0,2 1 0,4-3 0,1 0 0,1-1 0,-1-2 0,6-4 0,1-1 0,4-6 0,7-3 0,-7-16 0,23 23 0,-23-23 0,29 10 0,-8-8 0,2-7 0,7 5 0,-14-18-5,19 11-33,-17-3-6,-3-1 1,-15 11 0</inkml:trace>
        </inkml:traceGroup>
      </inkml:traceGroup>
    </inkml:traceGroup>
    <inkml:traceGroup>
      <inkml:annotationXML>
        <emma:emma xmlns:emma="http://www.w3.org/2003/04/emma" version="1.0">
          <emma:interpretation id="{1E20601E-D68F-47BC-A1D9-BF8B6D11A9BA}" emma:medium="tactile" emma:mode="ink">
            <msink:context xmlns:msink="http://schemas.microsoft.com/ink/2010/main" type="paragraph" rotatedBoundingBox="1658,11418 23844,11564 23834,13091 1648,12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A8E38B-244E-4923-9CFF-4977DD624F87}" emma:medium="tactile" emma:mode="ink">
              <msink:context xmlns:msink="http://schemas.microsoft.com/ink/2010/main" type="inkBullet" rotatedBoundingBox="1657,11569 1679,11570 1677,11754 1656,11753"/>
            </emma:interpretation>
            <emma:one-of disjunction-type="recognition" id="oneOf6">
              <emma:interpretation id="interp30" emma:lang="en-US" emma:confidence="0">
                <emma:literal>I</emma:literal>
              </emma:interpretation>
              <emma:interpretation id="interp31" emma:lang="en-US" emma:confidence="0">
                <emma:literal>|</emma:literal>
              </emma:interpretation>
              <emma:interpretation id="interp32" emma:lang="en-US" emma:confidence="0">
                <emma:literal>l</emma:literal>
              </emma:interpretation>
              <emma:interpretation id="interp33" emma:lang="en-US" emma:confidence="0">
                <emma:literal>1</emma:literal>
              </emma:interpretation>
              <emma:interpretation id="interp34" emma:lang="en-US" emma:confidence="0">
                <emma:literal>'</emma:literal>
              </emma:interpretation>
            </emma:one-of>
          </emma:emma>
        </inkml:annotationXML>
        <inkml:trace contextRef="#ctx0" brushRef="#br1" timeOffset="164750.4232">-4149 6365 79,'11'-17'37,"-11"17"1,0 0 1,0 0-23,-20-9-5,20 9-2,0 0-2,7 26-2,-7-26-3,-2 27 1,-3-12-2,3 3-2,6 5-2,-4-23-5,7 38-8,-12-22-22,5-16-2,3 21 0,-3-21 0</inkml:trace>
      </inkml:traceGroup>
      <inkml:traceGroup>
        <inkml:annotationXML>
          <emma:emma xmlns:emma="http://www.w3.org/2003/04/emma" version="1.0">
            <emma:interpretation id="{87DBF699-EC1D-4E00-AB31-13ABDC781701}" emma:medium="tactile" emma:mode="ink">
              <msink:context xmlns:msink="http://schemas.microsoft.com/ink/2010/main" type="line" rotatedBoundingBox="1820,11420 23844,11564 23834,13091 1810,12947"/>
            </emma:interpretation>
          </emma:emma>
        </inkml:annotationXML>
        <inkml:traceGroup>
          <inkml:annotationXML>
            <emma:emma xmlns:emma="http://www.w3.org/2003/04/emma" version="1.0">
              <emma:interpretation id="{A551330F-9D48-4284-99FC-A12434802E08}" emma:medium="tactile" emma:mode="ink">
                <msink:context xmlns:msink="http://schemas.microsoft.com/ink/2010/main" type="inkWord" rotatedBoundingBox="1820,11420 6379,11449 6370,12819 1811,12789">
                  <msink:destinationLink direction="with" ref="{5DDA64EB-DD27-4D1A-90E3-98EA9BEB2DF0}"/>
                </msink:context>
              </emma:interpretation>
              <emma:one-of disjunction-type="recognition" id="oneOf7">
                <emma:interpretation id="interp35" emma:lang="en-US" emma:confidence="0">
                  <emma:literal>'pre-than"</emma:literal>
                </emma:interpretation>
                <emma:interpretation id="interp36" emma:lang="en-US" emma:confidence="0">
                  <emma:literal>'pre-thin"</emma:literal>
                </emma:interpretation>
                <emma:interpretation id="interp37" emma:lang="en-US" emma:confidence="0">
                  <emma:literal>'pre-thon"</emma:literal>
                </emma:interpretation>
                <emma:interpretation id="interp38" emma:lang="en-US" emma:confidence="0">
                  <emma:literal>Thinker:</emma:literal>
                </emma:interpretation>
                <emma:interpretation id="interp39" emma:lang="en-US" emma:confidence="0">
                  <emma:literal>'Pre-thin"</emma:literal>
                </emma:interpretation>
              </emma:one-of>
            </emma:emma>
          </inkml:annotationXML>
          <inkml:trace contextRef="#ctx0" brushRef="#br1" timeOffset="164952.4348">-3953 6385 109,'-5'24'38,"-6"-6"0,-1 15-4,12-33-28,-14 37-1,10-16-4,4-2-5,11 13-17,-1-9-18,-1-6 3,2 5-3,-6-7 1</inkml:trace>
          <inkml:trace contextRef="#ctx0" brushRef="#br1" timeOffset="166262.5097">-3710 6812 86,'0'0'37,"-3"-29"0,12 14 2,8 9-25,-13-16-5,19 14 1,-7-13-4,12 16-1,-3-5-2,10 6 1,-5 4-2,5 5 1,-1 4-3,1 9 0,-1 3 0,-1 2 0,-4-1 0,-1 3 0,-11-2 0,-2 2 0,-8-4 0,-6-2 0,-8-1 0,-3 1 0,-10-2 0,-11 3 0,-5-1 0,-1 0 0,-3-1 0,3-4 0,5 2 0,2-9 0,12 5 0,0-22-14,18 10-28,0 0-1,27-6 0,-9 1 0</inkml:trace>
          <inkml:trace contextRef="#ctx0" brushRef="#br1" timeOffset="165846.4859">-3706 6817 96,'18'-14'39,"-18"14"2,0 0-1,16 12-27,-16-12-1,-7 23-3,1-7-4,3 15-5,-1 5 0,1 11 0,-4 4 0,5 7 0,-4 0 0,3 0 0,1-4 0,0-3 0,2-5 0,4-7 0,-2-6 0,-1-10 0,3-4 0,-4-19 0,5 25 0,-5-25 0,0 0 0,0 0 0,14-16-10,-24-7-25,12 0-8,-1-3 1,-1-7 0</inkml:trace>
          <inkml:trace contextRef="#ctx0" brushRef="#br1" timeOffset="166706.5351">-3291 7281 99,'-18'12'39,"18"-12"1,0 0 0,-19 25-26,19-25-4,-9 17-2,9-17-3,0 28-5,-4-12 0,6 7 0,-4-7 0,6 3 0,-1-3 0,-3-16 0,6 25 0,-6-25 0,0 0 0,0 0 0,0 0 0,16 5 0,-16-5 0,7-28 0,-4 5 0,3-2 0,-1-5 0,7-3 0,6-2 0,-6 0 0,6 3 0,-4 4 0,4 5 0,-2 2 0,3 12 0,-19 9 0,41 4-13,-22 3-29,4 5-2,0 6 2,-2-3-1</inkml:trace>
          <inkml:trace contextRef="#ctx0" brushRef="#br1" timeOffset="167089.557">-2928 7326 83,'18'13'38,"-18"-13"-1,0 0 3,20-11-21,-3 9-10,-17 2 0,32-21-2,-20 6-2,8 4-1,-6-7 0,5 1-4,-6-6 0,1 4 0,-5-6 0,-2 2 0,-6 0 0,-1 4 0,-5 1 0,5 18 0,-25-17 0,8 20 0,-8 8 0,-1 7 0,-1 8 0,1 6 0,3 3 0,7 9 0,5 1 0,11 3 0,7-3 0,9-1 0,9-3 0,7-6 0,5-5 0,0-11 0,5-5 0,-14-28-11,11 7-31,-4-9-2,-6-1 2,-8-6-2</inkml:trace>
          <inkml:trace contextRef="#ctx0" brushRef="#br1" timeOffset="167977.6078">-2324 7138 103,'0'0'38,"0"0"2,16 20-3,-16-20-28,0 0-1,18-7-2,1 12-2,-1-7-2,5 4 0,5-2-3,-3-5-3,10 10-6,-16-12-20,6 5-10,-7 0 1,-2 1-1,0 4 0</inkml:trace>
          <inkml:trace contextRef="#ctx0" brushRef="#br1" timeOffset="168811.6555">-1702 7109 89,'0'0'37,"0"0"2,3-20 1,15 25-24,-18-5-4,30-10-3,-14 1-2,14 9-1,0-5-6,8 1 0,-2-1 0,6 0 0,-1 0 0,-2-2 0,1 3 0,-12-8-6,13 19-10,-20-11-24,2 1-2,-23 3 2,27-6-2</inkml:trace>
          <inkml:trace contextRef="#ctx0" brushRef="#br1" timeOffset="168566.6415">-1429 6938 54,'0'0'36,"0"0"-1,0 0 2,-5 28-14,-11-24-5,23 20-3,-7-24-4,-9 46-2,0-21-2,9 13-2,-7-3 0,9 6-5,-2-8 0,9 4 0,-9 0 0,3-4 0,4-1 0,2-6 0,-5-3 0,1-2 0,-3-1 0,-2-20 0,2 19 0,-2-19-3,0 0-9,-22-14-20,22 14-10,-26-37 1,5 9-1,-6-2 3</inkml:trace>
          <inkml:trace contextRef="#ctx0" brushRef="#br1" timeOffset="169515.6958">-1062 6566 95,'0'0'38,"11"-23"2,-11 23-1,0 0-24,0 0-5,0 0 0,0 0-2,0 0-8,0 0 0,12 31 0,-12-13 0,7 8 0,-5 2 0,5 13 0,-5 1 0,3 7 0,-8 4 0,1 3 0,-3 2 0,-1 5 0,3-1 0,-1-6 0,2-3 0,2-2 0,2-7 0,0-6 0,0-8 0,3-5 0,2-8 0,-7-17 0,11 21 0,-11-21 0,0 0 0,26-22 0,-8 4 0,-1-3 0,6-4 0,-3-1 0,3 0 0,5 1 0,-5 4 0,-7 7 0,2 2 0,-3 5 0,-15 7 0,20-6 0,-20 6 0,0 0 0,16 16 0,-11 0 0,-1 2 0,1 1 0,-2 2 0,1 5 0,5 1 0,-4-1 0,4-3 0,-4-6 0,0-1 0,-5-16 0,8 25 0,-8-25 0,0 0 0,0 0 0,0 0 0,0 0 0,17 2-10,-17-2-33,5-21-1,3 5 2,-8 16-1</inkml:trace>
          <inkml:trace contextRef="#ctx0" brushRef="#br1" timeOffset="170240.7372">-483 7144 112,'0'0'40,"0"0"2,0 0-1,0 0-32,0 0-1,0 0-5,0 0-3,7 21 0,-7-21 0,4 35 0,-4-14 0,5 2 0,-1 1 0,1 1 0,-1-4 0,-3-3 0,-1-18 0,9 24 0,-9-24 0,0 0 0,0 0 0,16-5 0,-16 5 0,25-33 0,-8 8 0,1-5 0,-2 2 0,2 0 0,-4 3 0,0 6 0,-7 3 0,-7 16 0,0 0 0,0 0 0,0 0 0,0 0 0,16 25 0,-13-9 0,3-1 0,-3 1 0,4 0 0,-7-16 0,7 19 0,-7-19 0,16 6 0,-16-6 0,20-16 0,-20 16 0,33-30 0,-15 11 0,3-1 0,2 1 0,-4 1 0,-19 18 0,30-22 0,-30 22 0,18 0 0,-18 0 0,9 26 0,-7-3 0,-6 5 0,6 2 0,-4 3 0,4 2 0,0-1 0,3-3 0,-5-4 0,0-8 0,5-3 0,-5-16 0,4 24 0,-4-24 0,0 0 0,0 0 0,0 0 0,0 0-35,0 0-9,-4-19 0,2 3 1</inkml:trace>
          <inkml:trace contextRef="#ctx0" brushRef="#br1" timeOffset="171155.7896">432 6218 117,'-11'17'39,"-8"3"1,-3 1-1,1-6-33,7 10-2,0-6-2,14-19-5,-4 37-7,4-37-27,0 0-3,20 14 2,-20-14-2</inkml:trace>
          <inkml:trace contextRef="#ctx0" brushRef="#br1" timeOffset="171353.8009">562 6270 117,'-10'28'40,"-8"2"2,0-2-2,17 8-32,-22-14-3,12 5-2,-1-6-3,3-5 0,11 8-11,-4-8-29,2-16 0,5 21-1,-5-21 1</inkml:trace>
        </inkml:traceGroup>
        <inkml:traceGroup>
          <inkml:annotationXML>
            <emma:emma xmlns:emma="http://www.w3.org/2003/04/emma" version="1.0">
              <emma:interpretation id="{B78875BB-5CD4-4DA5-BA92-702C0B13616E}" emma:medium="tactile" emma:mode="ink">
                <msink:context xmlns:msink="http://schemas.microsoft.com/ink/2010/main" type="inkWord" rotatedBoundingBox="7741,12111 9532,12122 9527,12977 7735,12965"/>
              </emma:interpretation>
              <emma:one-of disjunction-type="recognition" id="oneOf8">
                <emma:interpretation id="interp40" emma:lang="en-US" emma:confidence="1">
                  <emma:literal>The</emma:literal>
                </emma:interpretation>
                <emma:interpretation id="interp41" emma:lang="en-US" emma:confidence="0">
                  <emma:literal>Thea</emma:literal>
                </emma:interpretation>
                <emma:interpretation id="interp42" emma:lang="en-US" emma:confidence="0">
                  <emma:literal>They</emma:literal>
                </emma:interpretation>
                <emma:interpretation id="interp43" emma:lang="en-US" emma:confidence="0">
                  <emma:literal>Thew</emma:literal>
                </emma:interpretation>
                <emma:interpretation id="interp44" emma:lang="en-US" emma:confidence="0">
                  <emma:literal>Then</emma:literal>
                </emma:interpretation>
              </emma:one-of>
            </emma:emma>
          </inkml:annotationXML>
          <inkml:trace contextRef="#ctx0" brushRef="#br0" timeOffset="182896.461">1930 7073 101,'0'0'37,"-7"-19"2,23 12-1,19 7-27,-15-12-4,22 8-1,-1-3-1,14 4-2,6-1 0,10 2-1,1 1-1,4-3-1,4 2-2,-3-5-2,10 7-3,-20-15-11,2 6-21,-9 0-1,-16-2 0,-9 4 1</inkml:trace>
          <inkml:trace contextRef="#ctx0" brushRef="#br0" timeOffset="182627.4457">2391 7049 96,'0'0'37,"0"0"2,0 0 0,23 26-26,-23-26-3,-5 41-1,-1-15-2,12 14-2,-13-1-5,5 10 0,-2-1 0,4 4 0,-1-1 0,4 0 0,-8-5 0,1 0 0,1-2 0,3-8 0,-2-6 0,2-5 0,2-6 0,-2-19 0,0 20 0,0-20-4,3-25-35,-6 6-2,-6-9-2,-9-8 2</inkml:trace>
          <inkml:trace contextRef="#ctx0" brushRef="#br0" timeOffset="183392.4894">2988 6887 96,'0'0'37,"17"2"3,-17-2-1,-17 26-26,18 13-2,-15-4-2,11 21-3,-10 0-2,3 11-4,-1 2 0,6-1 0,-2-4 0,5-6 0,2-9 0,0-12 0,2-4 0,3-12 0,-5-21 0,5 18 0,-5-18 0,11-21 0,-2-4 0,0-3 0,1-4 0,3-1 0,-1 3 0,0 4 0,1 10 0,-13 16 0,0 0 0,12 16 0,-10 7 0,3 5 0,-1 0 0,-3 3 0,10-3 0,3-6 0,0-5 0,6-6 0,-1-4 0,-3-7 0,5 0 0,0-6 0,-1 3-4,-20 3-1,33-11-4,-29-4-9,13 8-20,-17 7-3,22-13 3,-22 13-1</inkml:trace>
          <inkml:trace contextRef="#ctx0" brushRef="#br0" timeOffset="183731.5089">3378 7495 45,'17'9'31,"-17"-9"3,0 0-7,29-12-1,-29 12-5,33-13-5,-24-4-5,17 11-2,-17-13-2,7 7-2,-9-9-2,4 3 0,-9-5-1,-2 23 1,-4-28 0,4 28 0,-30-5 1,9 19-2,-2 5-2,4 15 0,-3-1 0,6 9 0,2-1 0,16-1 0,16-3 0,8-12 0,24 1 0,-1-17-36,11-9-6,-2-7-1,2-9 2</inkml:trace>
        </inkml:traceGroup>
        <inkml:traceGroup>
          <inkml:annotationXML>
            <emma:emma xmlns:emma="http://www.w3.org/2003/04/emma" version="1.0">
              <emma:interpretation id="{E3437946-3D9C-40E2-BB0D-A6E340312FB8}" emma:medium="tactile" emma:mode="ink">
                <msink:context xmlns:msink="http://schemas.microsoft.com/ink/2010/main" type="inkWord" rotatedBoundingBox="10891,11943 11626,11947 11619,13011 10884,13006"/>
              </emma:interpretation>
              <emma:one-of disjunction-type="recognition" id="oneOf9">
                <emma:interpretation id="interp45" emma:lang="en-US" emma:confidence="0">
                  <emma:literal>did</emma:literal>
                </emma:interpretation>
                <emma:interpretation id="interp46" emma:lang="en-US" emma:confidence="0">
                  <emma:literal>did.</emma:literal>
                </emma:interpretation>
                <emma:interpretation id="interp47" emma:lang="en-US" emma:confidence="0">
                  <emma:literal>dif</emma:literal>
                </emma:interpretation>
                <emma:interpretation id="interp48" emma:lang="en-US" emma:confidence="0">
                  <emma:literal>die</emma:literal>
                </emma:interpretation>
                <emma:interpretation id="interp49" emma:lang="en-US" emma:confidence="0">
                  <emma:literal>dir</emma:literal>
                </emma:interpretation>
              </emma:one-of>
            </emma:emma>
          </inkml:annotationXML>
          <inkml:trace contextRef="#ctx0" brushRef="#br0" timeOffset="184618.5595">5387 7365 77,'1'-19'37,"-11"-8"0,-3 10 2,13 17-22,-30-27-2,30 27-4,-42-5-4,17 10-1,-8 1-2,8 10 1,-3-1-5,1 10 0,-1 1 0,7 4 0,1 0 0,8 3 0,7-1 0,7-2 0,3-5 0,9-6 0,4-7 0,5-7 0,3-8 0,4-9 0,0-8 0,4-8 0,-3-9 0,-2-3 0,-1-11 0,-2-5 0,-1-9 0,0-7 0,-2-2 0,-4-5 0,-3 3 0,-4 4 0,1 9 0,-6 12 0,0 12 0,-5 13 0,-2 26 0,0 0 0,0 0 0,-22 28 0,15 5 0,-1 15 0,-1 6 0,0 15 0,-2 5 0,4 3 0,0-3 0,5-4 0,1-1 0,2-6 0,-1-7 0,2-8 0,0-10 0,0-8 0,3-4 0,-3-8 0,5 1 0,-7-19-33,0 0-9,0 0-2,17-12 1</inkml:trace>
          <inkml:trace contextRef="#ctx0" brushRef="#br0" timeOffset="184846.5727">5699 7518 96,'0'0'40,"-2"37"0,-3-14 0,5-23-15,-5 44-19,-1-15-2,6 5-2,0-1-2,-3-12-6,19 4-26,-6-9-7,-10-16-1,0 0 0,21-14-1</inkml:trace>
          <inkml:trace contextRef="#ctx0" brushRef="#br0" timeOffset="186175.6487">5782 7209 35,'0'0'32,"0"-18"2,0 18 0,0 0-8,-16 2-5,16-2-5,-7 17-5,11 6-3,-12-2-1,8 18-1,-8 0-2,6 13 1,-7-4-1,7 8-1,-5-7 0,4 6-1,-4-13-1,3-3 0,1-10 1,3-4-2,1-7 0,-1-18 0,7 15 0,-7-15 0,0 0 0,20-22 0,-11 4 0,-1-5 0,1-5 0,-2-4 0,-1-4 0,-1-3 0,0-2 0,1 3 0,-3 1 0,-1 4 0,0 4 0,-4 7 0,2 6 0,0 16 0,-2-16 0,2 16 0,0 0-4,0 0-6,5 23-23,-1-6-8,-6 1 1,2 3 0</inkml:trace>
          <inkml:trace contextRef="#ctx0" brushRef="#br0" timeOffset="184996.5811">5784 7131 110,'0'0'36,"-20"-12"-1,24 33-11,5 0-56,-9-21-3,5 34 0,-5-34-1</inkml:trace>
        </inkml:traceGroup>
        <inkml:traceGroup>
          <inkml:annotationXML>
            <emma:emma xmlns:emma="http://www.w3.org/2003/04/emma" version="1.0">
              <emma:interpretation id="{9FC3B6BB-592F-41E3-AC15-537E53C12461}" emma:medium="tactile" emma:mode="ink">
                <msink:context xmlns:msink="http://schemas.microsoft.com/ink/2010/main" type="inkWord" rotatedBoundingBox="13197,11933 15442,11948 15437,12852 13191,12837"/>
              </emma:interpretation>
              <emma:one-of disjunction-type="recognition" id="oneOf10">
                <emma:interpretation id="interp50" emma:lang="en-US" emma:confidence="0">
                  <emma:literal>diffe</emma:literal>
                </emma:interpretation>
                <emma:interpretation id="interp51" emma:lang="en-US" emma:confidence="0">
                  <emma:literal>diffl</emma:literal>
                </emma:interpretation>
                <emma:interpretation id="interp52" emma:lang="en-US" emma:confidence="0">
                  <emma:literal>diff',</emma:literal>
                </emma:interpretation>
                <emma:interpretation id="interp53" emma:lang="en-US" emma:confidence="0">
                  <emma:literal>diff'*</emma:literal>
                </emma:interpretation>
                <emma:interpretation id="interp54" emma:lang="en-US" emma:confidence="0">
                  <emma:literal>diff's</emma:literal>
                </emma:interpretation>
              </emma:one-of>
            </emma:emma>
          </inkml:annotationXML>
          <inkml:trace contextRef="#ctx0" brushRef="#br0" timeOffset="194742.1386">7598 7177 59,'0'0'35,"0"0"-1,-10-18 1,10 18-14,-27-8-5,27 8-4,-32 1-3,32-1-3,-35 11-1,19 1-1,-3-3-1,5 7 0,-4-4-1,4 9 0,2 0 0,3 6-1,0-3 0,5 3 1,1-3-2,6 1 1,3-2-1,3-6 2,-9-17-2,26 25 0,-26-25 0,32 3 0,-16-6 0,3-4 0,1-5 0,2-4 0,0-4 0,1-2 0,1-5 0,1-3 0,0-7 0,-1-5 0,1-3 0,-5-3 0,1-3 0,-4-2 0,-1 3 0,-2 2 0,-5 8 0,-2 5 0,-3 3 0,-2 6 0,-4 6 0,2 20 0,-4-26 0,4 26 0,0 0 0,0 0 0,0 0 0,0 0 0,0 0 0,-10 26 0,6-8 0,-1 6 0,1 3 0,-3 3 0,0 3 0,2 4 0,-2 2 0,2 4 0,-1 1 0,1-1 0,0 1 0,1 1 0,1-1 0,1 0 0,2-4 0,-2-4 0,2-7 0,2-2 0,0-6 0,-2-21 0,8 23 0,-8-23 0,16 2-21,-3-18-20,-3-9-2,3-1 2,1-8 0</inkml:trace>
          <inkml:trace contextRef="#ctx0" brushRef="#br0" timeOffset="194924.1491">7983 7217 81,'-2'41'34,"-12"-11"-1,12 8 2,-8-1-26,3-12-6,9-8-5,-2-17-18,19 27-13,-19-27 0,0 0-1,16-34 0</inkml:trace>
          <inkml:trace contextRef="#ctx0" brushRef="#br0" timeOffset="195079.1579">8017 6968 88,'0'0'34,"0"0"0,0 0 1,-6 37-28,6-20-6,6 3-15,-1-4-19,20 13 0,-25-29-1,44 36-1</inkml:trace>
          <inkml:trace contextRef="#ctx0" brushRef="#br0" timeOffset="196080.2152">8237 7137 97,'32'-2'37,"2"-7"1,10 7 0,12 4-27,-20-9-4,11 9-5,-4 7-7,-13 1-29,0-6-4,-2 4 1,-7-6-1</inkml:trace>
          <inkml:trace contextRef="#ctx0" brushRef="#br0" timeOffset="195493.1815">8726 6750 63,'0'0'36,"-10"-26"-1,10 26 2,-20-2-17,-3-9-4,23 11-4,-23 9-4,13 9-1,-11-4-2,5 10-1,-11 3 0,4 8 0,-7 4 0,2 10-4,-2 0 0,4 11 0,-3-2 0,5 7 0,2-2 0,8 2 0,4-2 0,6-7 0,6-3 0,-2-11 0,5 1 0,-3-22-3,16 12-18,-18-33-20,10 16-1,-10-16 1,6-18-1</inkml:trace>
          <inkml:trace contextRef="#ctx0" brushRef="#br0" timeOffset="195917.2059">8853 6810 63,'16'-11'36,"-14"-8"-1,-2 19 3,0 0-21,2-26 0,-2 26-4,0 0-4,-20 5-2,-1-3-1,4 15-1,-12-3-1,5 14-1,-8 2-1,5 12-2,-3 1 0,4 9 0,-1 5 0,10 2 0,1 1 0,3 1 0,3 1 0,3-6 0,0-3 0,5-6 0,0-8 0,0-9 0,1-5 0,-3-10 0,4-15 0,0 0 0,0 0-18,0 0-24,-21-37 0,2 4 0,-8-6-1</inkml:trace>
          <inkml:trace contextRef="#ctx0" brushRef="#br0" timeOffset="196917.2631">9018 7453 82,'0'0'39,"0"0"-1,0 0 1,19 14-9,-19-14-24,41-16 0,-17 0-3,15 2 0,2-7-1,8 0-1,1-7 1,2-7-2,0-4 1,-5-5-1,-1-5 1,-5-4-1,-4-1 0,-9-1 2,-8 4-2,-6 9 0,-9 5 0,-3 13 0,-11 6 0,-7 16 0,-7 9 0,-3 15 0,-11 6 0,3 16 0,-7 5 0,6 11 0,0 5 0,7 7 0,6 0 0,10 0 0,10-6 0,8-8 0,13-1 0,-5-27-7,21-1-36,4-14-1,7-14 1,4-10-2</inkml:trace>
          <inkml:trace contextRef="#ctx0" brushRef="#br0" timeOffset="196379.2323">9266 6780 90,'-5'26'35,"-20"-15"-1,10 12 3,4 1-31,-23-6 1,11 3-7,4 5-14,1-1-21,-8-9 0,12 7 1,-7-11-3</inkml:trace>
        </inkml:traceGroup>
        <inkml:traceGroup>
          <inkml:annotationXML>
            <emma:emma xmlns:emma="http://www.w3.org/2003/04/emma" version="1.0">
              <emma:interpretation id="{4C2EB6E8-99B4-441D-A4BE-8B5D1C197484}" emma:medium="tactile" emma:mode="ink">
                <msink:context xmlns:msink="http://schemas.microsoft.com/ink/2010/main" type="inkWord" rotatedBoundingBox="16940,12145 17479,12149 17475,12747 16936,12743"/>
              </emma:interpretation>
              <emma:one-of disjunction-type="recognition" id="oneOf11">
                <emma:interpretation id="interp55" emma:lang="en-US" emma:confidence="1">
                  <emma:literal>in</emma:literal>
                </emma:interpretation>
                <emma:interpretation id="interp56" emma:lang="en-US" emma:confidence="0">
                  <emma:literal>is</emma:literal>
                </emma:interpretation>
                <emma:interpretation id="interp57" emma:lang="en-US" emma:confidence="0">
                  <emma:literal>'in</emma:literal>
                </emma:interpretation>
                <emma:interpretation id="interp58" emma:lang="en-US" emma:confidence="0">
                  <emma:literal>17</emma:literal>
                </emma:interpretation>
                <emma:interpretation id="interp59" emma:lang="en-US" emma:confidence="0">
                  <emma:literal>ir</emma:literal>
                </emma:interpretation>
              </emma:one-of>
            </emma:emma>
          </inkml:annotationXML>
          <inkml:trace contextRef="#ctx0" brushRef="#br0" timeOffset="197336.287">11168 7265 120,'-2'30'40,"-4"-7"1,-4 1-1,6 10-33,-8-5-3,8 3-1,-3 0-3,4-11-2,10 2-5,-7-23-15,0 0-18,0 0-2,19-25 2,-10-1-2</inkml:trace>
          <inkml:trace contextRef="#ctx0" brushRef="#br0" timeOffset="197515.2973">11198 6931 92,'-8'-16'38,"8"16"-1,-17 2 2,17-2-23,-14 18-12,19-3-2,2 12-6,-5-11-12,12 8-21,5 10-1,-5-6 0,6 3 0</inkml:trace>
          <inkml:trace contextRef="#ctx0" brushRef="#br0" timeOffset="197839.3158">11351 7244 96,'0'0'39,"0"0"3,0 0-1,16 26-27,-16-26-2,0 0-5,0 0-3,0 0-4,18 4 0,-18-4 0,30 0 0,-7-7 0,0-2 0,5 2 0,-3-5 0,-1 5 0,4-6 0,-1 4 0,-8 4 0,-1 10 0,-18-5 0,16 23 0,-9-7 0,-2 7 0,-5 2 0,2-1 0,-6 4 0,1-8 0,8 4 0,-19-8-30,14-16-13,0 0-1,0 0 1</inkml:trace>
        </inkml:traceGroup>
        <inkml:traceGroup>
          <inkml:annotationXML>
            <emma:emma xmlns:emma="http://www.w3.org/2003/04/emma" version="1.0">
              <emma:interpretation id="{217D2BBC-8540-4432-83EA-2CF9CF1316F8}" emma:medium="tactile" emma:mode="ink">
                <msink:context xmlns:msink="http://schemas.microsoft.com/ink/2010/main" type="inkWord" rotatedBoundingBox="18499,11800 19741,11808 19735,12732 18493,12724"/>
              </emma:interpretation>
              <emma:one-of disjunction-type="recognition" id="oneOf12">
                <emma:interpretation id="interp60" emma:lang="en-US" emma:confidence="1">
                  <emma:literal>the</emma:literal>
                </emma:interpretation>
                <emma:interpretation id="interp61" emma:lang="en-US" emma:confidence="0">
                  <emma:literal>The</emma:literal>
                </emma:interpretation>
                <emma:interpretation id="interp62" emma:lang="en-US" emma:confidence="0">
                  <emma:literal>thx</emma:literal>
                </emma:interpretation>
                <emma:interpretation id="interp63" emma:lang="en-US" emma:confidence="0">
                  <emma:literal>she</emma:literal>
                </emma:interpretation>
                <emma:interpretation id="interp64" emma:lang="en-US" emma:confidence="0">
                  <emma:literal>Thx</emma:literal>
                </emma:interpretation>
              </emma:one-of>
            </emma:emma>
          </inkml:annotationXML>
          <inkml:trace contextRef="#ctx0" brushRef="#br0" timeOffset="198472.3519">12679 7156 103,'0'0'39,"0"0"2,0 0-2,21 9-30,-4-9-3,19 10-2,3-1-1,10-2-3,7 4-3,-3-11-3,16 12-9,-16-3-24,-2-13-2,-3 2 1,-13-8 0</inkml:trace>
          <inkml:trace contextRef="#ctx0" brushRef="#br0" timeOffset="198298.342">12940 7000 111,'-23'33'41,"10"-7"0,6 8 0,4 10-32,-8-6-2,13 15-2,-7-2-5,7 2 0,1-8 0,4-6 0,0-7 0,-3-9 0,1 1-8,-5-24-8,0 0-22,-7-23-4,-7-1 1,-4-8-1</inkml:trace>
          <inkml:trace contextRef="#ctx0" brushRef="#br0" timeOffset="199126.3893">13326 6617 106,'6'-22'40,"-6"22"1,5-21 0,-5 21-32,0 0 0,-5 20-3,10 13-3,-10 4-3,3 17 0,-9 4 0,6 14 0,-9 2 0,7 2 0,-4-2 0,2-4 0,1-7 0,2-5 0,1-12 0,7-11 0,1-10 0,-3-8 0,0-17 0,0 0 0,16-10 0,-7-8 0,7-5 0,-6 0 0,6 2 0,-3 4 0,-13 17 0,19-11 0,-19 11 0,0 0 0,16 28 0,-7-8 0,-2-3 0,5 1 0,-12-18 0,29 21 0,-8-16 0,2-10 0,0-4 0,-2-3 0,-2-6 0,-3-5 0,-2-5 0,0-3 0,-7-1 0,-3 4 0,-6 3 0,-1 6 0,-4 1 0,7 18 0,0 0 0,-20 11 0,17 10 0,-1 9 0,2 1 0,9 8 0,4 0 0,7-1 0,8-1 0,4-5 0,5-4 0,2-17 0,23-3-31,-14-9-12,2-13-2,1-11 1</inkml:trace>
        </inkml:traceGroup>
        <inkml:traceGroup>
          <inkml:annotationXML>
            <emma:emma xmlns:emma="http://www.w3.org/2003/04/emma" version="1.0">
              <emma:interpretation id="{C516D649-6C7D-4F7D-80E0-AB146A08C90E}" emma:medium="tactile" emma:mode="ink">
                <msink:context xmlns:msink="http://schemas.microsoft.com/ink/2010/main" type="inkWord" rotatedBoundingBox="20511,12030 23840,12052 23835,12905 20506,12883"/>
              </emma:interpretation>
              <emma:one-of disjunction-type="recognition" id="oneOf13">
                <emma:interpretation id="interp65" emma:lang="en-US" emma:confidence="0">
                  <emma:literal>Ed-ass</emma:literal>
                </emma:interpretation>
                <emma:interpretation id="interp66" emma:lang="en-US" emma:confidence="0">
                  <emma:literal>Eos-ass</emma:literal>
                </emma:interpretation>
                <emma:interpretation id="interp67" emma:lang="en-US" emma:confidence="0">
                  <emma:literal>Edo-ass</emma:literal>
                </emma:interpretation>
                <emma:interpretation id="interp68" emma:lang="en-US" emma:confidence="0">
                  <emma:literal>Edi-ass</emma:literal>
                </emma:interpretation>
                <emma:interpretation id="interp69" emma:lang="en-US" emma:confidence="0">
                  <emma:literal>Ex-ass</emma:literal>
                </emma:interpretation>
              </emma:one-of>
            </emma:emma>
          </inkml:annotationXML>
          <inkml:trace contextRef="#ctx0" brushRef="#br0" timeOffset="199967.4375">14694 6917 86,'0'0'39,"6"-23"1,-6 23 1,33-10-26,-26-8-3,22 18-2,-12-11-4,11 10 0,1-6-6,8 3 0,2-5 0,-1 4 0,-1 0 0,4 0 0,1 1 0,1-1 0,-3 0 0,-6 3 0,-4 5 0,-7-3 0,2 9-2,-25-9-9,35 0-31,-35 0-1,2 19 0,-2-19 1</inkml:trace>
          <inkml:trace contextRef="#ctx0" brushRef="#br0" timeOffset="199681.4211">14749 6866 108,'0'0'41,"16"-14"1,-16 14 1,0 0-33,0 23-1,4 1-7,-12 3-2,8 13 0,-8 4 0,2 11 0,-4 1 0,6 4 0,1-4 0,-3-2 0,6-6 0,-1-8 0,2-6 0,1-13 0,5-2 0,-7-19 0,0 0 0,-2-16-15,6-3-27,-8-9-2,3-11 1,-6-5 0</inkml:trace>
          <inkml:trace contextRef="#ctx0" brushRef="#br0" timeOffset="200290.4559">14800 7100 70,'-19'5'38,"19"-5"1,-16 14 1,0-21-21,32 19-4,-16-12-5,19 4-2,-19-4-2,41-2-1,-15-3-2,10 5-1,-1-5-2,7-1 0,1 1 0,1 0 0,0-1 0,-2 1 0,-4 3 0,-8-3 0,0 7 0,-30-2-8,31 9-5,-31-9-28,-10 16-2,10-16 2,-30 24-1</inkml:trace>
          <inkml:trace contextRef="#ctx0" brushRef="#br0" timeOffset="200562.4714">14719 7456 81,'-18'16'41,"18"-16"0,0 0 1,2 25-18,-2-25-14,27 2-1,-6-6-2,9 8-7,0-6 0,10 2 0,1-2 0,0-1 0,3 1 0,-7-7 0,3 14-8,-10-10-34,0-2 0,-8 2-1,-22 5 0</inkml:trace>
          <inkml:trace contextRef="#ctx0" brushRef="#br0" timeOffset="201667.5348">15415 7395 62,'0'0'38,"5"-18"0,-5 18 2,3-17-15,-3 17-11,0 0-4,9 26-2,-9-26-2,6 32-2,-3-11 0,4 5-2,-3 2 0,6 2 0,1-2-2,3-1 0,-2-4 0,2-6 0,-14-17 0,23 23 0,-7-18-2,-16-5 0,0 0-1,0 0-1,13-23-1,-28 4 0,15 19 1,-31-37 0,10 21 1,-9-1 1,0 4 1,-4 3 1,2 3 2,9 5 0,0-1 0,23 3 1,-28 5 0,28-5-1,0 0 0,19 5-1,-1-3 0,5 1 0,5-1 0,-1 3-1,1-1 1,-3 1 0,-25-5 0,24 14 1,-24-14 0,-3 20-1,-15-12 1,2 1 0,-7 0-1,1 0-1,2 0-2,-6-8-2,8 8-3,-7-16-8,25 7-25,0 0-2,-21 0 1,21 0 0</inkml:trace>
          <inkml:trace contextRef="#ctx0" brushRef="#br0" timeOffset="202056.557">15967 7182 95,'18'-10'40,"-18"10"1,0 0-1,28-4-29,-28 4-2,35-14-4,-15 7-2,8 4-1,2-3-1,3-1-3,6 6-2,-12-17-13,3 13-23,-5 3-1,-6-3 0,-1 5 0</inkml:trace>
          <inkml:trace contextRef="#ctx0" brushRef="#br0" timeOffset="202831.6013">16947 6952 77,'0'0'39,"17"-30"-1,-17 30 3,13-16-26,-29-3-2,16 19-4,-18-12-2,18 12-2,-33 2-1,13 6 0,-6 1-1,1 9-3,-5-1 0,5 10 0,-3 1 0,2 9 0,1 0 0,6 5 0,-4-4 0,12 5 0,-1-3 0,6 0 0,5-3 0,2-5 0,-1-2 0,6-6 0,6-3 0,-12-21 0,26 23 0,-10-19 0,0-6 0,2-3 0,3-6 0,-3-3 0,1-3 0,-5-1 0,-3 1 0,-2 1 0,-4 0 0,-5 16 0,5-21 0,-5 21 0,0 0 0,0 0 0,0 0 0,0 0 0,16 7 0,-16-7 0,5 23 0,-5-23 0,6 31 0,-6-13 0,3-1 0,1 1 0,-4 0 0,3-3 0,-3-15 0,9 23 0,-9-23 0,2 20 0,-2-20 0,-2 15-2,15 10-17,-13-25-24,0 0 0,0 0 0,0 0 0</inkml:trace>
          <inkml:trace contextRef="#ctx0" brushRef="#br0" timeOffset="203568.6435">17494 6949 54,'0'0'36,"0"0"0,0 0-5,0 0-7,-7-23-5,7 23-6,0 0-3,0 0-2,-21-14-1,21 14-3,-27-7 0,11 8 0,-7-1-1,6 4-1,-8-1-2,6 6 0,1 0 0,18-9 0,-30 25 0,18-10 0,12-15 0,-23 30 0,23-30 0,-9 30 0,9-30 0,5 28 0,-5-28 0,25 30 0,-6-12 0,6-1 0,3 3 0,2 1 0,-3 2 0,-3-4 0,-1 2 0,-3 0 0,-3-3 0,-8-1 0,-5-1 0,-6 0 0,-5 0 0,-5 1 0,-4-3 0,-2 2 0,-1-2 0,3-2 0,-2 1 0,0-4 0,18-9 0,-26 10 0,26-10 0,-23-5 0,23 5 0,-21-19-5,21 19-21,2-16-17,-6-4-1,1 1 1,1 1 1</inkml:trace>
          <inkml:trace contextRef="#ctx0" brushRef="#br0" timeOffset="204163.6775">17969 6929 71,'10'-17'41,"-10"17"-1,0 0 3,0 0-18,-19-21-8,19 21-6,0 0-4,-18-2-7,1 0 0,-1 7 0,-7-1 0,2 5 0,-3-1 0,-1 7 0,3 0 0,1 5 0,3-1 0,8 0 0,5 1 0,5 1 0,6-2 0,6 4 0,6-4 0,4 2 0,4-3 0,3 5 0,3 0 0,2-1 0,-1 1 0,-4 4 0,-1 1 0,-1 3 0,-13 5 0,2 2 0,-10 1 0,-9 1 0,-4 1 0,-5-6 0,-7-2 0,-1-6 0,3-5 0,-6-6 0,6-3 0,-1-8 0,5 4 0,-15-23 0,30 14-40,-39-8-7,21 0 2,-3-3-2</inkml:trace>
        </inkml:traceGroup>
      </inkml:traceGroup>
    </inkml:traceGroup>
    <inkml:traceGroup>
      <inkml:annotationXML>
        <emma:emma xmlns:emma="http://www.w3.org/2003/04/emma" version="1.0">
          <emma:interpretation id="{F3843114-6A1F-44D8-8B33-7B0465742E72}" emma:medium="tactile" emma:mode="ink">
            <msink:context xmlns:msink="http://schemas.microsoft.com/ink/2010/main" type="paragraph" rotatedBoundingBox="853,14161 25381,13429 25436,15243 907,15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3F3EEF-8BC3-4BF8-8C7A-61F2CF847711}" emma:medium="tactile" emma:mode="ink">
              <msink:context xmlns:msink="http://schemas.microsoft.com/ink/2010/main" type="line" rotatedBoundingBox="853,14161 25381,13429 25436,15243 907,15975"/>
            </emma:interpretation>
          </emma:emma>
        </inkml:annotationXML>
        <inkml:traceGroup>
          <inkml:annotationXML>
            <emma:emma xmlns:emma="http://www.w3.org/2003/04/emma" version="1.0">
              <emma:interpretation id="{64594649-B540-4546-823C-E4F570617977}" emma:medium="tactile" emma:mode="ink">
                <msink:context xmlns:msink="http://schemas.microsoft.com/ink/2010/main" type="inkWord" rotatedBoundingBox="853,14161 3327,14088 3374,15635 899,15709"/>
              </emma:interpretation>
              <emma:one-of disjunction-type="recognition" id="oneOf14">
                <emma:interpretation id="interp70" emma:lang="en-US" emma:confidence="0">
                  <emma:literal>six</emma:literal>
                </emma:interpretation>
                <emma:interpretation id="interp71" emma:lang="en-US" emma:confidence="0">
                  <emma:literal>caking</emma:literal>
                </emma:interpretation>
                <emma:interpretation id="interp72" emma:lang="en-US" emma:confidence="0">
                  <emma:literal>saki</emma:literal>
                </emma:interpretation>
                <emma:interpretation id="interp73" emma:lang="en-US" emma:confidence="0">
                  <emma:literal>Caking</emma:literal>
                </emma:interpretation>
                <emma:interpretation id="interp74" emma:lang="en-US" emma:confidence="0">
                  <emma:literal>(akin</emma:literal>
                </emma:interpretation>
              </emma:one-of>
            </emma:emma>
          </inkml:annotationXML>
          <inkml:trace contextRef="#ctx0" brushRef="#br0" timeOffset="254602.5625">-3449 9446 78,'0'0'38,"0"0"0,8 21 1,-8-2-21,-21-19-4,12 18-5,-15-8-4,1 10-2,-6-8-1,3 6 0,0-6-1,1 0 0,4-1 0,1-4 0,20-7-1,-21 8 1,21-8-1,0 0 1,0 0-1,-16-1 0,16 1 1,0 0-1,0 0 0,11 23 0,-11-23 2,21 28-2,-2-14 0,6 5 0,0-1 0,1-4 0,2-4 0,-3 3 0,0-3 0,-4-3-2,-5 5-1,-16-12-2,30 16-5,-30-16-24,0 0-6,19 0 0,-19 0 0</inkml:trace>
          <inkml:trace contextRef="#ctx0" brushRef="#br0" timeOffset="255219.5978">-3250 9228 88,'16'-9'36,"-7"-7"0,-9 16 1,30-17-28,-23-1-1,14 13-1,-21 5-3,30-16-1,-30 16 0,28-9 1,-28 9-1,25 2 0,-25-2 0,21 12 0,-21-12 0,14 30 0,-5-10-1,-2 9-2,-3 1 0,1 11 0,-5 6 0,0 4 0,-2 5 0,2 6 0,-5 3 0,5 2 0,3 1 0,-1-5 0,0-5 0,1 0 0,-1-8 0,0-10 0,3-7 0,-1-6 0,-4-8 0,0-19 0,-4 21 0,4-21 0,-23-2 0,7-1 0,-8-4 0,-4 0 0,-2-2 0,-4 2 0,4 0 0,3 2 0,10 3 0,-4-5 0,21 7-2,-23 3-40,23-3-1,0 0 0,14-17 0</inkml:trace>
          <inkml:trace contextRef="#ctx0" brushRef="#br0" timeOffset="255634.6215">-2810 8869 91,'0'0'37,"0"0"0,0 0 2,0 0-27,0 0-1,0 0-4,12 29-3,-12-29 0,16 38-2,-7-17 0,5 2-1,-2-2 0,2-1-1,2-3-1,-16-17-3,30 28-3,-30-28-24,0 0-9,21-2 2,-21 2-2,16-14 1</inkml:trace>
          <inkml:trace contextRef="#ctx0" brushRef="#br0" timeOffset="255941.6391">-2489 8857 82,'0'0'40,"0"0"-2,0 0 2,-16 16-16,9 10-15,-20-8-1,13 8-4,-9-1-1,4 5-2,3 1 0,0-4-4,6 8-4,-10-11-27,15-1-7,1 0 2,3-5-1</inkml:trace>
          <inkml:trace contextRef="#ctx0" brushRef="#br0" timeOffset="256641.6791">-2627 10019 64,'16'-20'37,"-16"20"1,0 0 0,0 0-12,-34-8-11,34 8-3,-26 15-5,10-1-2,-9-3-2,8 7 0,-8-3 0,7 3-2,1-2 2,17-16-3,-23 26 0,23-26 0,-4 19 0,4-19 0,0 0 0,30-3 0,-12-6 0,5-3 0,0-2 0,0-6 0,-2 6 0,0 4 0,-5-1 0,-16 11 0,19-9 0,-19 9 0,0 0 0,-3 32 0,-2-16 0,-6 10 0,-1 2 0,3 8 0,-4-3 0,6 0 0,2-1 0,2-6 0,1 2 0,5-5 0,-1-3 0,-2-20 0,16 31 0,-16-31-2,18 5-40,-1-5 1,3-5-2,3-9 1</inkml:trace>
          <inkml:trace contextRef="#ctx0" brushRef="#br0" timeOffset="253752.5138">-3870 9216 72,'20'-20'37,"-20"20"0,9-16 2,-9 16-19,0 0-7,0 0-1,-20-8-5,20 8-2,-16-6-1,16 6 0,-24-5-2,8 2 1,-7-1-3,7 2 0,-2 1 0,1 1 0,-1-2 0,2 2 0,-2-2 0,18 2 0,-17 2 0,17-2 0,-16 2 0,16-2 0,0 0 0,0 0 0,-18 24 0,18-6 0,-2 3 0,2 7 0,-5 7 0,2 11 0,-3 1 0,6 9 0,-1 2 0,-3 4 0,-3 1 0,5 0 0,2-1 0,0-9 0,0-4 0,0-10 0,2-6 0,2-7 0,3-8 0,-7-18 0,0 17 0,0-17 0,0 0 0,0 0 0,15 4 0,-15-4 0,16-4 0,-16 4 0,32 2-8,-32-2-18,27-14-15,-10 14-1,1-3 2,0-3-2</inkml:trace>
          <inkml:trace contextRef="#ctx0" brushRef="#br0" timeOffset="254147.5364">-3686 9351 103,'11'-19'39,"-11"19"2,0 0-1,8 17-27,-8-17-4,-5 32-1,-2-11-6,4 12-2,-3 1 0,1 3 0,0-1 0,1 3 0,-1-4 0,3-3 0,2-4 0,-2-7 0,1-2 0,1-19 0,-2 29 0,2-29 0,0 0-2,0 0-12,7-16-26,-7 16-3,7-28 2,0 10 0</inkml:trace>
          <inkml:trace contextRef="#ctx0" brushRef="#br0" timeOffset="253056.474">-4556 9349 73,'0'0'35,"3"-21"0,-3 21-5,0 0-13,4-21-2,-4 21-4,0 0-3,0 0-1,0 0-1,0 0-1,0 0-1,0 0-1,0 0 0,0 0 0,-28-14-3,12 16 0,-4 1 0,-1 2 0,-4 2 0,1 2 0,-3 4 0,-1 1 0,5 3 0,-2 3 0,1 2 0,1 6 0,0-1 0,-2 3 0,7 5 0,1 0 0,4 4 0,4-1 0,6 1 0,5-2 0,3 0 0,7-2 0,6-5 0,3-2 0,4-5 0,1-7 0,6-4 0,7-5 0,2-4 0,1-6 0,-1 1 0,-3-8 0,7 10-3,-21-11-33,10 4-5,-15 2-2,-1-1 3</inkml:trace>
        </inkml:traceGroup>
        <inkml:traceGroup>
          <inkml:annotationXML>
            <emma:emma xmlns:emma="http://www.w3.org/2003/04/emma" version="1.0">
              <emma:interpretation id="{10A2721F-C366-48D6-BC3F-1C9614A9D35F}" emma:medium="tactile" emma:mode="ink">
                <msink:context xmlns:msink="http://schemas.microsoft.com/ink/2010/main" type="inkWord" rotatedBoundingBox="3861,14139 7917,14068 7946,15756 3891,15827"/>
              </emma:interpretation>
              <emma:one-of disjunction-type="recognition" id="oneOf15">
                <emma:interpretation id="interp75" emma:lang="en-US" emma:confidence="0">
                  <emma:literal>Eire:"</emma:literal>
                </emma:interpretation>
                <emma:interpretation id="interp76" emma:lang="en-US" emma:confidence="0">
                  <emma:literal>Eisai"</emma:literal>
                </emma:interpretation>
                <emma:interpretation id="interp77" emma:lang="en-US" emma:confidence="0">
                  <emma:literal>Emile:"</emma:literal>
                </emma:interpretation>
                <emma:interpretation id="interp78" emma:lang="en-US" emma:confidence="0">
                  <emma:literal>Exile:"</emma:literal>
                </emma:interpretation>
                <emma:interpretation id="interp79" emma:lang="en-US" emma:confidence="0">
                  <emma:literal>[~=Eil:"</emma:literal>
                </emma:interpretation>
              </emma:one-of>
            </emma:emma>
          </inkml:annotationXML>
          <inkml:trace contextRef="#ctx0" brushRef="#br0" timeOffset="259412.8376">-749 9309 96,'0'0'39,"0"0"0,-5 23 0,14 6-25,-18-7-5,14 18-2,-12-3-1,9 16-2,-2-4-2,4 7-2,-1-2 0,2-3 0,-3-3 0,0-6 0,-4-5 0,6-7 0,-6-6 0,4-8 0,-2-16 0,1 20 0,-1-20 0,0 0-6,0 0-25,15-32-10,-14 7-1,-6-5 1,-2-8 0</inkml:trace>
          <inkml:trace contextRef="#ctx0" brushRef="#br0" timeOffset="259667.8522">-692 9328 103,'23'-19'39,"-23"19"1,23-18-2,-23 2-27,30 15-3,-6-10-2,13 4-3,1-2 0,7 2-2,3 2 0,-2 0-1,2 3-1,-6-2-1,0 8-3,-15-9-4,10 15-18,-18-5-12,-19-5-1,0 0 0,2 18 1</inkml:trace>
          <inkml:trace contextRef="#ctx0" brushRef="#br0" timeOffset="260095.8767">-671 9880 77,'3'17'34,"-3"-17"0,22 7 0,15-5-24,-7-12-4,17 3-2,-2-6-3,6-8-7,3 0-28,-2 11 1,-17-10 0,7 13-2</inkml:trace>
          <inkml:trace contextRef="#ctx0" brushRef="#br0" timeOffset="259906.8659">-648 9521 97,'0'0'36,"0"0"1,0 0 0,0 0-29,21 2-2,4-2-3,-2-7-1,12 2 0,6-2-1,5 0-1,5 0-1,-4-6-4,8 20-10,-7-8-21,-16-1-2,-11 12 1,-21-10-1</inkml:trace>
          <inkml:trace contextRef="#ctx0" brushRef="#br0" timeOffset="261689.9678">201 9947 88,'0'0'38,"0"0"-1,-18-14 4,2 3-27,16 11-2,-17 9-3,17-9-2,-30 21-2,14-4-1,-4-3-4,6 4 0,-3-4 0,17-14 0,-23 25 0,23-25 0,-13 16 0,13-16 0,0 0 0,0 0 0,0 0 0,16 0 0,-16 0 0,25-11 0,-7 4 0,3 2 0,-4-2 0,6 1 0,-7-1 0,0 2 0,2 2 0,-18 3 0,17-4 0,-17 4 0,0 0 0,0 0 0,0 0 0,2 28 0,-11-8 0,-1 6 0,-3 4 0,1 5 0,-6 0 0,3 5 0,0-3 0,3 0 0,0 0 0,6-3 0,1-3 0,0-1 0,7-2 0,3 0 0,0-3 0,6-6 0,5-1 0,0-6 0,10-3 0,1-14 0,18 6-21,-11-15-20,1-3-3,-5-10 2</inkml:trace>
          <inkml:trace contextRef="#ctx0" brushRef="#br0" timeOffset="260627.9071">155 9040 88,'0'0'36,"0"0"1,0 0 1,-7-25-25,7 25-2,7-17-5,-7 17-1,4-32-4,1 15 1,0-1-2,2 0 1,-7 18-2,7-26 1,-7 26 0,0 0 0,6-16 1,-6 16 0,0 0-1,19 23 1,-19-23 1,23 33-1,-9-11 1,6 2-2,-1 2 0,-3-4-3,9 11-4,-15-7-31,10-8-2,-1-2 2,-19-16-2</inkml:trace>
          <inkml:trace contextRef="#ctx0" brushRef="#br0" timeOffset="262408.0088">842 9096 60,'19'-7'36,"-19"7"0,0 0 3,0 0-17,-16-16-2,16 16-6,0 0-5,-21 32-1,3-16-2,3 14-1,-12 5-5,4 14 0,-10 5 0,4 11 0,1 7 0,3 8 0,-1-1 0,12 3 0,5-3 0,9-7 0,12-3 0,2-9 0,9-8 0,7-11 0,9-8 0,-3-14 0,9-1 0,-13-22-32,9-3-9,-1-8-2,-8-8 1</inkml:trace>
          <inkml:trace contextRef="#ctx0" brushRef="#br0" timeOffset="263167.0523">1571 9379 61,'0'0'36,"17"-11"0,-17 11 2,4-24-16,-4 24-4,-18-11-4,18 11-5,-37-3-3,12 6-2,-15-4 0,5 6-2,-13 0 0,6 6-1,3-3 1,2 5-2,1-3 0,6 1 0,7-1 0,4-1 0,3-4 0,16-5 0,-18 11 0,18-11 0,0 0 0,0 0 0,16 16 0,-16-16 0,30 10 0,-10-1 0,4 2 0,1 3 0,2 0 0,-6 0 0,-2 5 0,-5 4 0,-7 7 0,-7 3 0,-12 2 0,-7 1 0,-6-1 0,-3 2 0,-2-2 0,5-4 0,2-6 0,4-4 0,6-5 0,1 0 0,12-16 0,-12 26 0,12-26 0,0 21 0,0-21 0,8 19 0,-8-19 0,29 15 0,-6-10 0,8-5 0,10-4 0,3-5 0,4 1 0,5-5 0,0 5 0,-4-8-5,2 12-3,-26-13-17,1 11-14,-8 1-2,-18 5 3,0 0-2</inkml:trace>
          <inkml:trace contextRef="#ctx0" brushRef="#br0" timeOffset="263600.0771">1634 9810 91,'-9'17'35,"13"8"0,-15-9 1,11-16-26,0 22-6,0-22-6,-17 20-17,17-20-15,0 0 0,0 0 0,0 0-2</inkml:trace>
          <inkml:trace contextRef="#ctx0" brushRef="#br0" timeOffset="263418.0666">1645 9289 90,'0'0'35,"0"0"-1,0 0 2,0 0-24,-2 18-29,2-18-17,0 39 0,-3-17-1,8 14 0</inkml:trace>
          <inkml:trace contextRef="#ctx0" brushRef="#br0" timeOffset="257401.7226">-1944 9560 69,'0'0'37,"0"0"0,0 0 2,0 0-18,0 0-6,0 0-3,32-9-4,-32 9-2,35-9-1,-8 4-1,12 3-2,-2-3-2,3 0 0,8 3 0,-2-3 0,7 0 0,-2-4 0,-3 4-2,-13-8-5,7 17-5,-22-6-28,-4 0-2,-16 2 2,0 0 0</inkml:trace>
          <inkml:trace contextRef="#ctx0" brushRef="#br0" timeOffset="257696.7394">-1810 9722 85,'-17'1'36,"17"-1"1,-18 9 2,2-18-24,16 9-4,0 0-3,27 14-2,-27-14-2,37 4 0,-14-6-2,10 2 0,4-2-1,-1-3-2,4 3-1,-4-10-3,6 12-4,-19-14-21,5 4-10,-7 1 0,-21 9 0,20-20 1</inkml:trace>
          <inkml:trace contextRef="#ctx0" brushRef="#br0" timeOffset="258069.7608">-1854 9216 96,'0'0'38,"6"-20"2,-6 20-1,23-16-27,-16-6-1,17 11-3,-8-6-2,9 6-1,-7 0-5,3 11 0,-4 4 0,1 6 0,0 8 0,1 5 0,1 0 0,2 1 0,5 1 0,-1-9 0,3-2 0,-1-7 0,4-2 0,-11-19-2,11 7-39,-6-4-1,-1 1-1,-8-4 1</inkml:trace>
          <inkml:trace contextRef="#ctx0" brushRef="#br0" timeOffset="264096.1055">1913 8864 74,'0'0'37,"0"0"0,0 0 2,0 0-18,0 0-8,7 34-4,-7-34-1,-7 36-3,0-13-1,5 4-2,-3 3 1,2 1-2,-3-4 1,4-5-2,2-1-3,0-21-1,2 34-3,-2-34-15,0 0-17,0 0-1,7-19 0,-7 19 1</inkml:trace>
          <inkml:trace contextRef="#ctx0" brushRef="#br0" timeOffset="264359.1205">2054 8973 63,'-19'16'35,"19"-16"0,-23 19 0,23-19-13,-21 20-8,-4-17-2,18 15-5,7-18-2,-10 21-1,10-21-3,3 26 0,-3-26-2,23 18-4,5 3-11,4-9-21,-11-10-1,7 8 2,-6-8-3</inkml:trace>
        </inkml:traceGroup>
        <inkml:traceGroup>
          <inkml:annotationXML>
            <emma:emma xmlns:emma="http://www.w3.org/2003/04/emma" version="1.0">
              <emma:interpretation id="{175E6910-80A5-4A01-90E3-E7E219A1F535}" emma:medium="tactile" emma:mode="ink">
                <msink:context xmlns:msink="http://schemas.microsoft.com/ink/2010/main" type="inkWord" rotatedBoundingBox="8073,14439 12796,14013 12927,15469 8205,15895"/>
              </emma:interpretation>
              <emma:one-of disjunction-type="recognition" id="oneOf16">
                <emma:interpretation id="interp80" emma:lang="en-US" emma:confidence="0">
                  <emma:literal>Diebacks))</emma:literal>
                </emma:interpretation>
                <emma:interpretation id="interp81" emma:lang="en-US" emma:confidence="0">
                  <emma:literal>Deicidal(s)</emma:literal>
                </emma:interpretation>
                <emma:interpretation id="interp82" emma:lang="en-US" emma:confidence="0">
                  <emma:literal>Daicel(s))</emma:literal>
                </emma:interpretation>
                <emma:interpretation id="interp83" emma:lang="en-US" emma:confidence="0">
                  <emma:literal>Deicidal(s))</emma:literal>
                </emma:interpretation>
                <emma:interpretation id="interp84" emma:lang="en-US" emma:confidence="0">
                  <emma:literal>Dipteral(s))</emma:literal>
                </emma:interpretation>
              </emma:one-of>
            </emma:emma>
          </inkml:annotationXML>
          <inkml:trace contextRef="#ctx0" brushRef="#br0" timeOffset="267467.2983">4051 9203 93,'0'0'39,"0"0"1,-13-16 0,13 16-23,-35 8-3,25 9-2,-20-5-12,8 17 0,-8 0 0,4 19 0,-6 1 0,2 11 0,5 3 0,4 4 0,9 3 0,7-1 0,6-6 0,10-5 0,3-5 0,9-9 0,7-2 0,2-14 0,7-2 0,-9-26-3,8 4-38,-8-15-2,4-5 1,-8-12-1</inkml:trace>
          <inkml:trace contextRef="#ctx0" brushRef="#br0" timeOffset="268120.3356">4023 9829 93,'0'0'34,"0"0"0,23-9 1,-23 9-29,38-12-2,-11 10-7,-4 6-28,2-10-3,8 10 0,-8-8-1</inkml:trace>
          <inkml:trace contextRef="#ctx0" brushRef="#br0" timeOffset="267932.3249">4093 9407 105,'0'0'38,"18"-9"2,-18 9-2,33 7-27,-13-14-4,13 9-3,8-5-2,8-1-3,3 6-3,-8-14-12,2 12-22,-4 1-1,-16 3 1,-8 6-1</inkml:trace>
          <inkml:trace contextRef="#ctx0" brushRef="#br0" timeOffset="267729.3133">4234 9409 97,'0'0'39,"0"0"2,0 0-2,0 0-21,13 28-8,-22-10-2,9 13-5,-5 1-3,3 8 0,-2-1 0,3 1 0,4-1 0,-1-4 0,1-3 0,-1-11 0,5 7-9,-7-28-31,0 0-1,0 0 0,0 0-1</inkml:trace>
          <inkml:trace contextRef="#ctx0" brushRef="#br0" timeOffset="268699.3687">4563 9729 101,'-16'1'38,"-4"-1"1,3 2-1,17-2-26,-30 9-3,30-9-3,-30 18-2,30-18-1,-18 19-2,18-19 1,-7 23 0,7-23-2,9 24 0,-9-24 0,28 16 0,-5-12 0,2-8 0,1-5 0,1-5 0,3-5 0,-2-7 0,0-6 0,-1-5 0,-4-3 0,-4-8 0,-1 1 0,-4-2 0,0 3 0,-5 7 0,-2 9 0,-7 2 0,0 28 0,-5-16 0,5 16 0,-15 29 0,5 0 0,-2 3 0,1 12 0,2 5 0,0 4 0,2 1 0,7-3 0,0-3 0,5-10 0,3 1 0,-1-13 0,1-6 0,-8-20 0,32 17 0,-32-17-24,18-24-18,-6-1-2,2-6 2,-3-10-1</inkml:trace>
          <inkml:trace contextRef="#ctx0" brushRef="#br0" timeOffset="268948.383">4937 9200 117,'19'10'41,"3"10"2,4 15-2,-19-2-28,30 29-13,-14-3 0,4 15 0,-3 2 0,-3 1 0,-5-1 0,-3-4 0,-13-6 0,-4-6 0,-3-4 0,-7-17 0,10 10 0,-13-28-43,17-21-1,-30 14 1,30-14 0</inkml:trace>
          <inkml:trace contextRef="#ctx0" brushRef="#br0" timeOffset="269510.4151">5585 9166 69,'0'0'39,"0"0"-1,0 0 3,7 21-13,-25-21-9,15 27-6,-22-13-5,7 19-8,-10-1 0,3 14 0,-3 3 0,3 7 0,2 4 0,6 1 0,6 4 0,8-1 0,6-3 0,11-6 0,4-8 0,3-7 0,9-3 0,-2-19 0,20-6-33,-14-8-9,-3-8-1,-1-8 1</inkml:trace>
          <inkml:trace contextRef="#ctx0" brushRef="#br0" timeOffset="269977.4419">6010 9295 130,'0'0'43,"-32"-13"-2,4 17 0,2 12-41,-11-9 0,5 12 0,-3-1 0,6 4 0,10 0 0,7 2 0,8-1 0,8 3 0,6-3 0,8 2 0,3-1 0,7 3 0,-1 4 0,-1-2 0,-1 2 0,-4-1 0,-9 3 0,-5-1 0,-7 0 0,-8-6 0,-5-3 0,-1-6 0,-2 1 0,-7-11 0,7 2 0,-8-21 0,24 12-34,-16-23-9,16 23 0,-18-35 0</inkml:trace>
          <inkml:trace contextRef="#ctx0" brushRef="#br0" timeOffset="270683.4822">6264 9247 82,'0'0'40,"-30"-3"-1,30 3 2,-28 19-9,9-24-23,19 5-2,0 0-2,0 0-5,0 0 0,0 0 0,0 0 0,0 0 0,0 0 0,0 0 0,0 0 0,17-13 0,-17 13 0,0 0 0,0 0 0,0 0 0,0 0 0,0 0 0,0 0 0,0 0 0,0 0 0,-21 11 0,21-11 0,-16 14 0,16-14 0,-12 18 0,12-18 0,-7 19 0,7-19 0,0 21 0,0-21 0,0 0 0,21 19 0,-5-15 0,0-4 0,5-2 0,2-5 0,0-2 0,3-1 0,-1-3 0,-2-1 0,-5 0 0,-18 14 0,23-24 0,-23 24 0,0 0 0,0 0 0,0 0 0,0 0 0,-20 16 0,8 3 0,1 7 0,1 4 0,-1 5 0,2 0 0,2 1 0,4-5 0,1-3 0,5-1 0,3-8 0,6-3 0,-12-16 0,28 12 0,-19-31-4,9 10-39,1-9 0,1-4 0,-6-7-1</inkml:trace>
          <inkml:trace contextRef="#ctx0" brushRef="#br0" timeOffset="271143.5086">6640 9126 112,'0'0'41,"18"9"1,-18-9 0,30 40-29,-26-22-8,10 24-5,-13 2 0,8 19 0,-9 6 0,0 11 0,-9 5 0,-1-1 0,-8 1 0,1-8 0,-3-9 0,-3-4 0,4-17 0,-2-15 0,8-8 0,-4-15 0,17-9 0,-23-7-23,17-14-21,-2-21-1,2-4 1</inkml:trace>
          <inkml:trace contextRef="#ctx0" brushRef="#br0" timeOffset="271557.5322">6817 8797 108,'21'0'43,"0"2"0,4 12 1,-6-10-27,10 41-17,-12 6 0,10 23 0,-8 11 0,1 20 0,-10 9 0,-1 13 0,-9-1 0,-2 2 0,-7-8 0,-3-8 0,-6-13 0,-1-17 0,1-13 0,-1-18 0,1-11 0,-8-27 0,26-13-12,-41 3-32,16-10-2,-5-14 0</inkml:trace>
          <inkml:trace contextRef="#ctx0" brushRef="#br0" timeOffset="265540.188">2344 9321 119,'2'-18'40,"-2"18"2,0 0-2,23-15-31,7 18-4,-7-8-5,17 7 0,4-4 0,9 5 0,4 3 0,5 4 0,-8 6 0,-4 9 0,-3 8 0,-10 11 0,-3 7 0,-15 10 0,-12 4 0,-10 6 0,-15-3 0,-6 1 0,-17-6 0,-3-7 0,-9-5 0,-2-10 0,-1-10 0,3-6 0,5-8 0,2-11 0,20 2 0,-10-22-18,20 9-23,16 5-3,-10-19 3,10 19-2</inkml:trace>
          <inkml:trace contextRef="#ctx0" brushRef="#br0" timeOffset="264879.1503">2390 9395 101,'0'0'40,"7"-19"1,-7 19 0,16 10-26,-32-12-3,19 25-7,-11 0-5,4 14 0,-5 5 0,4 14 0,-7 2 0,3 9 0,0 0 0,2-2 0,3-4 0,3-6 0,1-8 0,0-10 0,1-7 0,1-11 0,-2-19 0,0 0 0,27 13 0,-33-36-33,15-4-9,0-9-1,2-12 2,1-8-1</inkml:trace>
          <inkml:trace contextRef="#ctx0" brushRef="#br0" timeOffset="265158.1662">2547 9404 99,'0'0'39,"0"0"1,0 17 0,12 17-25,-28-15-3,13 25-2,-13-2-10,7 14 0,-3 0 0,6 4 0,-6-4 0,7 1 0,1-6 0,3-7 0,1-4 0,3-8 0,-1-6 0,3-10 0,2 0 0,-7-16 0,16 7-5,-16-7-37,12-34 0,-8 4 0,1-10 0</inkml:trace>
          <inkml:trace contextRef="#ctx0" brushRef="#br0" timeOffset="266227.2274">2858 10066 92,'1'-23'38,"-1"23"2,0-19 0,2 1-23,16 20-5,-18-2-4,21-10 0,-21 10-8,32-4 0,-15 6 0,5 3 0,-3 2 0,0 2 0,-19-9 0,23 23 0,-19-7 0,-4 3 0,-9-3 0,2 3 0,-5-1 0,-1-1 0,-1 1 0,-2-6 0,16-12 0,-24 14 0,24-14 0,-20 4 0,20-4-16,0 0-26,0 0 0,-16-6 0,16 6 0</inkml:trace>
          <inkml:trace contextRef="#ctx0" brushRef="#br0" timeOffset="265887.2079">2875 10098 113,'-2'31'39,"1"-10"2,1 2-1,7 11-31,-14-12 0,12 17-5,-7-4-4,2 0 0,-2-3 0,1-2 0,-1-5 0,2-6 0,0-3 0,0-16 0,0 0-10,0 0-20,0 0-10,-11-23-1,10 4 1,-1-4 0</inkml:trace>
          <inkml:trace contextRef="#ctx0" brushRef="#br0" timeOffset="266648.2514">3205 9688 92,'0'0'39,"0"0"1,0 0 0,0 0-18,22 39-10,-31-23-4,10 10-6,-4-1-2,-4-1 0,12 3 0,0-10 0,-3 1 0,-2-18-7,16 21-12,0-21-21,-16 0-1,30-11 1,-30 11-1</inkml:trace>
          <inkml:trace contextRef="#ctx0" brushRef="#br0" timeOffset="266842.2625">3387 9780 86,'-21'10'38,"21"-10"2,-25 18 0,15 6-14,-12-20-15,15 15-4,7-19-4,-14 32-1,16-13 0,5-3-6,13 12-17,1-14-18,7-5 0,5-6-1,3-8 0</inkml:trace>
        </inkml:traceGroup>
        <inkml:traceGroup>
          <inkml:annotationXML>
            <emma:emma xmlns:emma="http://www.w3.org/2003/04/emma" version="1.0">
              <emma:interpretation id="{5515F5F7-0DA5-45D3-9F36-3684D075B1B1}" emma:medium="tactile" emma:mode="ink">
                <msink:context xmlns:msink="http://schemas.microsoft.com/ink/2010/main" type="inkWord" rotatedBoundingBox="13139,14691 14046,14586 14084,14913 13177,15017"/>
              </emma:interpretation>
              <emma:one-of disjunction-type="recognition" id="oneOf17">
                <emma:interpretation id="interp85" emma:lang="en-US" emma:confidence="0.5">
                  <emma:literal>-7</emma:literal>
                </emma:interpretation>
                <emma:interpretation id="interp86" emma:lang="en-US" emma:confidence="0">
                  <emma:literal>_ )</emma:literal>
                </emma:interpretation>
                <emma:interpretation id="interp87" emma:lang="en-US" emma:confidence="0">
                  <emma:literal>- )</emma:literal>
                </emma:interpretation>
                <emma:interpretation id="interp88" emma:lang="en-US" emma:confidence="0">
                  <emma:literal>~ )</emma:literal>
                </emma:interpretation>
                <emma:interpretation id="interp89" emma:lang="en-US" emma:confidence="0">
                  <emma:literal>. )</emma:literal>
                </emma:interpretation>
              </emma:one-of>
            </emma:emma>
          </inkml:annotationXML>
          <inkml:trace contextRef="#ctx0" brushRef="#br0" timeOffset="272585.591">7345 9646 89,'0'0'39,"0"0"0,0 0 2,-4-26-23,20 33-3,-16-7-4,0 0-8,19-18-3,4 15 0,-1-3 0,11 3 0,4-8 0,6 4 0,2 0 0,7 2 0,-3-2 0,1 7 0,-5-2 0,0 4 0,-3 0 0,2 0 0,-5 1 0,0-1 0,0 0 0,-9-8 0,8 15 0,-13-12-42,-25 3 0,18 0-1,-18 0 0</inkml:trace>
          <inkml:trace contextRef="#ctx0" brushRef="#br0" timeOffset="272917.61">7993 9418 117,'0'0'42,"0"0"1,10-16-1,-3-5-31,14 26-11,-21-5 0,43 4 0,-15 1 0,5 5 0,-1 4 0,0 6 0,-5 1 0,-12 3 0,-8 5 0,-10-1 0,-13 3 0,-5-1 0,-2-2 0,-7-8 0,16 15-5,-6-21-38,20-14-1,0 0 1,0 0-1</inkml:trace>
        </inkml:traceGroup>
        <inkml:traceGroup>
          <inkml:annotationXML>
            <emma:emma xmlns:emma="http://www.w3.org/2003/04/emma" version="1.0">
              <emma:interpretation id="{1C0023C3-80A4-4A12-A50B-C459BA3E3881}" emma:medium="tactile" emma:mode="ink">
                <msink:context xmlns:msink="http://schemas.microsoft.com/ink/2010/main" type="inkWord" rotatedBoundingBox="14319,15106 14835,13643 15907,14021 15391,15483"/>
              </emma:interpretation>
              <emma:one-of disjunction-type="recognition" id="oneOf18">
                <emma:interpretation id="interp90" emma:lang="en-US" emma:confidence="0">
                  <emma:literal>Ear</emma:literal>
                </emma:interpretation>
                <emma:interpretation id="interp91" emma:lang="en-US" emma:confidence="0">
                  <emma:literal>Eh</emma:literal>
                </emma:interpretation>
                <emma:interpretation id="interp92" emma:lang="en-US" emma:confidence="0">
                  <emma:literal>Ea.</emma:literal>
                </emma:interpretation>
                <emma:interpretation id="interp93" emma:lang="en-US" emma:confidence="0">
                  <emma:literal>Ena</emma:literal>
                </emma:interpretation>
                <emma:interpretation id="interp94" emma:lang="en-US" emma:confidence="0">
                  <emma:literal>Eh'</emma:literal>
                </emma:interpretation>
              </emma:one-of>
            </emma:emma>
          </inkml:annotationXML>
          <inkml:trace contextRef="#ctx0" brushRef="#br0" timeOffset="273851.6635">8732 9224 103,'12'-17'41,"4"3"1,2 1 0,10 12-22,-3-15-13,21 12-7,0-4 0,10 2 0,3-1 0,8 4 0,-6 1 0,-6-1 0,0 6 0,-18-8 0,3 22-12,-40-17-29,11 27-2,-27-13 2,-10 3-1</inkml:trace>
          <inkml:trace contextRef="#ctx0" brushRef="#br0" timeOffset="274218.6844">8866 9690 99,'-30'28'39,"11"-1"1,3-3 0,0-17-26,32 12-4,-16-19-3,39 6-3,-9-10-2,10-5-6,15 4-2,-9-16-25,16 4-8,-6 1-2,-1-4 2,-7-1-2</inkml:trace>
          <inkml:trace contextRef="#ctx0" brushRef="#br0" timeOffset="273615.6499">8849 9214 97,'-18'-2'40,"18"2"2,-16 21 0,11 11-22,-11-13-6,19 27-14,-8-2 0,7 10 0,-2 1 0,5 4 0,-1-2 0,3-3 0,-2-5 0,2-8 0,0-10 0,2-6 0,2-4 0,-11-21 0,16 12 0,-22-33-2,6 21-40,-2-35-2,-3 5 2,-11-8-2</inkml:trace>
          <inkml:trace contextRef="#ctx0" brushRef="#br0" timeOffset="274029.6736">8836 9400 89,'0'0'37,"0"0"1,4-26-3,22 24-18,-12-21-5,23 13-6,1-4-4,2 1-4,8 15-6,-15 0-29,-3 1-1,-5 10 0,-14 2 0</inkml:trace>
          <inkml:trace contextRef="#ctx0" brushRef="#br0" timeOffset="275256.7438">9567 9597 102,'0'0'39,"0"0"2,-16 9-2,-19-11-25,26 21-4,-19-5-2,5 9-6,-7-2-2,2 7 0,3-5 0,5 4 0,-1-5 0,7-4 0,14-18 0,-10 23 0,10-23 0,23-4 0,-6-6 0,8-6 0,3-2 0,0-1 0,4-2 0,-7 3 0,-6 4 0,-1 4 0,-18 10 0,0 0 0,9 19 0,-20 6 0,-6 10 0,-1 7 0,0 5 0,-1 11 0,1 2 0,4-2 0,5-3 0,14-6 0,13-9 0,2-20 0,13 1-28,2-20-15,4-4-2,-3-18 1</inkml:trace>
          <inkml:trace contextRef="#ctx0" brushRef="#br0" timeOffset="274647.709">9489 8852 95,'32'-21'39,"-32"21"2,20-21-1,-20 21-22,10-28-8,6 19-2,-16-11-4,0 20-4,16-33 0,-5 16 0,-3-1 0,1 0 0,-2 3 0,-7 15 0,18-22 0,-18 22 0,0 0 0,16 15 0,-11 7 0,-1 6 0,3 13 0,-2-8 0,13 22-15,-4-13-25,-2-2-1,2-6 0,-3-6 0</inkml:trace>
        </inkml:traceGroup>
        <inkml:traceGroup>
          <inkml:annotationXML>
            <emma:emma xmlns:emma="http://www.w3.org/2003/04/emma" version="1.0">
              <emma:interpretation id="{55ACA92C-4DE2-45A7-8AD6-AF62F695F54F}" emma:medium="tactile" emma:mode="ink">
                <msink:context xmlns:msink="http://schemas.microsoft.com/ink/2010/main" type="inkWord" rotatedBoundingBox="16094,13538 19128,14192 18822,15609 15789,14956"/>
              </emma:interpretation>
              <emma:one-of disjunction-type="recognition" id="oneOf19">
                <emma:interpretation id="interp95" emma:lang="en-US" emma:confidence="0">
                  <emma:literal>(2:44</emma:literal>
                </emma:interpretation>
                <emma:interpretation id="interp96" emma:lang="en-US" emma:confidence="0">
                  <emma:literal>(4:44.</emma:literal>
                </emma:interpretation>
                <emma:interpretation id="interp97" emma:lang="en-US" emma:confidence="0">
                  <emma:literal>(2:44.</emma:literal>
                </emma:interpretation>
                <emma:interpretation id="interp98" emma:lang="en-US" emma:confidence="0">
                  <emma:literal>(4:04.</emma:literal>
                </emma:interpretation>
                <emma:interpretation id="interp99" emma:lang="en-US" emma:confidence="0">
                  <emma:literal>(2:04.</emma:literal>
                </emma:interpretation>
              </emma:one-of>
            </emma:emma>
          </inkml:annotationXML>
          <inkml:trace contextRef="#ctx0" brushRef="#br0" timeOffset="275910.7812">10398 8690 83,'-5'-16'39,"5"16"0,-30 2 3,11-5-24,8 31-3,-24-9-3,14 25-5,-16 0-7,5 21 0,0 2 0,2 14 0,0 1 0,5 6 0,2 2 0,9-3 0,5-6 0,9-7 0,6-7 0,6-11 0,8-7 0,1-15 0,9-8 0,0-21 0,17 9-3,-10-28-39,6-5-2,-6-9 2,-2-4-2</inkml:trace>
          <inkml:trace contextRef="#ctx0" brushRef="#br0" timeOffset="276626.8222">10822 8994 83,'0'0'39,"16"-14"0,-16 14 2,2-23-15,-2 23-13,-25 0-3,6 7-6,-17-5-4,1 9 0,-6-4 0,3 5 0,-5 0 0,6 1 0,2-1 0,7 2 0,8-5 0,3 3 0,17-12 0,-13 18 0,13-18 0,-2 19 0,2-19 0,23 16 0,-3-6 0,3-1 0,0 2 0,1-1 0,-4 1 0,-3 3 0,-11 2 0,-10 3 0,-8 4 0,-11 5 0,-11 3 0,-6 3 0,1-3 0,0 3 0,6-6 0,4-3 0,8-6 0,4-5 0,17-14 0,-9 16 0,9-16 0,17-2 0,5-3 0,4-2 0,8 1 0,8-2 0,6-3 0,3 2 0,0 1 0,-3-3 0,-4 7 0,-5-6 0,-2 12 0,-20-20-20,3 15-21,-20 3-1,23-13 1,-23 13-1</inkml:trace>
          <inkml:trace contextRef="#ctx0" brushRef="#br0" timeOffset="277058.8468">10909 9332 108,'-7'17'39,"1"2"0,1-3-1,5-16-27,-9 23-6,9-23-6,0 0-12,0 0-25,5 16-1,-5-16 1,0 0-1</inkml:trace>
          <inkml:trace contextRef="#ctx0" brushRef="#br0" timeOffset="276994.8432">10932 8917 106,'0'0'36,"0"0"2,0 0-2,3 17-36,-3-17-27,14 23-8,-14-23 1,0 37-3</inkml:trace>
          <inkml:trace contextRef="#ctx0" brushRef="#br0" timeOffset="277625.8793">11232 8543 83,'0'0'39,"0"0"0,0 0 2,-22-7-22,28 26-5,-6-19-6,-13 28-2,3-10-2,6 10-2,-6-4-2,6 4 0,-1-1 0,3-4 0,2-4 0,0-19 0,0 25 0,0-25-7,0 0-10,18 10-24,-18-10 0,0 0 0,14-17-1</inkml:trace>
          <inkml:trace contextRef="#ctx0" brushRef="#br0" timeOffset="277961.8985">11352 8588 70,'0'0'38,"0"0"1,0 0 0,0 0-12,-22 7-13,17 9-4,-16-12-3,5 10-2,-7-6-2,4 5 0,-2-4-3,21-9 0,-23 17 0,23-17 0,-6 16 0,6-16 0,18 18 0,-2-8 0,2 1 0,1-4 0,2 3 0,-3-5-3,3 10-5,-21-15-12,0 0-20,19 1-2,-19-1 2,0 0-1</inkml:trace>
          <inkml:trace contextRef="#ctx0" brushRef="#br0" timeOffset="278397.9235">11406 8703 93,'0'0'36,"16"-9"0,-16 9 1,25 3-29,-25-3-4,25-12-11,-4 3-27,-5 14-3,-16-5 2,26 2-2</inkml:trace>
          <inkml:trace contextRef="#ctx0" brushRef="#br0" timeOffset="278241.9146">11521 8636 114,'9'19'41,"-9"-19"0,-14 18-2,16 8-30,-11-10-2,9 7-3,-6-4-4,3-1 0,5 1-2,-2-19-4,3 30-12,-3-30-22,0 0-1,0 0 0,0 0 0</inkml:trace>
        </inkml:traceGroup>
        <inkml:traceGroup>
          <inkml:annotationXML>
            <emma:emma xmlns:emma="http://www.w3.org/2003/04/emma" version="1.0">
              <emma:interpretation id="{27AF1C35-7D6D-4A6E-93EA-7525333BED97}" emma:medium="tactile" emma:mode="ink">
                <msink:context xmlns:msink="http://schemas.microsoft.com/ink/2010/main" type="inkWord" rotatedBoundingBox="19148,13672 21853,13591 21905,15349 19201,15429"/>
              </emma:interpretation>
              <emma:one-of disjunction-type="recognition" id="oneOf20">
                <emma:interpretation id="interp100" emma:lang="en-US" emma:confidence="0">
                  <emma:literal>"Predestination</emma:literal>
                </emma:interpretation>
                <emma:interpretation id="interp101" emma:lang="en-US" emma:confidence="0">
                  <emma:literal>"Predestination'</emma:literal>
                </emma:interpretation>
                <emma:interpretation id="interp102" emma:lang="en-US" emma:confidence="0">
                  <emma:literal>"Predestinating'</emma:literal>
                </emma:interpretation>
                <emma:interpretation id="interp103" emma:lang="en-US" emma:confidence="0">
                  <emma:literal>"Predestination*</emma:literal>
                </emma:interpretation>
                <emma:interpretation id="interp104" emma:lang="en-US" emma:confidence="0">
                  <emma:literal>"Predestinating*</emma:literal>
                </emma:interpretation>
              </emma:one-of>
            </emma:emma>
          </inkml:annotationXML>
          <inkml:trace contextRef="#ctx0" brushRef="#br0" timeOffset="282123.1366">13364 9465 117,'4'23'41,"-4"-23"1,-4 30-1,4-30-29,4 35-10,-1-17-2,1 3 0,-1 1 0,1-4 0,8 10 0,-1-12-40,-11-16-1,3 19-1,-3-19 1</inkml:trace>
          <inkml:trace contextRef="#ctx0" brushRef="#br0" timeOffset="282829.1768">13819 8778 85,'0'0'40,"0"0"1,-30-3 2,6 10-16,6 31-14,-24-3-7,13 23-6,-4 2 0,6 14 0,4 0 0,9 7 0,7-2 0,6-4 0,8-6 0,3-10 0,11-9 0,2-13 0,7-4 0,-1-24 0,6 3 0,-17-14-33,13-7-9,-11-15-2,-4-2 1</inkml:trace>
          <inkml:trace contextRef="#ctx0" brushRef="#br0" timeOffset="283496.2151">13786 9316 101,'0'0'38,"-2"17"1,2-17-1,25 14-27,-25-14-3,40-3-5,-13 6-6,-9-11-18,8 4-16,1 4-2,-6-3 1,2 3 0</inkml:trace>
          <inkml:trace contextRef="#ctx0" brushRef="#br0" timeOffset="283301.2039">13796 9050 101,'0'0'38,"22"-22"1,-1 11 0,16 6-28,-14-16-3,23 14-4,-7-4-1,6 6-3,-4 5-3,-9-7-9,-2 12-27,-9 6 1,-21-11-1,7 33 0</inkml:trace>
          <inkml:trace contextRef="#ctx0" brushRef="#br0" timeOffset="283212.1987">13931 9040 118,'8'19'41,"-11"4"1,-4 5-1,-18-1-30,23 13-9,-5-7-2,7 1 0,2-6 0,3-4 0,-3-2 0,-2-22 0,21 22 0,-21-22-41,0 0-1,0 0 0,7-30 1</inkml:trace>
          <inkml:trace contextRef="#ctx0" brushRef="#br0" timeOffset="284016.2448">14333 9226 112,'-19'-10'39,"-1"10"2,-4 5-1,-19-7-29,22 16-3,-11-9-4,11 11-4,-2-3 0,7 4 0,4-1 0,8 0 0,8 0 0,5-1 0,7-2 0,-1-5 0,7-4 0,1-8 0,5-4 0,-2-8 0,3-5 0,-7-4 0,1-5 0,-5-1 0,-6-8 0,-3-1 0,0 1 0,-5 2 0,1 5 0,-3 3 0,-1 4 0,1 7 0,-2 18 0,0 0 0,0 0 0,7 16 0,-10 7 0,-1 7 0,-1 5 0,5 4 0,-2 1 0,2 1 0,2-3 0,1-11 0,10 8 0,-6-19-40,-7-16-2,19 14 0,-19-14-1</inkml:trace>
          <inkml:trace contextRef="#ctx0" brushRef="#br0" timeOffset="284303.2612">14571 8811 110,'18'6'42,"-2"4"0,0 10 0,0-3-27,8 24-11,-9-1-4,2 14 0,-10 3 0,-1 6 0,-12-2 0,-1 4 0,-7-5 0,-2-5 0,-1-8 0,-1-8 0,4-6 0,-2-15 0,14 5 0,2-23-36,0 0-6,-23-27-2,20 3 1</inkml:trace>
          <inkml:trace contextRef="#ctx0" brushRef="#br0" timeOffset="284723.2853">15133 8771 107,'0'0'42,"0"0"0,-30 16 0,-9-6-27,16 26-8,-14-5-7,7 20 0,-2 0 0,4 12 0,0-1 0,6 6 0,12-3 0,8-1 0,6-6 0,6-7 0,4-6 0,7-11 0,6-6 0,-2-19 0,13 12-4,-11-27-39,-2-6-1,-8-13 1,5-4-1</inkml:trace>
          <inkml:trace contextRef="#ctx0" brushRef="#br0" timeOffset="285176.3112">15327 8929 117,'0'0'40,"0"0"2,0 0-1,-35-16-33,35 16-1,-32 11-7,32-11 0,-35 21 0,17-5 0,5 0 0,6 5 0,6 3 0,6 1 0,2 1 0,2 1 0,3-1 0,4 2 0,2 0 0,-4-5 0,-5 2 0,-4-1 0,-7-1 0,-3 0 0,-2-4 0,-7 1 0,0-5 0,-4-2 0,2-3 0,-2-8 0,18-2 0,-28 4-33,28-4-9,-23-25-1,14 6 0</inkml:trace>
          <inkml:trace contextRef="#ctx0" brushRef="#br0" timeOffset="285655.3386">15627 8766 105,'0'0'40,"-4"-18"3,4 18-1,-26 0-26,-2-5-7,10 12-9,-7-2 0,8 6 0,1-2 0,16-9 0,-18 21 0,18-21 0,2 15 0,-2-15 0,23 4 0,-5-6 0,3-3 0,-2 0 0,1-1 0,-1 1 0,-19 5 0,19 0 0,-19 0 0,-3 18 0,-4-1 0,0 3 0,0 2 0,-2 1 0,7 2 0,-1-9 0,20 8-16,-17-24-26,25 13-1,-25-13 0,25-13 0</inkml:trace>
          <inkml:trace contextRef="#ctx0" brushRef="#br0" timeOffset="287417.4394">15837 8383 72,'0'0'38,"-2"-16"0,2 16 2,0 0-20,0 0-4,0 0-5,0 0-3,29 17-1,-21 1-2,12 15-5,-3 6 0,10 16 0,-1 10 0,3 10 0,-6 13 0,-1 16 0,-7 3 0,-8 12 0,-9 1 0,-10 6 0,-10 1 0,-9-4 0,-5-11 0,-3-8 0,1-13 0,-1-13 0,-2-15 0,4-16 0,0-17 0,2-16 0,7-5 0,-1-19 0,29 10-19,-21-32-24,18 11-2,-3-14 2,17 5 0</inkml:trace>
          <inkml:trace contextRef="#ctx0" brushRef="#br0" timeOffset="286031.3601">15837 8736 123,'14'26'44,"-10"-3"1,-3 12-2,-20-3-43,28 24 0,-13 0 0,6 13 0,-4-1 0,-3 4 0,-4-3 0,-3-1 0,-4-6 0,-3-11 0,1-9 0,-5-8 0,0-8 0,4-10 0,1-2 0,0-14 0,18 0 0,-19-9 0,19 9-37,0 0-6,12-19 0,-12 19 2,9-28-1</inkml:trace>
          <inkml:trace contextRef="#ctx0" brushRef="#br0" timeOffset="278608.9356">11752 8625 112,'-7'30'40,"6"-11"2,-5 4-2,8 11-31,-14-10-3,10 8-3,4-1-4,-9-13-21,10 3-17,2-5-3,-5-16 3,20 14-3</inkml:trace>
          <inkml:trace contextRef="#ctx0" brushRef="#br0" timeOffset="279247.9721">12003 9001 112,'12'-16'42,"-12"16"-1,0 0 2,-15 41-31,-8-22-7,14 20-5,-12-2 0,5 12 0,-2 0 0,7 9 0,-1-3 0,10-4 0,1-6 0,1-6 0,7-7 0,0-11 0,7-4 0,-14-17 0,33-7-27,-22-12-15,3-4-2,-3-10 1,1-4 0</inkml:trace>
          <inkml:trace contextRef="#ctx0" brushRef="#br0" timeOffset="279842.0061">11947 8869 113,'0'0'41,"33"-10"2,-8 8-1,12 16-31,-2-10-6,15 15-5,-3 4 0,6 10 0,-3 4 0,-4 5 0,-8 1 0,-4 2 0,-9-1 0,-13 2 0,-8-4 0,-13-2 0,-5-1 0,-8-2 0,-8-7 0,-7 1 0,-2-4 0,-1-3 0,-3-2 0,-2-7 0,0 3 0,-2-15 0,22 8-29,-10-6-14,5 4-1,7-5 1</inkml:trace>
          <inkml:trace contextRef="#ctx0" brushRef="#br0" timeOffset="279511.9872">12127 9036 122,'0'0'42,"-7"27"0,-2-4 0,5 15-35,-12-4-7,9 13 0,-5 1 0,3 1 0,4-4 0,3 3 0,2-6 0,2-5 0,0-7 0,1-6 0,2-6 0,-5-18 0,0 0 0,16 3 0,-16-3 0,2-35-13,0 12-29,-4-10-1,-2-4 1,-4-10-1</inkml:trace>
          <inkml:trace contextRef="#ctx0" brushRef="#br0" timeOffset="280658.0527">12250 9725 94,'-3'-23'38,"4"2"2,-1 21 1,4-38-25,21 36-4,-13-14-3,22 14-4,-6-3-5,16 10 0,-3 2 0,-6 9 0,-5 3 0,-5 6 0,-11 1 0,-9 3 0,-12-1 0,-7-4 0,-7-4 0,1-5 0,-3-6 0,2-7 0,5-4 0,16 2 0,-19-14 0,6-12-8,13 26-34,6-30-1,-6 30 1,8-26 0</inkml:trace>
          <inkml:trace contextRef="#ctx0" brushRef="#br0" timeOffset="280389.0374">12335 9820 115,'0'0'41,"0"0"1,7 16-1,-7-16-28,-4 30-10,-11-2-3,9 11 0,-8 1 0,5 7 0,2-1 0,4-2 0,1-4 0,2-8 0,9-7 0,-6-10 0,13-8 0,-16-7 0,21-22 0,-22-13-12,13 5-29,-14-11-1,0-3 0,-10-7 1</inkml:trace>
          <inkml:trace contextRef="#ctx0" brushRef="#br0" timeOffset="281198.0836">12750 9388 87,'0'0'39,"17"-14"1,-17 14 2,0 0-21,-21 5-6,25 11-4,-4-16-11,-14 28 0,1-7 0,1 4 0,1 1 0,1 2 0,6-5 0,-1 0 0,3-4 0,2-19 0,-3 23 0,3-23 0,15 5 0,-15-5-7,27-17-34,-27 17-1,25-27 0,-8 8 0</inkml:trace>
          <inkml:trace contextRef="#ctx0" brushRef="#br0" timeOffset="281421.0964">12893 9428 105,'-23'13'39,"5"-1"1,-3 4 0,-7-11-28,21 18-2,7-23-5,-20 30-1,20-30-4,0 26 0,0-26 0,11 19 0,-11-19 0,30 7 0,-7 2-5,-6-16-6,17 4-28,-8 4-1,1-2 0,-1-1 0</inkml:trace>
          <inkml:trace contextRef="#ctx0" brushRef="#br0" timeOffset="281917.1248">13060 9549 92,'0'0'36,"0"0"-1,0 0 2,0 0-25,23-7-7,-23 7-4,29-5-13,-29 5-23,37 4-1,-21-10 0,6 6-1</inkml:trace>
          <inkml:trace contextRef="#ctx0" brushRef="#br0" timeOffset="281768.1162">13154 9430 98,'18'-11'40,"-18"11"2,0 0-1,3 37-22,-3-37-7,-7 27-9,2-8-3,3 6 0,0-3 0,2 3 0,-3-2 0,3-4 0,1 1 0,-1-20 0,4 22 0,-4-22-30,0 0-11,-21-14-1,21 14 1,-14-21-1</inkml:trace>
          <inkml:trace contextRef="#ctx0" brushRef="#br0" timeOffset="308059.62">16387 9272 98,'0'0'38,"0"0"0,0 0 1,-3 19-27,3-19-3,0 0-3,24-14-2,-4 9-2,-4-2 0,8 1 0,-2-2-1,2 2 0,3 1 0,-1 1 1,-3 1-2,2-1 0,1 1-2,-3-2-1,6 6-3,-14-13-4,15 19-10,-30-7-19,23-9-1,-23 9 1,0 0 0</inkml:trace>
          <inkml:trace contextRef="#ctx0" brushRef="#br0" timeOffset="307736.6016">16421 9099 66,'-4'18'37,"4"-18"-1,0 0 2,0 0-17,0 0-5,0 0-5,0 0-3,0 0-2,0 0-1,18-7-2,-18 7 1,21-5-2,-21 5 0,34-6-2,-17 3 0,3 1 0,1 0 0,9-1 0,-2 1 0,0-1 0,2 1 0,-3-2 0,1 3 0,-5-3 0,-2 6 0,-21-2-4,21 10-7,-21-10-17,0 0-12,0 0-1,-23 21 1,23-21 1</inkml:trace>
          <inkml:trace contextRef="#ctx0" brushRef="#br0" timeOffset="308526.6466">16444 8859 92,'0'0'36,"-9"-18"0,9 18-4,-12-16-18,12 16-3,10-19-5,-10 19-1,18-19-1,-2 12 0,-16 7-1,26-14 0,-10 7-1,2 7 1,-1 0-1,1 7 0,-18-7-2,28 19 0,-28-19 0,28 28 0,-28-28 0,29 28 0,-29-28 0,33 19 0,-13-13 0,-1-5 0,4 1 0,-23-2-9,37-3-6,-37 3-25,19-9-2,-19 9 1,0 0 1</inkml:trace>
          <inkml:trace contextRef="#ctx0" brushRef="#br0" timeOffset="309412.6974">17536 8790 22,'0'0'29,"16"-5"6,-16 5-2,0 0-6,0 0-3,18-4-5,-18 4-4,0 0-4,-20-14-1,20 14-3,-24 0-2,24 0 0,-36 6-1,17-1-1,-7 0 0,1 6 0,-5-1-3,5 6 0,-1 0 0,3 5 0,-2 2 0,9 8 0,-5 1 0,9 1 0,3 1 0,7-1 0,7 1 0,4-1 0,5-3 0,6-6 0,6-4 0,2-3 0,8-3 0,-10-3 0,2-4 0,-1-4 0,-2-3 0,-10-3 0,5 1 0,-20 2 0,19-7-2,-19 7-39,6-16-3,-6 16 2,7-21-1</inkml:trace>
          <inkml:trace contextRef="#ctx0" brushRef="#br0" timeOffset="310586.7646">17909 8618 82,'0'0'38,"-23"-7"0,23 7 1,0 0-23,-32-5-3,32 5-5,0 0-2,-18 5-1,18-5-2,0 0 0,-17 7-1,17-7 0,0 0-2,-13 18 0,13-18 0,-5 26 0,5-7 0,0 4 0,0 5 0,2 6 0,-6 2 0,-1 8 0,0 0 0,-1 7 0,-4 0 0,-4 2 0,-2 0 0,2-1 0,5-1 0,2-5 0,2-2 0,1-7 0,6-7 0,10-6 0,-12-24 0,34 20 0,-13-22 0,2-7 0,3-1 0,-8-10 0,10 13-2,-23-14-39,-5 21-1,22-28-1,-22 28 1</inkml:trace>
          <inkml:trace contextRef="#ctx0" brushRef="#br0" timeOffset="311375.8097">18232 8827 89,'0'21'39,"-9"-5"1,-7 0 1,-5-9-24,10 24-4,-17-17-4,7 11-4,-7-6-3,6 2-2,-2-3 0,4-2 0,20-16 0,-24 19 0,24-19 0,0 0 0,1 16 0,-1-16 0,27 4 0,-6-3 0,0 1 0,4 2 0,-2-1 0,-2 2 0,-1 1 0,-20-6 0,26 14 0,-26-14 0,19 14 0,-19-14 0,0 0-3,4 16-4,5-1-6,-9-15-14,0 0-14,0 0 2,0 0-1,0 0 2</inkml:trace>
          <inkml:trace contextRef="#ctx0" brushRef="#br0" timeOffset="310969.7865">18034 8857 78,'0'0'40,"0"0"-1,0 0 2,0 0-13,0 0-16,5 17-2,1 12-3,-12-3-7,8 7 0,-5-1 0,4 1 0,-1-1 0,2-4 0,0-3 0,0-9 0,-2-16 0,3 17 0,-3-17 0,0 0-13,13-16-28,-13 16-1,5-31 1,-2 6-1</inkml:trace>
          <inkml:trace contextRef="#ctx0" brushRef="#br0" timeOffset="311916.8406">18237 8943 66,'0'0'35,"0"0"1,0 0 1,18-11-12,6 19-14,-8-16-3,13 16-3,-6-7-2,3 5-4,2 8-4,-12-16-10,5 5-23,4 3 3,-9-6-2,5 1 0</inkml:trace>
          <inkml:trace contextRef="#ctx0" brushRef="#br0" timeOffset="311721.8295">18431 8815 94,'0'0'39,"0"16"0,0-16 0,-23 17-26,34 6-2,-18-7-3,10 14-3,-4-6-1,4 6-1,-6-4-3,1 1 0,2-6 0,-2-2 0,2-3 0,0-16-2,0 0-5,0 0-6,0 0-25,0 0-3,-14-19 1,5 3 0</inkml:trace>
          <inkml:trace contextRef="#ctx0" brushRef="#br0" timeOffset="312269.8607">18661 8801 93,'0'0'40,"16"3"2,-16-3 0,0 0-27,3 27-1,-3-27-5,-2 29-9,-1-9 0,3 8 0,-5-2 0,1 4 0,-1-2 0,1 0 0,1-1 0,1-1 0,2-5 0,0-5 0,0-16 0,5 18 0,-5-18 0,0 0 0,21 7-7,-21-7-35,9-25-2,-7 2 2,-2-5-1</inkml:trace>
          <inkml:trace contextRef="#ctx0" brushRef="#br0" timeOffset="312750.8884">18728 8556 97,'0'0'38,"23"-14"2,-23 14 0,39-7-28,-39 7-2,37-14-3,-20 6-2,5 8-2,-5-4 0,3 8-3,-5-1 0,-15-3 0,20 18 0,-13-3 0,-4 3 0,-1 8 0,-5 6 0,1 5 0,-9 3 0,3 9 0,-7 2 0,5 9 0,-6-2 0,9 5 0,-5-3 0,4 5 0,1-3 0,-3-1 0,8-5 0,0-5 0,1-8 0,-1-8 0,0-7 0,4-7 0,-2-21 0,0 0 0,0 0 0,0 0 0,7-28 0,-12 1 0,5 27 0,-11-35-35,7 18-9,-4 1 0,8 16 1</inkml:trace>
          <inkml:trace contextRef="#ctx0" brushRef="#br0" timeOffset="313518.9323">19125 9482 94,'14'-15'38,"-14"15"2,0 0-1,-28-23-24,28 23-3,0 0-5,-20-5-1,20 5-2,-24-2-4,24 2 0,-28 12 0,8-3 0,2 1 0,-3 6 0,4-3 0,1 2 0,2 1 0,14-16 0,-16 23 0,16-23 0,9 16 0,-9-16 0,26 3 0,-7-6 0,6-1 0,-2-1 0,0-2 0,-2 2 0,-3-2 0,-18 7 0,25-7 0,-25 7 0,0 0 0,-4 21 0,-5 0 0,-5 2 0,-5 8 0,-1 4 0,-3 8 0,2-1 0,7-4 0,-2 1 0,6-5 0,4-5 0,6-4 0,7-7 0,-7-18 0,30 12 0,-14-19 0,14 7 0,-30 0-35,41-32-8,-20 6-1,-3-2 2</inkml:trace>
          <inkml:trace contextRef="#ctx0" brushRef="#br0" timeOffset="314239.9735">19116 8333 91,'0'0'38,"2"-21"1,-2 21 0,-7-26-24,7 26-4,0 0-2,0 0-3,18-12-1,-18 12-3,0 0-2,21 26 0,-21-26 0,10 35 0,-3-16 0,2 6 0,-2 3 0,0 0 0,-1 0 0,1-3 0,2-2 0,-2-2 0,0-4 0,-7-17 0,17 20 0,-17-20 0,21 0 0,-5-7 0,2-9 0,3-3 0,-3-4 0,7-4 0,-3-3 0,1-1 0,6-1 0,-6 2 0,0 8 0,-6-3 0,13 25 0,-14-11-42,-16 11-1,23 6-3,-23-6 1</inkml:trace>
        </inkml:traceGroup>
      </inkml:traceGroup>
    </inkml:traceGroup>
    <inkml:traceGroup>
      <inkml:annotationXML>
        <emma:emma xmlns:emma="http://www.w3.org/2003/04/emma" version="1.0">
          <emma:interpretation id="{A776C4FC-D7DC-41B6-9ABF-741AAA01CEC3}" emma:medium="tactile" emma:mode="ink">
            <msink:context xmlns:msink="http://schemas.microsoft.com/ink/2010/main" type="paragraph" rotatedBoundingBox="1700,16534 24801,16054 24836,17755 1736,18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70F9D8-DF8B-4A1E-875A-0DEF9F235F72}" emma:medium="tactile" emma:mode="ink">
              <msink:context xmlns:msink="http://schemas.microsoft.com/ink/2010/main" type="inkBullet" rotatedBoundingBox="1708,16926 1865,16923 1878,17578 1722,17581"/>
            </emma:interpretation>
            <emma:one-of disjunction-type="recognition" id="oneOf21">
              <emma:interpretation id="interp105" emma:lang="en-US" emma:confidence="1">
                <emma:literal>i</emma:literal>
              </emma:interpretation>
              <emma:interpretation id="interp106" emma:lang="en-US" emma:confidence="0">
                <emma:literal>I</emma:literal>
              </emma:interpretation>
              <emma:interpretation id="interp107" emma:lang="en-US" emma:confidence="0">
                <emma:literal>j</emma:literal>
              </emma:interpretation>
              <emma:interpretation id="interp108" emma:lang="en-US" emma:confidence="0">
                <emma:literal>[</emma:literal>
              </emma:interpretation>
              <emma:interpretation id="interp109" emma:lang="en-US" emma:confidence="0">
                <emma:literal>:</emma:literal>
              </emma:interpretation>
            </emma:one-of>
          </emma:emma>
        </inkml:annotationXML>
        <inkml:trace contextRef="#ctx0" brushRef="#br0" timeOffset="317996.1884">-4096 11718 101,'-12'-21'37,"12"21"1,0 0-1,0 0-28,0 0-5,0 0-2,0 0-5,24-2-10,5 7-23,2 7-2,-1-3 2,13 3-2</inkml:trace>
        <inkml:trace contextRef="#ctx0" brushRef="#br0" timeOffset="317809.1776">-4045 12081 85,'0'0'37,"0"0"1,-18 7 1,18 11-24,0-18-4,-3 19-1,3-19-3,2 28-2,-4-12-1,2 5 0,-2 0-4,2 4 0,0-4 0,-2 0 0,2-2 0,-5-3-2,3 2 0,2-18-7,2 19-11,-2-19-20,0 0-1,-7-31 1,4 4 1</inkml:trace>
      </inkml:traceGroup>
      <inkml:traceGroup>
        <inkml:annotationXML>
          <emma:emma xmlns:emma="http://www.w3.org/2003/04/emma" version="1.0">
            <emma:interpretation id="{36EA93B2-05E3-4EF6-911D-5F93BA8E3A11}" emma:medium="tactile" emma:mode="ink">
              <msink:context xmlns:msink="http://schemas.microsoft.com/ink/2010/main" type="line" rotatedBoundingBox="1961,16529 24801,16054 24836,17755 1997,18230"/>
            </emma:interpretation>
          </emma:emma>
        </inkml:annotationXML>
        <inkml:traceGroup>
          <inkml:annotationXML>
            <emma:emma xmlns:emma="http://www.w3.org/2003/04/emma" version="1.0">
              <emma:interpretation id="{955750FC-ABD9-49DF-9FEC-46CE33825DA0}" emma:medium="tactile" emma:mode="ink">
                <msink:context xmlns:msink="http://schemas.microsoft.com/ink/2010/main" type="inkWord" rotatedBoundingBox="1972,17061 2155,17058 2164,17496 1982,17499"/>
              </emma:interpretation>
              <emma:one-of disjunction-type="recognition" id="oneOf22">
                <emma:interpretation id="interp110" emma:lang="en-US" emma:confidence="1">
                  <emma:literal>S</emma:literal>
                </emma:interpretation>
                <emma:interpretation id="interp111" emma:lang="en-US" emma:confidence="0">
                  <emma:literal>s</emma:literal>
                </emma:interpretation>
                <emma:interpretation id="interp112" emma:lang="en-US" emma:confidence="0">
                  <emma:literal>5</emma:literal>
                </emma:interpretation>
                <emma:interpretation id="interp113" emma:lang="en-US" emma:confidence="0">
                  <emma:literal>6</emma:literal>
                </emma:interpretation>
                <emma:interpretation id="interp114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318342.2082">-3662 11827 103,'-35'22'38,"0"-1"1,3 1 0,-4-8-28,28 12-3,-5-8-2,13 3-3,0-21 0,9 33-1,-2-17 1,6 3-3,1-1 0,2 1 0,-4-3 0,4 1 0,-4-1 0,-1 0 0,-11-16 0,16 23 0,-16-23 0,0 21 0,0-21 0,-27 25 0,9-13 0,-1-2 0,0 8 0,-11-16-5,30-2-36,-27 17-2,27-17 2,0 0-2</inkml:trace>
        </inkml:traceGroup>
        <inkml:traceGroup>
          <inkml:annotationXML>
            <emma:emma xmlns:emma="http://www.w3.org/2003/04/emma" version="1.0">
              <emma:interpretation id="{4AA10A1D-4345-4451-8AE6-38644E01B5F7}" emma:medium="tactile" emma:mode="ink">
                <msink:context xmlns:msink="http://schemas.microsoft.com/ink/2010/main" type="inkWord" rotatedBoundingBox="3735,16492 5326,16459 5348,17515 3757,17548"/>
              </emma:interpretation>
              <emma:one-of disjunction-type="recognition" id="oneOf23">
                <emma:interpretation id="interp115" emma:lang="en-US" emma:confidence="0">
                  <emma:literal>dual</emma:literal>
                </emma:interpretation>
                <emma:interpretation id="interp116" emma:lang="en-US" emma:confidence="0">
                  <emma:literal>dud</emma:literal>
                </emma:interpretation>
                <emma:interpretation id="interp117" emma:lang="en-US" emma:confidence="0">
                  <emma:literal>did</emma:literal>
                </emma:interpretation>
                <emma:interpretation id="interp118" emma:lang="en-US" emma:confidence="0">
                  <emma:literal>duel</emma:literal>
                </emma:interpretation>
                <emma:interpretation id="interp119" emma:lang="en-US" emma:confidence="0">
                  <emma:literal>duad</emma:literal>
                </emma:interpretation>
              </emma:one-of>
            </emma:emma>
          </inkml:annotationXML>
          <inkml:trace contextRef="#ctx0" brushRef="#br0" timeOffset="339507.4187">-1731 11972 83,'20'-19'39,"-20"19"1,0 0 1,-13-30-16,13 30-15,-26-3-1,8 10-3,-12-4-4,0 13-2,-5 2 0,-2 10 0,0 3 0,0 6 0,3 2 0,9 0 0,6-3 0,12-2 0,5-8 0,15-8 0,9-8 0,14-11 0,6-8 0,4-11 0,3-9 0,-1-8 0,2-11 0,-8-4 0,-5-5 0,-7-4 0,-5-6 0,-6-3 0,-5 1 0,-1 1 0,-6 4 0,-2 8 0,-3 3 0,-1 11 0,-1 7 0,0 12 0,0 6 0,0 17 0,0 0 0,-7 17 0,0 17 0,-1 15 0,-1 11 0,0 12 0,0 10 0,6 4 0,1 0 0,2-5 0,5-10 0,4-10 0,1-6 0,1-19 0,5 0 0,-16-36-30,16 14-11,-16-14-3,19-21 2,-10-9-1</inkml:trace>
          <inkml:trace contextRef="#ctx0" brushRef="#br0" timeOffset="339808.436">-1374 11951 107,'0'25'39,"3"3"3,-3-3-1,20 10-30,-22-18-2,13 8-3,-4-7-6,5-1 0,-12-17 0,27 21 0,-27-21 0,30 5 0,-30-5 0,30-14 0,-30 14 0,26-33 0,-14 7 0,-5-4 0,2-2 0,-5 2 0,-1 6 0,-1-3 0,-2 27-7,-2-23-16,2 23-17,4 20-2,6-1 2,6-1-1</inkml:trace>
          <inkml:trace contextRef="#ctx0" brushRef="#br0" timeOffset="340161.4562">-855 12037 109,'0'0'40,"3"-17"0,-3 17 1,-44-4-30,44 4-3,-32 14-2,32-14-6,-26 23 0,26-23 0,-18 23 0,18-23 0,-10 18 0,10-18 0,0 0 0,0 0 0,21-4 0,-21 4 0,19-12 0,-19 12 0,18-12 0,-18 12 0,0 0 0,0 0 0,14 26 0,-7-9 0,-2 1 0,6-2 0,-6 1 0,-5-17 0,22 21 0,-22-21-2,24 6-15,-24-6-25,18-25 0,-11 1 0,5-5 1</inkml:trace>
          <inkml:trace contextRef="#ctx0" brushRef="#br0" timeOffset="340426.4713">-543 11248 121,'7'-19'42,"-7"19"1,0 0 1,-1 42-39,-7-8-5,12 22 0,-8 5 0,3 18 0,-3 9 0,4 5 0,0 2 0,2-2 0,0-3 0,1-9 0,1-7 0,3-15 0,3-9 0,-4-22 0,18-2-21,-24-26-23,18 7-1,-13-28 0</inkml:trace>
        </inkml:traceGroup>
        <inkml:traceGroup>
          <inkml:annotationXML>
            <emma:emma xmlns:emma="http://www.w3.org/2003/04/emma" version="1.0">
              <emma:interpretation id="{7017B44B-E218-4C01-8BEC-9CE8259EF334}" emma:medium="tactile" emma:mode="ink">
                <msink:context xmlns:msink="http://schemas.microsoft.com/ink/2010/main" type="inkWord" rotatedBoundingBox="6805,16835 7524,16820 7538,17499 6819,17514"/>
              </emma:interpretation>
              <emma:one-of disjunction-type="recognition" id="oneOf24">
                <emma:interpretation id="interp120" emma:lang="en-US" emma:confidence="1">
                  <emma:literal>to</emma:literal>
                </emma:interpretation>
                <emma:interpretation id="interp121" emma:lang="en-US" emma:confidence="0">
                  <emma:literal>t,</emma:literal>
                </emma:interpretation>
                <emma:interpretation id="interp122" emma:lang="en-US" emma:confidence="0">
                  <emma:literal>tv</emma:literal>
                </emma:interpretation>
                <emma:interpretation id="interp123" emma:lang="en-US" emma:confidence="0">
                  <emma:literal>t.</emma:literal>
                </emma:interpretation>
                <emma:interpretation id="interp124" emma:lang="en-US" emma:confidence="0">
                  <emma:literal>f,</emma:literal>
                </emma:interpretation>
              </emma:one-of>
            </emma:emma>
          </inkml:annotationXML>
          <inkml:trace contextRef="#ctx0" brushRef="#br0" timeOffset="341282.5203">996 11951 109,'2'-16'36,"14"16"1,7 0-1,-5-3-33,24 8 0,2-1-1,4 5-2,10 8-4,-8-5-5,13 20-7,-22-14-2,13 19 0,-25-16 6,2 10 6,-9-4 5,-12-8 4,1 9 6,-11-28 9,-2 25 2,2-25-1,0 0-5,0 0-4,0 0-3,18-18-2,5 6-1,0-8 0,3 1-4,-3-5 0,0-1 0,-7 2 0,-7 2 0,-13 3 0,4 18 0,-33-21 0,6 18 0,1 5 0,-3 5 0,3 3 0,-1-5 0,27 15-30,0-20-11,8 21 0,7-16-1</inkml:trace>
          <inkml:trace contextRef="#ctx0" brushRef="#br0" timeOffset="340891.4979">1422 11595 125,'-18'19'41,"2"9"2,4 18-2,-9-1-36,12 22-5,-5-4 0,7 8 0,3-1 0,4-3 0,0-6 0,4-12 0,1-8 0,-3-13 0,7-2 0,-9-26-22,-20-1-19,20 1-2,-35-32 2,1 0-1</inkml:trace>
        </inkml:traceGroup>
        <inkml:traceGroup>
          <inkml:annotationXML>
            <emma:emma xmlns:emma="http://www.w3.org/2003/04/emma" version="1.0">
              <emma:interpretation id="{C5664B2C-30A7-4BED-B062-C60052DC89C5}" emma:medium="tactile" emma:mode="ink">
                <msink:context xmlns:msink="http://schemas.microsoft.com/ink/2010/main" type="inkWord" rotatedBoundingBox="8806,16452 10241,16422 10263,17505 8829,17534"/>
              </emma:interpretation>
              <emma:one-of disjunction-type="recognition" id="oneOf25">
                <emma:interpretation id="interp125" emma:lang="en-US" emma:confidence="1">
                  <emma:literal>the</emma:literal>
                </emma:interpretation>
                <emma:interpretation id="interp126" emma:lang="en-US" emma:confidence="0">
                  <emma:literal>thr</emma:literal>
                </emma:interpretation>
                <emma:interpretation id="interp127" emma:lang="en-US" emma:confidence="0">
                  <emma:literal>thn</emma:literal>
                </emma:interpretation>
                <emma:interpretation id="interp128" emma:lang="en-US" emma:confidence="0">
                  <emma:literal>thx</emma:literal>
                </emma:interpretation>
                <emma:interpretation id="interp129" emma:lang="en-US" emma:confidence="0">
                  <emma:literal>The</emma:literal>
                </emma:interpretation>
              </emma:one-of>
            </emma:emma>
          </inkml:annotationXML>
          <inkml:trace contextRef="#ctx0" brushRef="#br0" timeOffset="341906.556">3007 12041 113,'0'0'35,"18"9"2,6-6-2,12-3-32,-1-3 0,13-3-3,1 3-2,2-11-6,16 12-13,-7-5-15,-8-3 2,2-1-2,-6-5 0</inkml:trace>
          <inkml:trace contextRef="#ctx0" brushRef="#br0" timeOffset="341736.5462">3503 11698 125,'-14'25'40,"-4"-1"1,2 17-1,-8-2-31,15 20-9,-9-4 0,11 6 0,-2-5 0,6 6 0,1-11 0,2-7 0,4-9 0,-8-14 0,11 4 0,-7-25-14,-18-2-26,18 2-2,-23-25 1,-1 1-1</inkml:trace>
          <inkml:trace contextRef="#ctx0" brushRef="#br0" timeOffset="342508.5904">3872 11203 121,'0'0'40,"-26"14"1,13 12 0,4 16-34,-8 1-2,8 16-5,-7 6 0,5 11 0,-3 5 0,5 1 0,-3-3 0,5-3 0,0-8 0,2-8 0,6-11 0,-1-12 0,6-10 0,3-12 0,-9-15 0,0 0 0,24-12 0,-13-9 0,3-2 0,2 0 0,-4-1 0,-1 3 0,-1 5 0,-10 16 0,22-9 0,-22 9 0,17 26 0,-6-6 0,-1 3 0,6-1 0,5 1 0,1-3 0,2-3 0,5-6 0,-3-4 0,1-4 0,-3-6 0,-3-3 0,-3-6 0,-2-4 0,-7-3 0,0 1 0,-6 1 0,-1 1 0,-2 16 0,2-25 0,-2 25 0,0 0 0,0 0 0,1 32 0,3-11 0,1 7 0,13 4 0,3 0 0,13 6 0,-4-17-23,21 0-19,5-12-1,10-2 1</inkml:trace>
        </inkml:traceGroup>
        <inkml:traceGroup>
          <inkml:annotationXML>
            <emma:emma xmlns:emma="http://www.w3.org/2003/04/emma" version="1.0">
              <emma:interpretation id="{3BCA31AC-0A5C-4805-AF3A-CCA3CEEC36D5}" emma:medium="tactile" emma:mode="ink">
                <msink:context xmlns:msink="http://schemas.microsoft.com/ink/2010/main" type="inkWord" rotatedBoundingBox="11843,16545 14023,16500 14046,17619 11866,17664"/>
              </emma:interpretation>
              <emma:one-of disjunction-type="recognition" id="oneOf26">
                <emma:interpretation id="interp130" emma:lang="en-US" emma:confidence="0">
                  <emma:literal>cost</emma:literal>
                </emma:interpretation>
                <emma:interpretation id="interp131" emma:lang="en-US" emma:confidence="0">
                  <emma:literal>closet</emma:literal>
                </emma:interpretation>
                <emma:interpretation id="interp132" emma:lang="en-US" emma:confidence="0">
                  <emma:literal>closeout</emma:literal>
                </emma:interpretation>
                <emma:interpretation id="interp133" emma:lang="en-US" emma:confidence="0">
                  <emma:literal>hosed</emma:literal>
                </emma:interpretation>
                <emma:interpretation id="interp134" emma:lang="en-US" emma:confidence="0">
                  <emma:literal>Closeout</emma:literal>
                </emma:interpretation>
              </emma:one-of>
            </emma:emma>
          </inkml:annotationXML>
          <inkml:trace contextRef="#ctx0" brushRef="#br0" timeOffset="343229.6316">6161 11496 106,'-1'-19'40,"1"19"1,-6-25 0,6 25-28,0 0-1,-1 30-10,-12-5-2,4 17 0,-6 5 0,0 15 0,-2 6 0,3 8 0,0-2 0,3 0 0,7-9 0,6-6 0,5-6 0,2-13 0,2-8 0,-3-13 0,-8-19 0,20 14 0,-20-14 0,18-31 0,6 10-26,-10-25-15,8 0-2,-1-12 1,5 4 1</inkml:trace>
          <inkml:trace contextRef="#ctx0" brushRef="#br0" timeOffset="343538.6493">6492 11675 100,'0'0'40,"0"0"0,1 23 1,-20 18-22,-22-22-6,10 20-11,-12-2-2,6 5 0,-4-5 0,11 1 0,0-4 0,8-6 0,6-7 0,7-4 0,9-17 0,-9 18 0,9-18 0,0 0 0,0 0 0,0 0 0,0 0 0,21 12 0,-3-6 0,5-1 0,9 4 0,1-8 0,18 13 0,-12-21-20,11 16-21,-6-9-1,-2 0 2,-8-3-1</inkml:trace>
          <inkml:trace contextRef="#ctx0" brushRef="#br0" timeOffset="343846.6668">6624 12071 117,'0'0'41,"-5"17"1,5-17-2,14 34-28,-14-34-9,16 24-3,-16-24 0,33 14 0,-13-14 0,1-5 0,0-5 0,0-8 0,-3-3 0,-4-2 0,-5-5 0,-7 2 0,-8-2 0,-4 3 0,-8 6 0,-5 6 0,0 4 0,-2 6 0,2 8 0,0 2 0,11 13 0,12-20 0,-12 38-11,3-22-30,12 3-1,-3-19 1,18 27 1</inkml:trace>
          <inkml:trace contextRef="#ctx0" brushRef="#br0" timeOffset="344246.6898">7152 11816 87,'0'0'38,"-23"-11"1,3 8 2,4 19-21,-17-22-5,33 6-5,-42 18-5,26-6-5,-2-6 0,18-6 0,-7 22 0,7-22 0,18 27 0,-4-10 0,2 4 0,1 8 0,-1 0 0,-3 5 0,-6 1 0,-2 2 0,-12-4 0,0-3 0,-4-3 0,1-6 0,1-6 0,9-15 0,-18 11 0,18-11 0,0 0 0,-18-37 0,26 21-42,-10-8 0,2 1-1,3-9 0</inkml:trace>
          <inkml:trace contextRef="#ctx0" brushRef="#br0" timeOffset="344636.7121">7394 11849 111,'30'-7'41,"-30"7"1,26-12-1,-1 16-28,-16-20-6,14 9-7,-23 7 0,33-13 0,-33 13 0,30 6 0,-30-6 0,16 28 0,-14-7 0,-2 7 0,-6 4 0,-2 1 0,-1 0 0,-7 3 0,0-3 0,-3-3 0,3 0 0,0-2 0,5-4 0,2 1 0,6-4 0,5-3 0,-2-18 0,21 21 0,0-12 0,-21-9 0,44-15-38,-24 1-4,-3 0-1,-10-8 0</inkml:trace>
          <inkml:trace contextRef="#ctx0" brushRef="#br0" timeOffset="345041.7353">7408 12008 101,'0'0'35,"0"0"2,30 5-2,3 0-29,-10-7-2,9 8-1,-6-1-2,3 2 0,-5 2-1,-1-1 0,-5 1 0,0 0 1,-18-9 0,21 14 2,-21-14 1,0 0 0,12 16 1,-12-16 0,4 19 0,-4-19-1,9 23-4,-9-23 0,21 18 0,-4-15 0,3-6 0,4-6 0,1-7 0,0-3 0,0-4 0,-4-3 0,-4-1 0,-2 4 0,-7 0 0,-2 8 0,-6 15 0,0-28 0,0 28 0,-11-16-18,11 16-22,0 0-3,0 0 2,0 0-2</inkml:trace>
          <inkml:trace contextRef="#ctx0" brushRef="#br0" timeOffset="345350.753">8142 11271 133,'0'0'43,"4"16"1,-8 26-9,-17 11-35,17 26 0,-6 9 0,4 14 0,-1 5 0,6 4 0,-3-1 0,4-6 0,7-11 0,2-17 0,5-15 0,-3-24 0,22-2-9,-33-35-35,32 4 1,-18-31-1,5-13-1</inkml:trace>
        </inkml:traceGroup>
        <inkml:traceGroup>
          <inkml:annotationXML>
            <emma:emma xmlns:emma="http://www.w3.org/2003/04/emma" version="1.0">
              <emma:interpretation id="{10D603CA-C89D-42EC-8434-2CDEEC23E2A3}" emma:medium="tactile" emma:mode="ink">
                <msink:context xmlns:msink="http://schemas.microsoft.com/ink/2010/main" type="inkWord" rotatedBoundingBox="15186,16323 18630,16251 18653,17325 15208,17397"/>
              </emma:interpretation>
              <emma:one-of disjunction-type="recognition" id="oneOf27">
                <emma:interpretation id="interp135" emma:lang="en-US" emma:confidence="1">
                  <emma:literal>resolution</emma:literal>
                </emma:interpretation>
                <emma:interpretation id="interp136" emma:lang="en-US" emma:confidence="0">
                  <emma:literal>resolute</emma:literal>
                </emma:interpretation>
                <emma:interpretation id="interp137" emma:lang="en-US" emma:confidence="0">
                  <emma:literal>resolute,</emma:literal>
                </emma:interpretation>
                <emma:interpretation id="interp138" emma:lang="en-US" emma:confidence="0">
                  <emma:literal>resolut,67</emma:literal>
                </emma:interpretation>
                <emma:interpretation id="interp139" emma:lang="en-US" emma:confidence="0">
                  <emma:literal>resoluti67</emma:literal>
                </emma:interpretation>
              </emma:one-of>
            </emma:emma>
          </inkml:annotationXML>
          <inkml:trace contextRef="#ctx0" brushRef="#br0" timeOffset="345997.79">9397 11704 108,'-3'22'40,"4"-4"1,-1-18-1,0 53-29,-9-30-2,17 20-3,-14-2-6,8 8 0,-4-1 0,6-5 0,-4 0 0,3-12 0,-1-3 0,-2-28 0,11 20 0,-11-20 0,19-25 0,-7-1 0,1-11 0,-1-9 0,4-8 0,0-8 0,0-1 0,-2 1 0,2 3 0,0 2 0,1 10 0,1 7 0,3 11 0,-1 10 0,1 10 0,0 4 0,2 10 0,-4 4 0,4 9 0,-7-4-4,14 21-13,-9-12-23,-7 3-1,-6-5 1,-3-1-1</inkml:trace>
          <inkml:trace contextRef="#ctx0" brushRef="#br0" timeOffset="346448.8158">9837 11925 105,'0'0'40,"31"7"1,-15-11-1,5 4-23,-21 0-11,39-24 0,-14 3-6,1 0 0,-3-6 0,0-1 0,-3-2 0,-6 0 0,-4 2 0,-8 6 0,-5 2 0,3 20 0,-32-14 0,4 21 0,-8 11 0,1 10 0,-2 5 0,2 9 0,3 2 0,9 4 0,7-1 0,11 1 0,12-6 0,11-7 0,4-5 0,8-9 0,6-2 0,-4-12 0,8 4 0,-19-20-36,15 6-6,-12-12-1,1 3 1</inkml:trace>
          <inkml:trace contextRef="#ctx0" brushRef="#br0" timeOffset="346816.8368">10370 11686 118,'-20'-5'42,"3"13"0,-3-9 0,22 18-31,-21-11-11,13 11 0,6-17 0,-7 30 0,16-14 0,2 1 0,8 1 0,0 3 0,-1 2 0,-2 3 0,0 2 0,-7 2 0,-8 2 0,-2 0 0,-13-4 0,-2-2 0,-2-5 0,-3-2 0,-4-5 0,4-5 0,0-2 0,5-7 0,16 0 0,-25-1-15,25 1-29,0 0-1,27-16 2,-8 2-2</inkml:trace>
          <inkml:trace contextRef="#ctx0" brushRef="#br0" timeOffset="348590.9383">10652 11832 95,'-16'14'37,"16"-14"2,-17 21-1,-1-18-27,21 22-2,-3-25-2,6 30-3,-6-30 0,19 30-2,-3-20-1,3-3 1,4-7-1,0-3 0,-1-8-1,-1-3 1,0-3-1,-5-4 0,-4-2 1,-3-2-1,-6 2 2,-4 2-2,-8 2 0,-7 1 0,-7 4 0,-5 7 0,-4 4 0,-1 1 0,-1 6 0,4 1 0,5 9 0,4 0-4,16 7-1,5-21-6,19 19-28,2-6-1,8-5 0,8-6 0</inkml:trace>
          <inkml:trace contextRef="#ctx0" brushRef="#br0" timeOffset="348929.9576">11175 11066 107,'-20'-11'41,"3"23"0,-1 18 0,-12 4-28,14 25-4,-14 3-6,11 19-3,-1-2 0,4 5 0,6-3 0,8-4 0,4-5 0,3-12 0,7-9 0,1-16 0,4-7 0,-17-28 0,39 23-11,-39-23-30,20-30-2,-10-5 2,4-2-1</inkml:trace>
          <inkml:trace contextRef="#ctx0" brushRef="#br0" timeOffset="349177.9719">11176 11672 102,'0'42'39,"2"6"2,-4-1-2,20 6-28,-16-27-2,19 7-3,-5-19-2,9-6 0,1-14-4,2-10 0,1-8 0,-1-8 0,-7-5 0,-3-3 0,-8 3 0,-5 4 0,-3 6 0,-5 6 0,3 21-6,-14-17-8,14 17-26,0 26-1,1-5 0,5-5 0</inkml:trace>
          <inkml:trace contextRef="#ctx0" brushRef="#br0" timeOffset="349742.0041">11595 11712 87,'0'0'35,"-4"-24"1,4 24 2,34 1-25,-34-1-5,39-3-3,-13 3-2,9 5-1,2 1 0,0 1-2,1 3-1,-3 4 0,-2 2 0,-4 3 0,-5 4 0,-8 2 0,-7 1 0,-4 0 1,-6-1 0,-1-2 0,-3 1-2,5-24-6,-8 27-18,8-27-11,0 0 1,0 0-1,-10-19 1</inkml:trace>
          <inkml:trace contextRef="#ctx0" brushRef="#br0" timeOffset="349496.9901">11750 11445 93,'18'-7'39,"-18"7"1,5 32 0,-7-15-25,8 31-3,-21-6-4,14 20-3,-6-3-2,5 6-3,-2-3 0,4-2 0,0-6 0,2-10 0,0-7 0,0-13 0,3-4 0,-5-20-6,0 0-3,-16-20-10,16 3-21,-11-15-2,-1-1 2,-4-9 0</inkml:trace>
          <inkml:trace contextRef="#ctx0" brushRef="#br0" timeOffset="350166.0284">12018 11473 81,'0'0'33,"0"0"-1,14 30 0,-6-3-30,-1 8-1,3 9-4,-5-4-4,10 18-5,-10-14-2,11 12 0,-13-15 2,10 6 3,-10-15 6,4-8 5,9 1 8,-16-25 5,28 9 3,-17-32 3,21 11-3,-16-27-3,17 14-4,-15-20-2,8 8-3,-10-5-1,-2 8-1,-10 1-1,-6 12 0,-9 3 0,11 18 0,-35-3-1,10 15-2,1 2 0,-1 5 0,4 2 0,1 2 0,5 0 0,2-7-2,10 3-2,3-19-5,7 21-10,-7-21-21,17 6-1,-17-6 1,27-6 0</inkml:trace>
          <inkml:trace contextRef="#ctx0" brushRef="#br0" timeOffset="350497.0473">12465 11777 117,'0'0'40,"0"0"2,0 0-1,0 0-31,0 0-5,0 0-5,23 16 0,-23-16 0,35-2 0,-8-5 0,1-1 0,4-5 0,3-1 0,-1-2 0,-1 4 0,-5 0 0,-3 12 0,-25 0 0,21 26 0,-23-1 0,-1 5 0,-1 3 0,-1 4 0,2 2 0,-1-8 0,13 4 0,-9-35-25,12 32-17,9-32-3,6 0 2</inkml:trace>
        </inkml:traceGroup>
        <inkml:traceGroup>
          <inkml:annotationXML>
            <emma:emma xmlns:emma="http://www.w3.org/2003/04/emma" version="1.0">
              <emma:interpretation id="{935857BF-8455-432C-8726-3D5384614F06}" emma:medium="tactile" emma:mode="ink">
                <msink:context xmlns:msink="http://schemas.microsoft.com/ink/2010/main" type="inkWord" rotatedBoundingBox="19679,16490 20733,16468 20756,17600 19702,17621"/>
              </emma:interpretation>
              <emma:one-of disjunction-type="recognition" id="oneOf28">
                <emma:interpretation id="interp140" emma:lang="en-US" emma:confidence="1">
                  <emma:literal>for</emma:literal>
                </emma:interpretation>
                <emma:interpretation id="interp141" emma:lang="en-US" emma:confidence="0">
                  <emma:literal>fer</emma:literal>
                </emma:interpretation>
                <emma:interpretation id="interp142" emma:lang="en-US" emma:confidence="0">
                  <emma:literal>far</emma:literal>
                </emma:interpretation>
                <emma:interpretation id="interp143" emma:lang="en-US" emma:confidence="0">
                  <emma:literal>For</emma:literal>
                </emma:interpretation>
                <emma:interpretation id="interp144" emma:lang="en-US" emma:confidence="0">
                  <emma:literal>fur</emma:literal>
                </emma:interpretation>
              </emma:one-of>
            </emma:emma>
          </inkml:annotationXML>
          <inkml:trace contextRef="#ctx0" brushRef="#br0" timeOffset="351527.1062">14453 11363 86,'-8'-25'36,"-2"6"1,-6-6 2,16 25-24,-41-32-2,22 32-3,-16-12-3,10 23-1,-7-4 0,6 5-6,3 6 0,5 4 0,2 5 0,4-1 0,5 11 0,-2 4 0,0 4 0,4 10 0,1 4 0,3 8 0,-1 2 0,5 1 0,1 0 0,5-3 0,1 0 0,1-2 0,-2-9 0,-4-3 0,-3-6 0,-6-6 0,-8-6 0,-4-5 0,-5-9 0,-9-7 0,0-9 0,-6-12 0,6-3 0,-8-24 0,22 2-41,-12-13-1,5 1-3,0-9 5</inkml:trace>
          <inkml:trace contextRef="#ctx0" brushRef="#br0" timeOffset="351900.1276">13911 11851 65,'42'0'33,"-3"-5"-1,16 5 1,12 3-20,-18-8-2,6 9-8,-8 3-3,-8 1-3,-2 5 0,-17-1 1,-6 4 0,-11 1 2,-8-1 0,3 5 4,2-21 1,0 28 2,0-28 0,16 15 1,-16-15-1,36-6-2,-17-10 1,7 4-2,-11-11 0,2 0-1,-8-6-1,-7 4 0,-7-1-1,-6 6 0,-9 3 0,5 4 0,-3 6-1,-3 9-2,21-2-2,-27 19-8,36 3-26,-5 0-2,10 3 2,-2 1-2</inkml:trace>
          <inkml:trace contextRef="#ctx0" brushRef="#br0" timeOffset="352076.1376">14610 11946 96,'16'-25'37,"3"-1"2,4 1-2,-7-11-26,21 16-2,-11-10-4,6 13-3,-4 5-3,-3-3-5,10 17-22,-15-2-10,-4 4 1,-16-4-1,24 12 0</inkml:trace>
        </inkml:traceGroup>
        <inkml:traceGroup>
          <inkml:annotationXML>
            <emma:emma xmlns:emma="http://www.w3.org/2003/04/emma" version="1.0">
              <emma:interpretation id="{F13F8DF7-E15E-4D80-A3AE-59C4D61D08CA}" emma:medium="tactile" emma:mode="ink">
                <msink:context xmlns:msink="http://schemas.microsoft.com/ink/2010/main" type="inkWord" rotatedBoundingBox="21905,16181 24802,16121 24836,17755 21939,17815"/>
              </emma:interpretation>
              <emma:one-of disjunction-type="recognition" id="oneOf29">
                <emma:interpretation id="interp145" emma:lang="en-US" emma:confidence="0">
                  <emma:literal>Easy</emma:literal>
                </emma:interpretation>
                <emma:interpretation id="interp146" emma:lang="en-US" emma:confidence="0">
                  <emma:literal>Easy,</emma:literal>
                </emma:interpretation>
                <emma:interpretation id="interp147" emma:lang="en-US" emma:confidence="0">
                  <emma:literal>Easy)</emma:literal>
                </emma:interpretation>
                <emma:interpretation id="interp148" emma:lang="en-US" emma:confidence="0">
                  <emma:literal>Easy}</emma:literal>
                </emma:interpretation>
                <emma:interpretation id="interp149" emma:lang="en-US" emma:confidence="0">
                  <emma:literal>EX(s)</emma:literal>
                </emma:interpretation>
              </emma:one-of>
            </emma:emma>
          </inkml:annotationXML>
          <inkml:trace contextRef="#ctx0" brushRef="#br0" timeOffset="352991.19">16099 11456 117,'0'0'41,"25"-16"1,0 14-1,1-10-31,24 8-6,1-10-4,13 6 0,-1-5 0,9 4 0,-3 1 0,-5 1 0,-6 1 0,-7 3 0,-7 8 0,-17-3 0,1 17-14,-28-19-26,-3 23-3,3-23 3,-36 28-2</inkml:trace>
          <inkml:trace contextRef="#ctx0" brushRef="#br0" timeOffset="352757.1766">16230 11508 117,'0'0'40,"0"0"2,0 0 0,-18 2-32,22 25-6,-9-5-4,5 19 0,-6 3 0,5 12 0,-5 2 0,3 5 0,-1-5 0,2-3 0,4-6 0,0-12 0,2-4 0,-1-13 0,-3-20 0,18 7 0,-18-7 0,14-41-12,-9 15-29,-1-18-3,-4-5 2,-7-15-1</inkml:trace>
          <inkml:trace contextRef="#ctx0" brushRef="#br0" timeOffset="353419.2145">16191 11972 92,'0'0'36,"7"25"1,11-25-1,19 11-24,-7-22-3,18 9-4,-4-5-2,2-5-5,7 8-4,-20-17-20,10 11-11,-8-1 0,-9-1 0,-3 3-1</inkml:trace>
          <inkml:trace contextRef="#ctx0" brushRef="#br0" timeOffset="353226.2034">16262 11644 97,'-25'10'38,"25"-10"1,-23 14 1,23-14-28,20 11-2,11-2-3,-2-11-2,11 4-2,3-4-1,6 0 0,6-1-4,-4-8-2,5 9-2,-19-19-11,4 16-22,-13 0-1,-28 5 0,0 0 0</inkml:trace>
          <inkml:trace contextRef="#ctx0" brushRef="#br0" timeOffset="353939.2442">16251 11038 106,'0'0'38,"0"0"3,-17-22-2,17 22-29,3-21 0,-3 21-4,16-24-1,-16 24-5,21-21 0,-21 21 0,25-4 0,-25 4 0,32 16 0,-9 2 0,3-1 0,6 1 0,1-1 0,8-3 0,0-7 0,5-7 0,-4-5 0,-3-7 0,-4 0 0,-8-4 0,1 7 0,-23-7-3,13 16-38,-18 0-2,-7 19 1,0-3-1</inkml:trace>
          <inkml:trace contextRef="#ctx0" brushRef="#br0" timeOffset="354766.2915">17263 11117 52,'0'0'36,"0"0"-1,0 0 2,3-25-13,-3 25-3,0 0-6,0 0-3,-30-7-4,30 7-1,-40 4-2,15 3-2,-5-2-3,7 5 0,-3 3 0,6 1 0,20-14 0,-23 33 0,23-33 0,2 32 0,14-23 0,1-2 0,5-6 0,8-2 0,3-6 0,4-8 0,2 3 0,-4-7 0,-5 5 0,-5 1 0,-7 6 0,-18 7 0,0 0 0,-11 22 0,-12 2 0,-3 10 0,-4 2 0,1 7 0,7-3 0,6 0 0,7-4 0,7-12 0,9-3 0,-7-21 0,30 20 0,-30-20-30,27-7-12,-27 7-1,30-14 0</inkml:trace>
          <inkml:trace contextRef="#ctx0" brushRef="#br0" timeOffset="355359.3254">17845 11139 88,'0'0'38,"14"-17"1,-14 17 2,-5-16-25,5 16-1,0 0-5,0 0-2,-30 19-8,12 3 0,-10-7 0,-4 19 0,-8 1 0,-3 14 0,-6 6 0,5 15 0,-4 5 0,4 8 0,2 5 0,10 1 0,2 1 0,9 0 0,7-8 0,7-4 0,10-15 0,6-5 0,5-11 0,4-10 0,3-12 0,2-9 0,2-8 0,-6-13 0,9 10 0,-22-26-21,9 18-24,-15 3 1,16-18-1,-16 18 1</inkml:trace>
          <inkml:trace contextRef="#ctx0" brushRef="#br0" timeOffset="356107.3681">18186 11528 98,'0'0'39,"19"-20"1,-19 20 0,0 0-28,-5-15-1,5 15-3,-18-9-1,18 9-7,-35 0 0,12 3 0,-7 3 0,4 4 0,-6-1 0,2 5 0,2-2 0,5 4 0,2-2 0,3 2 0,5 0 0,13-16 0,-14 28 0,14-12 0,0-16 0,4 31 0,3-13 0,4 0 0,-1-1 0,4 1 0,0 1 0,4-1 0,0 4 0,1 1 0,1 0 0,1 2 0,-2-2 0,-1 3 0,-2 0 0,-6 1 0,-3-3 0,-5 1 0,-4-1 0,-3-1 0,-4 0 0,-5-4 0,-4-1 0,-3-2 0,-2-4 0,-1-3 0,-1-6 0,0-3 0,0-3 0,2-4 0,4 0 0,1-2 0,18 9 0,-24-24 0,24 24 0,-11-20 0,11 20 0,0 0-43,0 0 1,11-26-2,-11 26 1</inkml:trace>
          <inkml:trace contextRef="#ctx0" brushRef="#br0" timeOffset="357186.4299">18585 11231 74,'0'0'38,"-21"-16"-2,21 16 4,0 0-22,-25-9-3,25 9-5,-25 7-2,25-7-1,-35 20-2,16-6-1,-4-2-4,5 4 0,-1-2 0,6 3 0,13-17 0,-17 29 0,17-29 0,3 21 0,-3-21 0,11 15 0,-11-15 0,21 13 0,-21-13 0,28 0 0,-9-4 0,3-1 0,-1-4 0,2-1 0,1-4 0,-6 1 0,2-1 0,-20 14 0,21-17 0,-21 17 0,0 0 0,0 0 0,-18 17 0,6 4 0,-4 2 0,-2 7 0,-1 2 0,5 1 0,-2 2 0,5-3 0,6-6 0,5-1 0,3-4 0,6-5 0,-9-16 0,27 19 0,-8-16 0,-1-4 0,5 1 0,-7-13 0,15 17-23,-15-16-19,0 5-1,-16 7 1,18-20-2</inkml:trace>
          <inkml:trace contextRef="#ctx0" brushRef="#br0" timeOffset="357840.4673">18913 11083 99,'0'0'39,"0"0"4,0 0-2,14 16-21,-14-16-9,20 21-9,-11-5-2,6 16 0,-4 5 0,0 13 0,-10 7 0,1 16 0,-11 8 0,-7 9 0,-5 3 0,-5 4 0,1-2 0,-1-2 0,-1-4 0,-1-3 0,0-8 0,-1-6 0,1-9 0,2-5 0,-4-11 0,0-6 0,0-11 0,1-13 0,3-3 0,1-12 0,9 2 0,-15-27 0,31 23-43,-36-9-3,20 7 1,-1-5 0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07:07.8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E06D51-B01C-4BDF-8B05-BC7A46A9AAB4}" emma:medium="tactile" emma:mode="ink">
          <msink:context xmlns:msink="http://schemas.microsoft.com/ink/2010/main" type="writingRegion" rotatedBoundingBox="1169,4059 25076,3875 25087,5313 1180,5496"/>
        </emma:interpretation>
      </emma:emma>
    </inkml:annotationXML>
    <inkml:traceGroup>
      <inkml:annotationXML>
        <emma:emma xmlns:emma="http://www.w3.org/2003/04/emma" version="1.0">
          <emma:interpretation id="{C9EC87EA-FB34-4F65-A1C3-858BE1FAACCF}" emma:medium="tactile" emma:mode="ink">
            <msink:context xmlns:msink="http://schemas.microsoft.com/ink/2010/main" type="paragraph" rotatedBoundingBox="1169,4059 25076,3875 25087,5313 1180,5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1DC3FE-2840-4300-9080-859B03943670}" emma:medium="tactile" emma:mode="ink">
              <msink:context xmlns:msink="http://schemas.microsoft.com/ink/2010/main" type="line" rotatedBoundingBox="1169,4059 25076,3875 25087,5313 1180,5496"/>
            </emma:interpretation>
          </emma:emma>
        </inkml:annotationXML>
        <inkml:traceGroup>
          <inkml:annotationXML>
            <emma:emma xmlns:emma="http://www.w3.org/2003/04/emma" version="1.0">
              <emma:interpretation id="{D91B78EB-57CF-4E71-BE5D-713FB6CE735B}" emma:medium="tactile" emma:mode="ink">
                <msink:context xmlns:msink="http://schemas.microsoft.com/ink/2010/main" type="inkWord" rotatedBoundingBox="1169,4061 2761,4049 2770,5288 1179,5301"/>
              </emma:interpretation>
              <emma:one-of disjunction-type="recognition" id="oneOf0">
                <emma:interpretation id="interp0" emma:lang="en-US" emma:confidence="1">
                  <emma:literal>apply</emma:literal>
                </emma:interpretation>
                <emma:interpretation id="interp1" emma:lang="en-US" emma:confidence="0">
                  <emma:literal>apple</emma:literal>
                </emma:interpretation>
                <emma:interpretation id="interp2" emma:lang="en-US" emma:confidence="0">
                  <emma:literal>apples</emma:literal>
                </emma:interpretation>
                <emma:interpretation id="interp3" emma:lang="en-US" emma:confidence="0">
                  <emma:literal>applet</emma:literal>
                </emma:interpretation>
                <emma:interpretation id="interp4" emma:lang="en-US" emma:confidence="0">
                  <emma:literal>aptly</emma:literal>
                </emma:interpretation>
              </emma:one-of>
            </emma:emma>
          </inkml:annotationXML>
          <inkml:trace contextRef="#ctx0" brushRef="#br0">224 41 51,'0'0'32,"0"0"3,0 0 0,-12-30-12,12 30-6,-18-9-4,18 9-3,-19-2-3,19 2-1,-28 6-2,12 2 0,-4-1-2,5 9 1,-5 3-2,4 4 1,-1 4-1,2 4 1,0 1-2,8 1 1,-1 1 0,8-4 0,6-8-1,1-2 1,-7-20-1,28 12 1,-9-15-1,3-8 0,-1-7 2,2-3-2,-6-2 0,1-1 0,-2-1 0,-5 4 0,-3 4 0,-8 17 0,16-23 0,-16 23 0,0 0 0,0 0 0,0 0 0,11 24 0,-11-24 0,5 32 0,-8-13 0,1 1 0,0 1 0,2 3 0,2 1 0,0-2 0,-2-4 0,1 0 0,8-3 0,-9-16 0,16 20 0,-16-20 0,20 8 0,-20-8-10,26-17-30,-26 17-2,16-18 1,-16 18-1</inkml:trace>
          <inkml:trace contextRef="#ctx0" brushRef="#br0" timeOffset="630.036">461 199 78,'0'0'38,"0"0"0,0 0 2,0 0-14,30 5-13,-30-5-3,-2 26-3,-1-4-2,4 11-5,-2 4 0,-3 3 0,1 4 0,-1 2 0,-1 1 0,3-3 0,0 0 0,6-5 0,-2-6 0,3-1 0,-5-9 0,3-2 0,-3-21 0,4 19 0,-4-19 0,0 0 0,5-21 0,-5-5 0,-2-6 0,2-12 0,4-5 0,-1-11 0,1 0 0,-4 1 0,0 1 0,-2 3 0,6 6 0,-1 9 0,6 6 0,-4 8 0,4 8 0,-9 18 0,29-17 0,-10 20 0,0 9 0,1 6 0,-6 3 0,2 4 0,-7 3 0,-4 2 0,-2-2 0,-4-4 0,-1-1 0,-5-3 0,-4-3 0,11-17 0,-23 20 0,23-20 0,-23 5 0,7-12 0,16 7 0,-28-23-8,28 23-29,-9-23-5,6 7 0,-2-1 2</inkml:trace>
          <inkml:trace contextRef="#ctx0" brushRef="#br0" timeOffset="1232.0705">745 211 82,'0'0'37,"14"19"1,-14-19 2,-1 18-23,15 10-1,-18-12-3,15 21-4,-13-9-6,7 14-3,-7-5 0,2 7 0,0-2 0,2 0 0,-2-3 0,4 3 0,-6-8 0,2-1 0,4-5 0,-4-3 0,1-8 0,1-1 0,-2-16 0,0 0 0,0 0 0,0 0 0,-11-26 0,10-1 0,-3-6 0,1-8 0,-3-8 0,3-2 0,1-1 0,4-3 0,1 1 0,4 1 0,-3 6 0,5 4 0,3 6 0,2 6 0,4 8 0,-4 7 0,2 9 0,0 9 0,1 3 0,1 13 0,-4 5 0,-3 8 0,-4 3 0,-2 1 0,-5-2 0,2 2 0,-9-5 0,-4-7 0,1-2 0,10-21 0,-27 23 0,27-23 0,-28 0 0,5-14 0,23 14 0,-26-42-17,18 14-25,7-9-1,4-2 1,3-5 0</inkml:trace>
          <inkml:trace contextRef="#ctx0" brushRef="#br0" timeOffset="1540.0881">1126-420 114,'0'0'39,"6"-24"2,-6 24-1,0 0-31,0 0-1,5 30-4,-12-2-4,7 14 0,-4 7 0,-1 13 0,-2 4 0,2 5 0,-2-5 0,7 1 0,1-4 0,1-6 0,4-8 0,-1-11 0,2-4 0,-7-34 0,19 42-8,-19-42-33,0 0-2,23-25 1,-16 4 0</inkml:trace>
          <inkml:trace contextRef="#ctx0" brushRef="#br0" timeOffset="1894.1084">1291 195 104,'3'25'37,"6"1"3,-4-5-2,-5-21-26,20 20-3,-20-20-3,38-4-2,-16-6-1,9-3-1,-2-3-2,2 1 0,-8-5 0,2 5 0,0-1 0,-4 7 0,-5 2 0,-16 7 0,0 0 0,-2 30 0,-12-2 0,-5 12 0,-10 4 0,3 9 0,-8 1 0,3 3 0,1-3 0,3-6 0,9-8 0,6-8 0,5-8 0,2-8 0,5-16 0,0 0 0,23 4-35,-2-19-9,4-2 0,6-9 2</inkml:trace>
        </inkml:traceGroup>
        <inkml:traceGroup>
          <inkml:annotationXML>
            <emma:emma xmlns:emma="http://www.w3.org/2003/04/emma" version="1.0">
              <emma:interpretation id="{1BD8272C-93C2-4D7B-8DAE-E92CD82B937A}" emma:medium="tactile" emma:mode="ink">
                <msink:context xmlns:msink="http://schemas.microsoft.com/ink/2010/main" type="inkWord" rotatedBoundingBox="3889,4245 4810,4238 4817,5117 3896,5124"/>
              </emma:interpretation>
              <emma:one-of disjunction-type="recognition" id="oneOf1">
                <emma:interpretation id="interp5" emma:lang="en-US" emma:confidence="0">
                  <emma:literal>oh</emma:literal>
                </emma:interpretation>
                <emma:interpretation id="interp6" emma:lang="en-US" emma:confidence="0">
                  <emma:literal>of,</emma:literal>
                </emma:interpretation>
                <emma:interpretation id="interp7" emma:lang="en-US" emma:confidence="0">
                  <emma:literal>of.</emma:literal>
                </emma:interpretation>
                <emma:interpretation id="interp8" emma:lang="en-US" emma:confidence="0">
                  <emma:literal>Eon</emma:literal>
                </emma:interpretation>
                <emma:interpretation id="interp9" emma:lang="en-US" emma:confidence="0">
                  <emma:literal>Ion</emma:literal>
                </emma:interpretation>
              </emma:one-of>
            </emma:emma>
          </inkml:annotationXML>
          <inkml:trace contextRef="#ctx0" brushRef="#br0" timeOffset="3502.2003">2715-165 88,'0'0'36,"-2"-21"0,2 21 2,34-7-23,-24-9-3,24 13-3,-9-11-2,14 8-3,-1-1-1,10 2-1,-2 1-1,0 1-2,3 6-3,-10-10-12,2 13-22,-6 4-1,-10 3 1,-9 8-2</inkml:trace>
          <inkml:trace contextRef="#ctx0" brushRef="#br0" timeOffset="3720.2128">2738 587 91,'7'16'35,"-7"-16"2,42-11 0,-19 6-19,6-14-12,11 8-1,-6-5-3,1 2-3,2 13-9,-7-3-25,-3-5-2,1 11 0,-9-4 0</inkml:trace>
          <inkml:trace contextRef="#ctx0" brushRef="#br0" timeOffset="2932.1677">3001 32 72,'0'0'36,"0"0"0,0 0 2,-26-11-16,26 11-7,0 0-3,0 0-3,-25 2-3,25-2-1,-30 12-1,30-12-4,-32 25 0,18-6 0,-5-1 0,3 6 0,2 3 0,6 4 0,5 5 0,5-1 0,7-2 0,6-3 0,7 0 0,8-7 0,7-9 0,2-9 0,1-7 0,2-6 0,-4-12 0,0-1 0,-4-9 0,-8 2 0,-4-2 0,-8-1 0,-13-3 0,-2 1 0,-6 3 0,-9 4 0,-5 3 0,-4 2 0,-2 5 0,-1 7 0,7 4 0,-2 3 0,4 6 0,-1-1 0,20-3 0,-25 14 0,25-14 0,0 0 0,-1 32-13,1-32-15,0 0-12,0 0 0,0 0 1,0 0 0</inkml:trace>
          <inkml:trace contextRef="#ctx0" brushRef="#br0" timeOffset="3252.1859">3065-195 101,'0'0'38,"-7"-16"0,7 16 1,0 0-26,0 0-2,-11 39-2,2-16-3,6 19-6,-8 4 0,6 12 0,-6 1 0,4 8 0,0 0 0,3-2 0,1-7 0,5-5 0,-1-11 0,5-5 0,-1-7 0,-1-11 0,-4-19 0,7 16 0,-7-16 0,0-21 0,5-2-38,-9-10-4,-3-10 0,-5-8 0</inkml:trace>
          <inkml:trace contextRef="#ctx0" brushRef="#br0" timeOffset="4104.2347">3298 482 105,'0'0'38,"0"0"2,0 0-1,10 33-25,-10-33-4,2 23-1,-2-23-9,2 23 0,-2-23 0,0 0 0,19 14 0,-19-14 0,28-18 0,-8 4 0,3-3 0,3-3 0,-1 1 0,3 1 0,-7 3 0,-3 8 0,-2 7 0,-16 0 0,18 21 0,-13-4 0,-3 3 0,-2 1 0,1 3 0,3-4 0,1 1 0,-5-21 0,21 22-24,-21-22-17,27 8-2,-6-14 1</inkml:trace>
        </inkml:traceGroup>
        <inkml:traceGroup>
          <inkml:annotationXML>
            <emma:emma xmlns:emma="http://www.w3.org/2003/04/emma" version="1.0">
              <emma:interpretation id="{61664FF8-0F57-4213-B0F3-D78713131222}" emma:medium="tactile" emma:mode="ink">
                <msink:context xmlns:msink="http://schemas.microsoft.com/ink/2010/main" type="inkWord" rotatedBoundingBox="6527,4438 7187,4433 7190,4892 6530,4897"/>
              </emma:interpretation>
              <emma:one-of disjunction-type="recognition" id="oneOf2">
                <emma:interpretation id="interp10" emma:lang="en-US" emma:confidence="1">
                  <emma:literal>to</emma:literal>
                </emma:interpretation>
                <emma:interpretation id="interp11" emma:lang="en-US" emma:confidence="0">
                  <emma:literal>To</emma:literal>
                </emma:interpretation>
                <emma:interpretation id="interp12" emma:lang="en-US" emma:confidence="0">
                  <emma:literal>no</emma:literal>
                </emma:interpretation>
                <emma:interpretation id="interp13" emma:lang="en-US" emma:confidence="0">
                  <emma:literal>ho</emma:literal>
                </emma:interpretation>
                <emma:interpretation id="interp14" emma:lang="en-US" emma:confidence="0">
                  <emma:literal>Ho</emma:literal>
                </emma:interpretation>
              </emma:one-of>
            </emma:emma>
          </inkml:annotationXML>
          <inkml:trace contextRef="#ctx0" brushRef="#br0" timeOffset="5043.2885">5379 188 104,'-27'-19'36,"27"19"1,0 0-1,4-23-26,15 16-5,6-7-3,12 0-1,7 2-2,4-2-1,10 7-2,-1-4-1,8 13 0,-14-6 0,-2 15 0,-19-1 3,-8 4 1,-13 7 4,-15-3 1,-3 14 3,-19-13 1,10 14 0,-12-12 0,13 9-1,1-10-1,16 4-3,0-24-3,14 23 0,4-21 0,10-6 0,4-6 0,5-2 0,2-11 0,-4 0 0,-7-2 0,-7 1 0,-8 1 0,-12 2 0,-6 3 0,5 18 0,-40-23 0,8 18 0,-2 5 0,-1 2 0,5 1 0,7-1 0,9 17 0,14-19-33,0 0-9,18 6-2,8-12 2</inkml:trace>
          <inkml:trace contextRef="#ctx0" brushRef="#br0" timeOffset="4610.2636">5606-60 114,'0'0'39,"6"16"3,-13 7-2,0-7-28,7 26-4,-11-7-8,8 14 0,-6-3 0,7 2 0,0-4 0,4-4 0,-2-8 0,3-8 0,1-3 0,-4-21 0,11 23-13,-11-23-28,0 0 0,-18-26 0,4 6-1</inkml:trace>
        </inkml:traceGroup>
        <inkml:traceGroup>
          <inkml:annotationXML>
            <emma:emma xmlns:emma="http://www.w3.org/2003/04/emma" version="1.0">
              <emma:interpretation id="{31BD901A-3D7B-4B82-A496-E82FD019E022}" emma:medium="tactile" emma:mode="ink">
                <msink:context xmlns:msink="http://schemas.microsoft.com/ink/2010/main" type="inkWord" rotatedBoundingBox="9156,4283 12819,4273 12821,4962 9158,4973"/>
              </emma:interpretation>
              <emma:one-of disjunction-type="recognition" id="oneOf3">
                <emma:interpretation id="interp15" emma:lang="en-US" emma:confidence="0">
                  <emma:literal>X-&gt;QX</emma:literal>
                </emma:interpretation>
                <emma:interpretation id="interp16" emma:lang="en-US" emma:confidence="0">
                  <emma:literal>X-&gt;Qx</emma:literal>
                </emma:interpretation>
                <emma:interpretation id="interp17" emma:lang="en-US" emma:confidence="0">
                  <emma:literal>X~&gt;QX</emma:literal>
                </emma:interpretation>
                <emma:interpretation id="interp18" emma:lang="en-US" emma:confidence="0">
                  <emma:literal>x-&gt;QX</emma:literal>
                </emma:interpretation>
                <emma:interpretation id="interp19" emma:lang="en-US" emma:confidence="0">
                  <emma:literal>X-&gt;qx</emma:literal>
                </emma:interpretation>
              </emma:one-of>
            </emma:emma>
          </inkml:annotationXML>
          <inkml:trace contextRef="#ctx0" brushRef="#br0" timeOffset="8224.4704">8148-181 45,'-21'-16'31,"21"16"4,0 0-7,0 0-2,0 0-4,-5-17-4,5 17-4,0 0-1,14 19-4,-14-19-2,9 34 0,-6-10-7,13 15 0,-5 3 0,8 9 0,8 5 0,-3 0 0,10 2 0,-2-3 0,0-4 0,-4-5 0,4-6 0,-6-8 0,-5-8 0,-3-4 0,-18-20 0,21 21 0,-21-21 0,0 0 0,0 0 0,0 0 0,5-18 0,-13-8-7,18 8-30,-12-8-6,1-2 1,-1 0 1</inkml:trace>
          <inkml:trace contextRef="#ctx0" brushRef="#br0" timeOffset="8669.4958">8549-140 69,'9'-16'36,"-9"16"1,0 0 1,0 0-12,0 0-12,0 0-2,0 0-3,0 0-3,0 0 0,-23 21-4,9-2-2,-7 1 0,-2 6 0,-9 2 0,0 5 0,-7 1 0,-1 5 0,-4 1 0,1 2 0,-3 0 0,4-1 0,1-3 0,3-3 0,6-3 0,5-9 0,8-4 0,19-19 0,-21 21 0,21-21 0,0 0 0,0 0 0,0 0-32,16-15-10,-16 15-1,26-22 1,-7 8 1</inkml:trace>
          <inkml:trace contextRef="#ctx0" brushRef="#br0" timeOffset="9240.5286">8780 171 91,'-17'16'38,"17"-16"0,0 0 2,0 0-24,0 0-4,0 0-3,0 0-3,0 0-1,16-8-5,-1 5 0,10 3 0,5-4 0,11 3 0,3-5 0,18 3 0,1-1 0,3-3 0,9 6 0,3-5 0,0 3 0,-1-1 0,-4-1 0,-11 0 0,-6-2 0,-8 5 0,-11-3 0,-11 3 0,-6 2 0,-20 0 0,17-2 0,-17 2 0,0 0-16,0 0-25,0 0-2,-21-5 2,21 5-1</inkml:trace>
          <inkml:trace contextRef="#ctx0" brushRef="#br0" timeOffset="9675.5534">9617-10 99,'-19'-6'40,"19"6"0,0 0 0,0 0-24,0 0-4,0 0-4,0 0-8,0 0 0,21 2 0,-21-2 0,28 4 0,-5 1 0,-2-3 0,7-1 0,4 5 0,0-1 0,3 2 0,2 0 0,-7 2 0,-1 0 0,-6 1 0,-4 4 0,-14 2 0,-3 5 0,-9-2 0,-7 4 0,-6 0 0,-6 4 0,1-3 0,-7 2 0,6-3 0,-2-3 0,-1-5 0,7-2 0,2-3 0,2-4 0,18-6 0,-19-7 0,19 7-28,0 0-17,16-18 0,-16 18 0</inkml:trace>
          <inkml:trace contextRef="#ctx0" brushRef="#br0" timeOffset="16413.9389">10787-63 50,'0'0'32,"-3"-25"2,3 25-6,0 0-4,2-19-3,-2 19-6,0 0-3,0 0-3,0 0-1,-16-12-2,16 12-1,-23 0-1,7-2 0,16 2-1,-35 7-3,15 0 0,-5-2 0,2 8 0,-1-3 0,-3 6 0,4 2 0,-1 3 0,1 5 0,5 2 0,2 4 0,4 3 0,1 0 0,8 4 0,-3-4 0,8 2 0,3-2 0,4-2 0,2-5 0,3-1 0,4-6 0,1-4 0,4-3 0,0-7 0,9-3 0,1-9 0,3-6 0,2-6 0,3-6 0,-2-5 0,1-6 0,-4-4 0,-3-1 0,-5-3 0,-5 0 0,-5-2 0,-7 3 0,-6 4 0,-3 2 0,-6 5 0,-5 4 0,-3 3 0,-6 6 0,-1 3 0,1 6 0,-3 1 0,0 7 0,-4 0 0,9 11 0,-10-7 0,22 24-26,-10-11-15,2 3-1,-1 1 1,3 0 1</inkml:trace>
          <inkml:trace contextRef="#ctx0" brushRef="#br0" timeOffset="16752.9582">10678 158 114,'0'0'39,"18"-14"1,-18 14 0,0 0-29,0 0-3,8 21-5,6 1-3,-1-1 0,4 7 0,1 0 0,3 5 0,-1-3 0,-1-2 0,-1-1 0,-2-5 0,-4-4 0,-12-18 0,19 26 0,-19-26 0,0 0 0,0 0 0,13 20 0,-13-20 0,0 0 0,0 0-19,0 0-22,-5-18-2,5 18 1,7-19 0</inkml:trace>
          <inkml:trace contextRef="#ctx0" brushRef="#br0" timeOffset="17261.9874">11230-91 100,'0'0'39,"0"0"1,0 0-1,25-4-24,-25 4-3,0 0-2,0 0-10,11 16 0,-11-16 0,16 35 0,-8-12 0,7 7 0,-3 2 0,6 3 0,1 2 0,0 1 0,3-4 0,-1-3 0,-2-3 0,4-1 0,-2-3 0,-1-6 0,-4-2 0,1-6 0,-17-10 0,21 20 0,-21-20 0,16 8 0,-16-8 0,0 0 0,0 0 0,0 0 0,16 8 0,-16-8-3,0 0-32,0-18-7,0 18 0,-10-18 2,10 18 0</inkml:trace>
          <inkml:trace contextRef="#ctx0" brushRef="#br0" timeOffset="17594.0064">11643-110 91,'0'0'38,"0"0"1,-28 1 1,11-1-19,4 27-7,-26-12-2,9 22-12,-12-3 0,3 11 0,-9-2 0,4 4 0,-3-3 0,8 0 0,4-5 0,6-6 0,8-3 0,9-9 0,6-2 0,6-19 0,18 11-24,-18-11-19,34-7 0,-13-4 0</inkml:trace>
        </inkml:traceGroup>
        <inkml:traceGroup>
          <inkml:annotationXML>
            <emma:emma xmlns:emma="http://www.w3.org/2003/04/emma" version="1.0">
              <emma:interpretation id="{843899E2-6320-4143-92E9-7C6B766BFF0B}" emma:medium="tactile" emma:mode="ink">
                <msink:context xmlns:msink="http://schemas.microsoft.com/ink/2010/main" type="inkWord" rotatedBoundingBox="14386,4446 15790,4205 15916,4940 14512,5180"/>
              </emma:interpretation>
              <emma:one-of disjunction-type="recognition" id="oneOf4">
                <emma:interpretation id="interp20" emma:lang="en-US" emma:confidence="1">
                  <emma:literal>gives</emma:literal>
                </emma:interpretation>
                <emma:interpretation id="interp21" emma:lang="en-US" emma:confidence="0">
                  <emma:literal>ogives</emma:literal>
                </emma:interpretation>
                <emma:interpretation id="interp22" emma:lang="en-US" emma:confidence="0">
                  <emma:literal>give)</emma:literal>
                </emma:interpretation>
                <emma:interpretation id="interp23" emma:lang="en-US" emma:confidence="0">
                  <emma:literal>give}</emma:literal>
                </emma:interpretation>
                <emma:interpretation id="interp24" emma:lang="en-US" emma:confidence="0">
                  <emma:literal>give]</emma:literal>
                </emma:interpretation>
              </emma:one-of>
            </emma:emma>
          </inkml:annotationXML>
          <inkml:trace contextRef="#ctx0" brushRef="#br0" timeOffset="25039.4322">13483 118 1,'0'0'23,"-2"-18"3,2 18 2,0 0-4,0 0-2,18-7 0,-18 7-2,0 0-3,0 0-3,0 0-4,-16-12-1,16 12-2,-16 0-1,16 0-2,-25 9 0,25-9-1,-33 12-1,17-3 1,-5 0-2,5 5 1,0 2-1,3 1 0,5 1 0,4-1-1,4 1 1,2-1-1,-2-17 0,12 27 1,-12-27-1,23 9 2,-23-9-2,27-11 0,-27 11 0,30-25 0,-16 10 0,-2-5 0,-1 3 0,1-1 0,-1-1 0,-3 3 0,-8 16 0,15-25 0,-15 25 0,7-15 0,-7 15 0,0 0 0,0 0 0,0 0 0,0 0 0,0 0 0,16 31 0,-13-6 0,2 6 0,2 6 0,-1 7 0,-3 2 0,1 5 0,-2-2 0,-2-1 0,-4-4 0,-3-4 0,-4-5 0,-3-7 0,-2-3 0,0-8 0,1-3 0,-7-5 0,1-7 0,2-4 0,-2-8 0,21 10 0,-32-30 0,21 14 0,-8-17-6,26 8-30,-9-1-6,6-4 0,6 0 2</inkml:trace>
          <inkml:trace contextRef="#ctx0" brushRef="#br0" timeOffset="25280.446">13774 67 113,'0'0'36,"2"33"2,-8-12-2,-1-1-31,11 6-1,-9-5-2,5-1-3,3 1-3,-3-21-12,0 0-19,0 0-3,0 0 2,0 0-2</inkml:trace>
          <inkml:trace contextRef="#ctx0" brushRef="#br0" timeOffset="25444.4554">13786-132 96,'0'0'32,"-3"-17"-1,3 17 1,0 0-32,2 17-7,-2-17-13,0 0-11,7 32-1,-7-32-1,14 37 2</inkml:trace>
          <inkml:trace contextRef="#ctx0" brushRef="#br0" timeOffset="26062.4907">13929 74 83,'0'0'37,"0"0"-1,0 0-1,2 25-18,-2-25-2,-5 21-5,5-21-2,0 28-2,0-28-1,10 30-2,-10-30-3,13 30 0,-13-30 0,12 26 0,-12-26 0,20 12 0,-20-12 0,23-5 0,-23 5 0,28-21 0,-11 5 0,-1-1 0,2-3 0,-6 3 0,-12 17 0,21-27 0,-21 27 0,0 0 0,0 0 0,16-10 0,-16 10 0,0 0-3,16 21 1,-16-21 0,23 14 1,-23-14 0,28 5 1,-12-3 0,0-6-1,2 1 1,-2-2 0,0-6 1,1-1-1,-3-4 0,-1-2 0,-1 1 0,-7-1 1,1 2 0,-6 1 0,0 15 1,0 0 0,-21-11 0,21 11-2,-29 26 0,15-6 0,2 3 0,3 3 0,4 0 0,3 1 0,7-5 0,8 0 0,-13-22 0,40 24-4,-24-31-14,11 4-21,6-8-2,-3-5 2,2-3-2</inkml:trace>
          <inkml:trace contextRef="#ctx0" brushRef="#br0" timeOffset="26409.5105">14625-84 115,'-9'21'39,"9"-21"1,-16 14 0,16-14-30,0 0-2,7 26-5,-7-26-3,0 18 0,0-18 0,5 23 0,-5-23 0,16 26 0,-7-10 0,2 2 0,-1-1 0,1 4 0,0 0 0,-1 2 0,-5 0 0,-5 2 0,-5-3 0,-5 1 0,-6-3 0,-2-5 0,-1-1 0,-4-5 0,5-2 0,-1-15 0,19 8-19,3-16-23,6 0-2,7-3 1</inkml:trace>
        </inkml:traceGroup>
        <inkml:traceGroup>
          <inkml:annotationXML>
            <emma:emma xmlns:emma="http://www.w3.org/2003/04/emma" version="1.0">
              <emma:interpretation id="{8D4A3A7E-345D-4BC6-B7CA-77B33FED7FD6}" emma:medium="tactile" emma:mode="ink">
                <msink:context xmlns:msink="http://schemas.microsoft.com/ink/2010/main" type="inkWord" rotatedBoundingBox="22396,3896 25076,3875 25087,5313 22407,5333"/>
              </emma:interpretation>
              <emma:one-of disjunction-type="recognition" id="oneOf5">
                <emma:interpretation id="interp25" emma:lang="en-US" emma:confidence="0">
                  <emma:literal>notation)</emma:literal>
                </emma:interpretation>
                <emma:interpretation id="interp26" emma:lang="en-US" emma:confidence="0">
                  <emma:literal>notarization)</emma:literal>
                </emma:interpretation>
                <emma:interpretation id="interp27" emma:lang="en-US" emma:confidence="0">
                  <emma:literal>notation/</emma:literal>
                </emma:interpretation>
                <emma:interpretation id="interp28" emma:lang="en-US" emma:confidence="0">
                  <emma:literal>RnoIn(x)*(Eirex)k(n)</emma:literal>
                </emma:interpretation>
                <emma:interpretation id="interp29" emma:lang="en-US" emma:confidence="0">
                  <emma:literal>Nonattainment</emma:literal>
                </emma:interpretation>
              </emma:one-of>
            </emma:emma>
          </inkml:annotationXML>
          <inkml:trace contextRef="#ctx0" brushRef="#br0" timeOffset="42839.4503">21479-465 55,'-2'-21'34,"2"21"1,0 0-7,0 0-6,0 0-5,0 0-4,0 0-3,0 0-2,0 0-2,-21 12 0,21-12-2,-19 21 0,5-4 0,-4-2-1,0 6 1,-5 0-2,4 9-2,-2 1 0,0 11 0,-4 2 0,7 7 0,2 4 0,6 6 0,3 1 0,7 1 0,-2-2 0,12 1 0,5-6 0,0-5 0,1-5 0,6-9 0,-1-4 0,-4-8 0,10-8 0,-8-11 0,8-1 0,-11-23-11,15 8-31,-9-8-1,-3-5 1,-3-3 0</inkml:trace>
          <inkml:trace contextRef="#ctx0" brushRef="#br0" timeOffset="43624.4952">21887-302 58,'0'0'35,"0"0"2,0 0-1,0 0-14,0 0-3,0 0-6,0 0-4,-34 2-4,15 5-1,-13-4-1,6 6-1,-10-4 0,3 4-1,-1-4 0,6 2 0,0-1 0,10-1 0,18-5-1,-25 5 0,25-5 0,0 0 0,0 0 0,0 0-1,0 0 1,18 6 0,-2-3 0,3 1 0,-1 1 0,0 0 0,1 2-1,-1 4 2,-2 3-1,-11 2 0,-3 3 0,-9 2 0,-4 4 0,-7 4 0,-5 3 0,-5 1 1,2-1-1,-1-2 0,3-2 0,4-3 0,4-2 0,7-6 0,2-1 0,7-16 0,-3 25 0,3-25 1,7 19-1,-7-19 0,30 10 0,-7-8 0,5-4 1,7 1-1,2-6 0,8 1 0,0-2 0,-4-3 0,1 4-2,-6-4 0,-3 10-2,-13-12-5,10 22-13,-30-9-17,17-9-1,-17 9 1,0 0-1</inkml:trace>
          <inkml:trace contextRef="#ctx0" brushRef="#br0" timeOffset="44042.5191">21945 58 93,'2'23'35,"-2"-23"1,-9 33 0,9-11-28,0-22-3,-7 15-5,7-15-5,0 0-15,-19 11-16,19-11 1,0 0-2,0 0 1</inkml:trace>
          <inkml:trace contextRef="#ctx0" brushRef="#br0" timeOffset="43862.5088">22009-307 101,'-20'9'35,"20"-9"2,-7 15-3,-9-8-30,16-7-8,2 16-22,5 0-9,-7-16 0,-7 30-1</inkml:trace>
          <inkml:trace contextRef="#ctx0" brushRef="#br0" timeOffset="44860.5658">22247-502 51,'0'0'35,"-2"16"0,2-16 1,0 0-16,-3 17-4,3-17-2,0 0-4,-18 9-2,18-9-3,0 0 0,-23 16-1,23-16-1,-26 1-2,10-2 1,16 1-2,-30-9 1,30 9-1,-29-18 0,29 18 0,-23-21 0,23 21 0,-14-21-1,14 21 1,-1-19-1,1 19 1,5-16-1,-5 16 1,19-16 0,-19 16-1,25-12 1,-25 12 0,27-9 0,-27 9 0,26 0 0,-26 0 0,21 9 0,-21-9 0,18 16 0,-18-16 0,17 23 1,-17-23-1,18 28 1,-9-13-1,-9-15 1,25 25 0,-25-25 0,26 19-1,-10-12 1,2-5 0,-2-2-1,3 0 1,-19 0-1,32-7 1,-32 7-1,23-16 1,-23 16-1,16-17 1,-16 17-1,1-21 2,-1 21-2,-14-28 0,14 28 0,-21-27 0,21 27 0,-30-26 0,30 26 0,-33-21 0,33 21 0,-27-5 0,27 5-2,-28 7-1,28-7-2,-27 12-8,27-12-25,-3 21-3,3-21 1,-6 21-2</inkml:trace>
          <inkml:trace contextRef="#ctx0" brushRef="#br0" timeOffset="49269.8181">22736-249 69,'0'0'36,"0"0"0,0 0 1,-23-14-19,23 14-4,0 0-3,-12 23-1,-8-13-3,8 13-1,-11-2-1,2 12 1,-9-3-6,1 9 0,-8-2 0,7 1 0,2-4 0,0-3 0,3-6 0,6-4 0,1-2 0,18-19 0,-23 29 0,23-29 0,-12 19 0,12-19 0,-9 16 0,9-16 0,0 0 0,0 0-3,0 0-21,26 3-17,-26-3-2,29-23 2,-13 2-1</inkml:trace>
          <inkml:trace contextRef="#ctx0" brushRef="#br0" timeOffset="48832.793">22439-193 34,'0'0'32,"-19"0"2,19 0 1,0 0-10,0 0-3,0 0-6,0 0-3,0 0-4,0 0-1,0 0-1,0 0-2,23 16 0,-23-16 0,18 16 0,-18-16-5,22 31 0,-7-11 0,4 6 0,0-2 0,1 8 0,1-4 0,2-1 0,-4-1 0,3-1 0,-1-1 0,0-3 0,-2-3 0,-1-6 0,-2-1 0,-16-11 0,28 17 0,-28-17 0,0 0 0,0 0 0,21-10 0,-28-8-5,7 18-17,0 0-19,-3-23-2,-3 7 2,-2-1-1</inkml:trace>
          <inkml:trace contextRef="#ctx0" brushRef="#br0" timeOffset="49909.8547">22854-511 69,'0'0'38,"0"0"-2,0 0 3,-5-26-20,5 26-7,0 0-2,32 8-2,-32-8-3,28 23 0,-14-7-1,11 10 1,-4 2-2,5 11-1,-3 2-2,0 8 0,2-2 0,-9 9 0,-4-1 0,-3 1 0,-4-1 0,-1 1 0,-4-3 0,-5-3 0,-4 0 0,-2-6 0,-1-6 0,-1-1 0,-6-5 0,-2-6 0,-4-3 0,-1-5 0,1-4 0,0-6 0,2-2 0,0-5 0,23-1 0,-31-1 0,31 1 0,-27-6 0,27 6-5,-21-8-21,21 8-16,0 0-1,-18-11 2,18 11 1</inkml:trace>
          <inkml:trace contextRef="#ctx0" brushRef="#br0" timeOffset="50449.8856">23119 366 89,'0'0'37,"0"0"1,0 0 2,0 0-26,0 0-3,0 0-2,3 17-2,-3-17-2,4 35 0,-6-15-5,4 10 0,-4-2 0,6 3 0,-8-1 0,2 0 0,1-2 0,1-1 0,0-6 0,3-2 0,-3-19 0,0 23 0,0-23 0,0 0 0,0 0 0,0 0 0,0 0 0,-7-18-2,7 18-10,-10-23-17,6 8-12,2-1-1,1-4 2,1 3-1</inkml:trace>
          <inkml:trace contextRef="#ctx0" brushRef="#br0" timeOffset="50891.9109">23324 366 62,'0'0'37,"0"0"-1,0 0 3,0 0-16,23 24-7,-39-22-4,12 19-3,-17-12-3,5 12-1,-10-9-2,3 6 0,-5-2-1,3-2 0,-2-2-2,8-1 0,3-4 0,16-7 0,-23 14 0,23-14 0,0 0 0,0 16 0,0-16 0,0 0 0,23 21 0,-23-21 0,25 17 0,-25-17 0,24 25 0,-8-13 0,-16-12 0,29 25 0,-14-13 0,-15-12 0,29 18 0,-29-18 0,26 8 0,-26-8 0,20 7-14,-20-7-26,0 0-2,-11-21 1,4 5-1</inkml:trace>
          <inkml:trace contextRef="#ctx0" brushRef="#br0" timeOffset="51313.935">23558 329 94,'0'0'37,"0"0"2,0 0-5,0 0-20,-17-4-4,17 4-2,-21 20-2,7-1-1,-6-1 0,4 8-2,-1-1-3,2 6 0,3-1 0,3 3 0,4-3 0,3 0 0,2-2 0,4-3 0,1-2 0,4-2 0,-2-5 0,-7-16 0,21 26 0,-21-26 0,25 14-13,-25-14-21,0 0-8,23-26 1,-23 26 1</inkml:trace>
          <inkml:trace contextRef="#ctx0" brushRef="#br0" timeOffset="51839.965">23601 447 82,'0'0'39,"5"19"0,-5-19 1,9 37-21,-9-37-7,0 28-3,0-28-4,0 32-2,0-32-1,3 24-1,-3-24-1,0 0 0,6 16 1,-6-16-1,0 0 0,0 0 0,14-21 1,-14 21-1,14-26 0,-5 10 0,1 0 0,-1-2 0,-9 18 0,18-28 0,-18 28 0,16-17 0,-16 17 0,0 0 0,17-2 0,-17 2 2,9 17-2,-9-17 0,0 29 0,0-12 0,-3 1 0,-1 1 0,2-3 0,1 0 0,1-16 0,0 22 0,0-22 0,0 0 0,9 16 0,-9-16-3,0 0-2,0 0-4,33-10-11,-33 10-21,16-23 1,-16 23 0,12-32 1</inkml:trace>
          <inkml:trace contextRef="#ctx0" brushRef="#br0" timeOffset="52200.9858">23799 285 93,'0'0'37,"0"0"3,17 16-1,10 7-24,-27-23-5,19 35-1,-12-16-3,9 13 0,-7-2-6,1 6 0,-8 0 0,0 2 0,-6-1 0,3 2 0,-3-4 0,-1-3 0,-4-4 0,4-4 0,-4-4 0,9-20 0,-14 28 0,14-28 0,-14 19-5,14-19-36,-18 5-2,18-5 1,0 0-1</inkml:trace>
          <inkml:trace contextRef="#ctx0" brushRef="#br0" timeOffset="27529.5746">16048 83 62,'0'0'36,"-20"3"0,20-3 2,0 0-10,-16-3-13,16 3-3,0 0-4,0 0-2,13-25-1,-13 25-2,10-23-1,-10 23 0,21-28 0,-21 28-2,27-24 0,-27 24 0,25-20 0,-25 20 0,23-7 0,-23 7 0,17 7 0,-17-7 0,13 25 0,-8-4 0,-5 0 0,0 4 0,0-4 0,0 2 0,-2-2 0,0-4 0,-5 1 0,7-18 0,-9 23 0,9-23 0,-10 17 0,10-17 0,0 0 0,0 0 0,0 0 0,-16 11 0,16-11 0,0 0 0,3-23 0,-3 23 0,15-26 0,-7 8 0,3-1 0,5-2 0,3 0 0,1 1 0,1-1 0,-2 4 0,3 1 0,-1 2 0,0 3 0,-5 2 0,0 2 0,1 4 0,1-1 0,-18 4 0,28 4 0,-12 1 0,0 0 0,-16-5 0,25 20 0,-25-20 0,14 30 0,-12-13 0,1 1 0,-5 1 0,-5 0 0,0 4 0,-3 0 0,-3 2 0,1-1 0,-2 4 0,-2-1 0,0 1 0,-2 0 0,4-2 0,2 1 0,3-6 0,6 0 0,-1-4 0,8 1 0,3-2 0,-7-16 0,17 24 0,-1-13 0,-16-11 0,35 19 0,-35-19-31,34 6-11,-16-10-3,1 1 3</inkml:trace>
          <inkml:trace contextRef="#ctx0" brushRef="#br0" timeOffset="30129.7234">16646 503 33,'0'0'29,"0"0"3,0 0-5,0 0-2,0 0-5,0 0 0,0 0-5,0 0-4,0 0-2,0 0-1,0 0-2,0 0-1,0 0-1,5 24 0,-5-24-1,-3 25 1,3-25-4,-4 30 0,4-30 0,-3 28 0,3-28 0,-2 25 0,2-25 0,0 0 0,0 17 0,0-17 0,0 0 0,0 0 0,0 0 0,0 0 0,11-21 0,-11 21 0,8-30 0,1 11 0,0 0 0,0-3 0,1 3 0,-1 0 0,5 1 0,-14 18 0,29-23 0,-29 23 0,24-12 0,-24 12 0,23-3 0,-23 3 0,18 7 0,-18-7 0,11 17 0,-11-17 0,8 23 0,-4-7 0,-1 0 0,1-1 0,-2 1 0,-2 0 0,0-16 0,0 26 0,0-26 0,0 18 0,0-18 0,0 0 0,0 0 0,0 0 0,0 0 0,0 0 0,0 0-5,0 0-29,0 0-7,0 0-1,10-18 1</inkml:trace>
          <inkml:trace contextRef="#ctx0" brushRef="#br0" timeOffset="35600.0362">17237-211 102,'0'0'37,"0"0"3,0 0-3,-30-12-28,30 12-2,0 0-2,0 0-2,0 18-2,0-18-4,4 21-10,-4-21-24,3 19-2,-3-19 1,-16 25-2</inkml:trace>
          <inkml:trace contextRef="#ctx0" brushRef="#br0" timeOffset="35809.0482">17216 218 121,'0'0'40,"-2"23"1,2-23-2,0 0-34,0 0-1,6 21-1,-6-21-3,0 0-5,21 21-12,-21-21-22,21-2-2,-21 2 1,0 0-1</inkml:trace>
          <inkml:trace contextRef="#ctx0" brushRef="#br0" timeOffset="36635.0953">17979-149 90,'0'0'37,"-13"-16"1,13 16 1,-37-18-26,37 18-1,-26 4-3,26-4-2,-37 18-2,19 1 0,-7-3-5,11 8 0,-3 3 0,6 3 0,0 1 0,11 3 0,2-6 0,9 0 0,8-7 0,9-4 0,6-4 0,3-6 0,2-5 0,1-6 0,3-3 0,-1-4 0,-3-4 0,-7-1 0,-7-3 0,-1-3 0,-6-2 0,-2-1 0,-7-3 0,-4-4 0,-7 4 0,-3-2 0,-8 2 0,-4 4 0,-4 3 0,-6 3 0,1 6 0,-4 7 0,0 5 0,1 3 0,1 4 0,3 0 0,25-7 0,-30 21 0,25-5 0,5-16 0,4 26-20,-4-26-21,24 13-2,-6-12 2,-18-1-1</inkml:trace>
          <inkml:trace contextRef="#ctx0" brushRef="#br0" timeOffset="37032.1181">18088-388 87,'0'0'38,"-5"-16"-1,5 16 4,0 0-24,-23-7-5,23 7-2,0 0-3,2 25-1,-2-25-6,-9 40 0,0-10 0,4 10 0,-6 4 0,2 9 0,-1 5 0,1 3 0,-3 6 0,4 0 0,-2-4 0,6-1 0,1-6 0,6-5 0,1-5 0,-1-11 0,3-9 0,3-8 0,-9-18 0,15 9 0,1-8 0,-23-17-36,13-10-6,-5-9-2,-1-5 2</inkml:trace>
          <inkml:trace contextRef="#ctx0" brushRef="#br0" timeOffset="37270.1317">17730-339 89,'9'-23'36,"-9"23"2,26-14 0,-6 2-24,24 15-4,-5-8-3,17 10-2,0-1-3,8 1-2,8 8-7,-15-5-25,-2-1-8,-2 7 3,-11-5-3</inkml:trace>
          <inkml:trace contextRef="#ctx0" brushRef="#br0" timeOffset="37552.1478">17850 380 78,'-2'19'36,"2"-19"1,0 0 0,-14 26-15,14-26-13,0 0-2,19-7-2,1 7-2,-1-3 0,6 1-2,5-3 0,2 0-1,5 1-2,-2-6-5,15 6-22,-8 1-10,-7-6 1,2 5-1,-16-3 1</inkml:trace>
          <inkml:trace contextRef="#ctx0" brushRef="#br0" timeOffset="38049.1763">18379 376 115,'0'0'40,"0"0"2,0 0-1,-17 13-32,17-13-1,0 19-8,0-19 0,2 21 0,-2-21 0,0 18 0,0-18 0,0 0 0,15 8 0,-15-8 0,20-14 0,-20 14 0,30-30 0,-9 11 0,0-2 0,0 2 0,-1-1 0,-6 5 0,-14 15 0,21-16 0,-21 16 0,0 0 0,16 23 0,-14-8 0,0 5 0,1 1 0,-1 2 0,1-2 0,3-4 0,-3-1 0,-3-16 0,2 23 0,-2-23 0,0 0-10,0 0-31,0 0-1,0 0 0,-2-23 0</inkml:trace>
          <inkml:trace contextRef="#ctx0" brushRef="#br0" timeOffset="38865.2229">19003-314 79,'0'0'39,"0"0"-1,5-20 2,-5 20-23,0 0-3,0 0-4,0 0-2,-18 6-3,-1-1 0,6 12-5,-8 1 0,7 10 0,-5 2 0,-1 7 0,6 3 0,4 6 0,2 0 0,5 1 0,6-1 0,3 0 0,-1-3 0,7 0 0,1-3 0,-4-7 0,5-3 0,-7-7 0,5 2 0,-12-25-6,27 16-29,-27-16-7,24-11 0,-15-5 1</inkml:trace>
          <inkml:trace contextRef="#ctx0" brushRef="#br0" timeOffset="39170.2403">19128-160 65,'0'0'38,"16"-7"-1,-16 7 3,12 18-10,-12-18-17,16 14-3,-16-14-3,25 33-1,-16-12-2,10 9-1,-5-2-1,5 2-2,4 0 0,4 0 0,-4-4 0,3-3 0,3-2 0,-5-5 0,3 0-2,-10-11-3,6 9-5,-23-14-22,0 0-10,18-23 2,-14 6-1,-3-4 3</inkml:trace>
          <inkml:trace contextRef="#ctx0" brushRef="#br0" timeOffset="39445.2562">19525-193 91,'0'0'38,"-28"0"1,28 0 1,-27 37-25,-4-23-3,9 19-4,-15-5-2,7 13 0,-3-8-6,4 8 0,1-6 0,7 2 0,2-7 0,3-4 0,7-5 0,9-21 0,-11 25 0,11-25 0,0 0-9,0 0-25,0-18-7,7 0-1,-1-4 1,4-5 0</inkml:trace>
          <inkml:trace contextRef="#ctx0" brushRef="#br0" timeOffset="39795.2762">19529-363 88,'24'8'38,"-3"1"0,1 9 3,18 13-25,-26-11-4,16 18-3,-7-3-3,6 13-1,-12 1-3,3 6-2,-10-1 0,-3 4 0,-7-4 0,-5 1 0,-6-4 0,-3-7 0,-7-6 0,-2-4 0,0-8 0,-3-8 0,10 1 0,-11-24-14,8 3-27,19 2-3,-23-21 2,25 2-1</inkml:trace>
          <inkml:trace contextRef="#ctx0" brushRef="#br0" timeOffset="40244.3019">20085-26 107,'0'0'39,"0"0"2,0 0-1,17 3-30,-17-3-1,41-5-3,-16-2-3,12 9-3,3-6 0,8 6 0,5-4 0,3 1 0,-3-1 0,7 0 0,0 2 0,-5-2 0,-7 4 0,-8-4 0,-6 4 0,-15-9 0,11 19-19,-30-12-22,0 0-1,0 0 1,11-15-2</inkml:trace>
          <inkml:trace contextRef="#ctx0" brushRef="#br0" timeOffset="40539.3187">20725-158 111,'0'0'40,"0"0"1,0 0 0,18 9-31,-18-9-2,37 3-4,-19 1-4,8 5 0,-3-1 0,-2 8 0,-5-2 0,-3 11 0,-13 1 0,0 4 0,-13 0 0,1 2 0,-6-2 0,-1-1 0,-1-4 0,-1-6 0,11-1 0,-10-15 0,20-3-21,0 0-22,18-14-2,-9-8 1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07:08.5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094B91-BE61-43E3-A21A-2E64BC5E916F}" emma:medium="tactile" emma:mode="ink">
          <msink:context xmlns:msink="http://schemas.microsoft.com/ink/2010/main" type="writingRegion" rotatedBoundingBox="1169,4059 25076,3875 25106,7810 1199,7993"/>
        </emma:interpretation>
      </emma:emma>
    </inkml:annotationXML>
    <inkml:traceGroup>
      <inkml:annotationXML>
        <emma:emma xmlns:emma="http://www.w3.org/2003/04/emma" version="1.0">
          <emma:interpretation id="{7013241E-C144-4F2A-99E8-0AC42796F053}" emma:medium="tactile" emma:mode="ink">
            <msink:context xmlns:msink="http://schemas.microsoft.com/ink/2010/main" type="paragraph" rotatedBoundingBox="1169,4059 25076,3875 25087,5313 1180,5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3491D6-20A6-4C81-B2C7-375166A85F51}" emma:medium="tactile" emma:mode="ink">
              <msink:context xmlns:msink="http://schemas.microsoft.com/ink/2010/main" type="line" rotatedBoundingBox="1169,4059 25076,3875 25087,5313 1180,5496"/>
            </emma:interpretation>
          </emma:emma>
        </inkml:annotationXML>
        <inkml:traceGroup>
          <inkml:annotationXML>
            <emma:emma xmlns:emma="http://www.w3.org/2003/04/emma" version="1.0">
              <emma:interpretation id="{2CD9B71D-C2A8-4BB2-8D1F-A233C214F554}" emma:medium="tactile" emma:mode="ink">
                <msink:context xmlns:msink="http://schemas.microsoft.com/ink/2010/main" type="inkWord" rotatedBoundingBox="1169,4061 2761,4049 2770,5288 1179,5301"/>
              </emma:interpretation>
              <emma:one-of disjunction-type="recognition" id="oneOf0">
                <emma:interpretation id="interp0" emma:lang="en-US" emma:confidence="1">
                  <emma:literal>apply</emma:literal>
                </emma:interpretation>
                <emma:interpretation id="interp1" emma:lang="en-US" emma:confidence="0">
                  <emma:literal>apple</emma:literal>
                </emma:interpretation>
                <emma:interpretation id="interp2" emma:lang="en-US" emma:confidence="0">
                  <emma:literal>apples</emma:literal>
                </emma:interpretation>
                <emma:interpretation id="interp3" emma:lang="en-US" emma:confidence="0">
                  <emma:literal>applet</emma:literal>
                </emma:interpretation>
                <emma:interpretation id="interp4" emma:lang="en-US" emma:confidence="0">
                  <emma:literal>aptly</emma:literal>
                </emma:interpretation>
              </emma:one-of>
            </emma:emma>
          </inkml:annotationXML>
          <inkml:trace contextRef="#ctx0" brushRef="#br0">461 199 78,'0'0'38,"0"0"0,0 0 2,0 0-14,30 5-13,-30-5-3,-2 26-3,-1-4-2,4 11-5,-2 4 0,-3 3 0,1 4 0,-1 2 0,-1 1 0,3-3 0,0 0 0,6-5 0,-2-6 0,3-1 0,-5-9 0,3-2 0,-3-21 0,4 19 0,-4-19 0,0 0 0,5-21 0,-5-5 0,-2-6 0,2-12 0,4-5 0,-1-11 0,1 0 0,-4 1 0,0 1 0,-2 3 0,6 6 0,-1 9 0,6 6 0,-4 8 0,4 8 0,-9 18 0,29-17 0,-10 20 0,0 9 0,1 6 0,-6 3 0,2 4 0,-7 3 0,-4 2 0,-2-2 0,-4-4 0,-1-1 0,-5-3 0,-4-3 0,11-17 0,-23 20 0,23-20 0,-23 5 0,7-12 0,16 7 0,-28-23-8,28 23-29,-9-23-5,6 7 0,-2-1 2</inkml:trace>
          <inkml:trace contextRef="#ctx0" brushRef="#br0" timeOffset="602.0344">745 211 82,'0'0'37,"14"19"1,-14-19 2,-1 18-23,15 10-1,-18-12-3,15 21-4,-13-9-6,7 14-3,-7-5 0,2 7 0,0-2 0,2 0 0,-2-3 0,4 3 0,-6-8 0,2-1 0,4-5 0,-4-3 0,1-8 0,1-1 0,-2-16 0,0 0 0,0 0 0,0 0 0,-11-26 0,10-1 0,-3-6 0,1-8 0,-3-8 0,3-2 0,1-1 0,4-3 0,1 1 0,4 1 0,-3 6 0,5 4 0,3 6 0,2 6 0,4 8 0,-4 7 0,2 9 0,0 9 0,1 3 0,1 13 0,-4 5 0,-3 8 0,-4 3 0,-2 1 0,-5-2 0,2 2 0,-9-5 0,-4-7 0,1-2 0,10-21 0,-27 23 0,27-23 0,-28 0 0,5-14 0,23 14 0,-26-42-17,18 14-25,7-9-1,4-2 1,3-5 0</inkml:trace>
          <inkml:trace contextRef="#ctx0" brushRef="#br0" timeOffset="1264.0722">1291 195 104,'3'25'37,"6"1"3,-4-5-2,-5-21-26,20 20-3,-20-20-3,38-4-2,-16-6-1,9-3-1,-2-3-2,2 1 0,-8-5 0,2 5 0,0-1 0,-4 7 0,-5 2 0,-16 7 0,0 0 0,-2 30 0,-12-2 0,-5 12 0,-10 4 0,3 9 0,-8 1 0,3 3 0,1-3 0,3-6 0,9-8 0,6-8 0,5-8 0,2-8 0,5-16 0,0 0 0,23 4-35,-2-19-9,4-2 0,6-9 2</inkml:trace>
          <inkml:trace contextRef="#ctx0" brushRef="#br0" timeOffset="-630.036">224 41 51,'0'0'32,"0"0"3,0 0 0,-12-30-12,12 30-6,-18-9-4,18 9-3,-19-2-3,19 2-1,-28 6-2,12 2 0,-4-1-2,5 9 1,-5 3-2,4 4 1,-1 4-1,2 4 1,0 1-2,8 1 1,-1 1 0,8-4 0,6-8-1,1-2 1,-7-20-1,28 12 1,-9-15-1,3-8 0,-1-7 2,2-3-2,-6-2 0,1-1 0,-2-1 0,-5 4 0,-3 4 0,-8 17 0,16-23 0,-16 23 0,0 0 0,0 0 0,0 0 0,11 24 0,-11-24 0,5 32 0,-8-13 0,1 1 0,0 1 0,2 3 0,2 1 0,0-2 0,-2-4 0,1 0 0,8-3 0,-9-16 0,16 20 0,-16-20 0,20 8 0,-20-8-10,26-17-30,-26 17-2,16-18 1,-16 18-1</inkml:trace>
          <inkml:trace contextRef="#ctx0" brushRef="#br0" timeOffset="910.052">1126-420 114,'0'0'39,"6"-24"2,-6 24-1,0 0-31,0 0-1,5 30-4,-12-2-4,7 14 0,-4 7 0,-1 13 0,-2 4 0,2 5 0,-2-5 0,7 1 0,1-4 0,1-6 0,4-8 0,-1-11 0,2-4 0,-7-34 0,19 42-8,-19-42-33,0 0-2,23-25 1,-16 4 0</inkml:trace>
        </inkml:traceGroup>
        <inkml:traceGroup>
          <inkml:annotationXML>
            <emma:emma xmlns:emma="http://www.w3.org/2003/04/emma" version="1.0">
              <emma:interpretation id="{67D74B17-3F79-4DA9-A972-97FA7B80EBD7}" emma:medium="tactile" emma:mode="ink">
                <msink:context xmlns:msink="http://schemas.microsoft.com/ink/2010/main" type="inkWord" rotatedBoundingBox="3889,4245 4810,4238 4817,5117 3896,5124"/>
              </emma:interpretation>
              <emma:one-of disjunction-type="recognition" id="oneOf1">
                <emma:interpretation id="interp5" emma:lang="en-US" emma:confidence="0">
                  <emma:literal>Eon</emma:literal>
                </emma:interpretation>
                <emma:interpretation id="interp6" emma:lang="en-US" emma:confidence="0">
                  <emma:literal>Ion</emma:literal>
                </emma:interpretation>
                <emma:interpretation id="interp7" emma:lang="en-US" emma:confidence="0">
                  <emma:literal>Iain</emma:literal>
                </emma:interpretation>
                <emma:interpretation id="interp8" emma:lang="en-US" emma:confidence="0">
                  <emma:literal>Eon,</emma:literal>
                </emma:interpretation>
                <emma:interpretation id="interp9" emma:lang="en-US" emma:confidence="0">
                  <emma:literal>Ion,</emma:literal>
                </emma:interpretation>
              </emma:one-of>
            </emma:emma>
          </inkml:annotationXML>
          <inkml:trace contextRef="#ctx0" brushRef="#br0" timeOffset="2872.1641">2715-165 88,'0'0'36,"-2"-21"0,2 21 2,34-7-23,-24-9-3,24 13-3,-9-11-2,14 8-3,-1-1-1,10 2-1,-2 1-1,0 1-2,3 6-3,-10-10-12,2 13-22,-6 4-1,-10 3 1,-9 8-2</inkml:trace>
          <inkml:trace contextRef="#ctx0" brushRef="#br0" timeOffset="2302.1316">3001 32 72,'0'0'36,"0"0"0,0 0 2,-26-11-16,26 11-7,0 0-3,0 0-3,-25 2-3,25-2-1,-30 12-1,30-12-4,-32 25 0,18-6 0,-5-1 0,3 6 0,2 3 0,6 4 0,5 5 0,5-1 0,7-2 0,6-3 0,7 0 0,8-7 0,7-9 0,2-9 0,1-7 0,2-6 0,-4-12 0,0-1 0,-4-9 0,-8 2 0,-4-2 0,-8-1 0,-13-3 0,-2 1 0,-6 3 0,-9 4 0,-5 3 0,-4 2 0,-2 5 0,-1 7 0,7 4 0,-2 3 0,4 6 0,-1-1 0,20-3 0,-25 14 0,25-14 0,0 0 0,-1 32-13,1-32-15,0 0-12,0 0 0,0 0 1,0 0 0</inkml:trace>
          <inkml:trace contextRef="#ctx0" brushRef="#br0" timeOffset="2622.1499">3065-195 101,'0'0'38,"-7"-16"0,7 16 1,0 0-26,0 0-2,-11 39-2,2-16-3,6 19-6,-8 4 0,6 12 0,-6 1 0,4 8 0,0 0 0,3-2 0,1-7 0,5-5 0,-1-11 0,5-5 0,-1-7 0,-1-11 0,-4-19 0,7 16 0,-7-16 0,0-21 0,5-2-38,-9-10-4,-3-10 0,-5-8 0</inkml:trace>
          <inkml:trace contextRef="#ctx0" brushRef="#br0" timeOffset="3474.1987">3298 482 105,'0'0'38,"0"0"2,0 0-1,10 33-25,-10-33-4,2 23-1,-2-23-9,2 23 0,-2-23 0,0 0 0,19 14 0,-19-14 0,28-18 0,-8 4 0,3-3 0,3-3 0,-1 1 0,3 1 0,-7 3 0,-3 8 0,-2 7 0,-16 0 0,18 21 0,-13-4 0,-3 3 0,-2 1 0,1 3 0,3-4 0,1 1 0,-5-21 0,21 22-24,-21-22-17,27 8-2,-6-14 1</inkml:trace>
          <inkml:trace contextRef="#ctx0" brushRef="#br0" timeOffset="3090.1767">2738 587 91,'7'16'35,"-7"-16"2,42-11 0,-19 6-19,6-14-12,11 8-1,-6-5-3,1 2-3,2 13-9,-7-3-25,-3-5-2,1 11 0,-9-4 0</inkml:trace>
        </inkml:traceGroup>
        <inkml:traceGroup>
          <inkml:annotationXML>
            <emma:emma xmlns:emma="http://www.w3.org/2003/04/emma" version="1.0">
              <emma:interpretation id="{637D8CCE-881D-4A0B-A425-A1C2DA021E24}" emma:medium="tactile" emma:mode="ink">
                <msink:context xmlns:msink="http://schemas.microsoft.com/ink/2010/main" type="inkWord" rotatedBoundingBox="6527,4438 7187,4433 7190,4892 6530,4897"/>
              </emma:interpretation>
              <emma:one-of disjunction-type="recognition" id="oneOf2">
                <emma:interpretation id="interp10" emma:lang="en-US" emma:confidence="0">
                  <emma:literal>to</emma:literal>
                </emma:interpretation>
                <emma:interpretation id="interp11" emma:lang="en-US" emma:confidence="0">
                  <emma:literal>To</emma:literal>
                </emma:interpretation>
                <emma:interpretation id="interp12" emma:lang="en-US" emma:confidence="0">
                  <emma:literal>no</emma:literal>
                </emma:interpretation>
                <emma:interpretation id="interp13" emma:lang="en-US" emma:confidence="0">
                  <emma:literal>too</emma:literal>
                </emma:interpretation>
                <emma:interpretation id="interp14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4413.2524">5379 188 104,'-27'-19'36,"27"19"1,0 0-1,4-23-26,15 16-5,6-7-3,12 0-1,7 2-2,4-2-1,10 7-2,-1-4-1,8 13 0,-14-6 0,-2 15 0,-19-1 3,-8 4 1,-13 7 4,-15-3 1,-3 14 3,-19-13 1,10 14 0,-12-12 0,13 9-1,1-10-1,16 4-3,0-24-3,14 23 0,4-21 0,10-6 0,4-6 0,5-2 0,2-11 0,-4 0 0,-7-2 0,-7 1 0,-8 1 0,-12 2 0,-6 3 0,5 18 0,-40-23 0,8 18 0,-2 5 0,-1 2 0,5 1 0,7-1 0,9 17 0,14-19-33,0 0-9,18 6-2,8-12 2</inkml:trace>
          <inkml:trace contextRef="#ctx0" brushRef="#br0" timeOffset="3980.2276">5606-60 114,'0'0'39,"6"16"3,-13 7-2,0-7-28,7 26-4,-11-7-8,8 14 0,-6-3 0,7 2 0,0-4 0,4-4 0,-2-8 0,3-8 0,1-3 0,-4-21 0,11 23-13,-11-23-28,0 0 0,-18-26 0,4 6-1</inkml:trace>
        </inkml:traceGroup>
        <inkml:traceGroup>
          <inkml:annotationXML>
            <emma:emma xmlns:emma="http://www.w3.org/2003/04/emma" version="1.0">
              <emma:interpretation id="{C514310A-99A0-46B1-80F5-79321D939607}" emma:medium="tactile" emma:mode="ink">
                <msink:context xmlns:msink="http://schemas.microsoft.com/ink/2010/main" type="inkWord" rotatedBoundingBox="9153,4284 12818,4255 12824,4959 9158,4987"/>
              </emma:interpretation>
              <emma:one-of disjunction-type="recognition" id="oneOf3">
                <emma:interpretation id="interp15" emma:lang="en-US" emma:confidence="0">
                  <emma:literal>X-&gt;QX</emma:literal>
                </emma:interpretation>
                <emma:interpretation id="interp16" emma:lang="en-US" emma:confidence="0">
                  <emma:literal>X-&gt;Qx</emma:literal>
                </emma:interpretation>
                <emma:interpretation id="interp17" emma:lang="en-US" emma:confidence="0">
                  <emma:literal>x-&gt;QX</emma:literal>
                </emma:interpretation>
                <emma:interpretation id="interp18" emma:lang="en-US" emma:confidence="0">
                  <emma:literal>X~&gt;QX</emma:literal>
                </emma:interpretation>
                <emma:interpretation id="interp19" emma:lang="en-US" emma:confidence="0">
                  <emma:literal>X-&gt;qx</emma:literal>
                </emma:interpretation>
              </emma:one-of>
            </emma:emma>
          </inkml:annotationXML>
          <inkml:trace contextRef="#ctx0" brushRef="#br0" timeOffset="8039.4598">8549-140 69,'9'-16'36,"-9"16"1,0 0 1,0 0-12,0 0-12,0 0-2,0 0-3,0 0-3,0 0 0,-23 21-4,9-2-2,-7 1 0,-2 6 0,-9 2 0,0 5 0,-7 1 0,-1 5 0,-4 1 0,1 2 0,-3 0 0,4-1 0,1-3 0,3-3 0,6-3 0,5-9 0,8-4 0,19-19 0,-21 21 0,21-21 0,0 0 0,0 0 0,0 0-32,16-15-10,-16 15-1,26-22 1,-7 8 1</inkml:trace>
          <inkml:trace contextRef="#ctx0" brushRef="#br0" timeOffset="7594.4342">8148-181 45,'-21'-16'31,"21"16"4,0 0-7,0 0-2,0 0-4,-5-17-4,5 17-4,0 0-1,14 19-4,-14-19-2,9 34 0,-6-10-7,13 15 0,-5 3 0,8 9 0,8 5 0,-3 0 0,10 2 0,-2-3 0,0-4 0,-4-5 0,4-6 0,-6-8 0,-5-8 0,-3-4 0,-18-20 0,21 21 0,-21-21 0,0 0 0,0 0 0,0 0 0,5-18 0,-13-8-7,18 8-30,-12-8-6,1-2 1,-1 0 1</inkml:trace>
          <inkml:trace contextRef="#ctx0" brushRef="#br0" timeOffset="8610.4925">8780 171 91,'-17'16'38,"17"-16"0,0 0 2,0 0-24,0 0-4,0 0-3,0 0-3,0 0-1,16-8-5,-1 5 0,10 3 0,5-4 0,11 3 0,3-5 0,18 3 0,1-1 0,3-3 0,9 6 0,3-5 0,0 3 0,-1-1 0,-4-1 0,-11 0 0,-6-2 0,-8 5 0,-11-3 0,-11 3 0,-6 2 0,-20 0 0,17-2 0,-17 2 0,0 0-16,0 0-25,0 0-2,-21-5 2,21 5-1</inkml:trace>
          <inkml:trace contextRef="#ctx0" brushRef="#br0" timeOffset="9045.5173">9617-10 99,'-19'-6'40,"19"6"0,0 0 0,0 0-24,0 0-4,0 0-4,0 0-8,0 0 0,21 2 0,-21-2 0,28 4 0,-5 1 0,-2-3 0,7-1 0,4 5 0,0-1 0,3 2 0,2 0 0,-7 2 0,-1 0 0,-6 1 0,-4 4 0,-14 2 0,-3 5 0,-9-2 0,-7 4 0,-6 0 0,-6 4 0,1-3 0,-7 2 0,6-3 0,-2-3 0,-1-5 0,7-2 0,2-3 0,2-4 0,18-6 0,-19-7 0,19 7-28,0 0-17,16-18 0,-16 18 0</inkml:trace>
          <inkml:trace contextRef="#ctx0" brushRef="#br0" timeOffset="15783.9028">10787-63 50,'0'0'32,"-3"-25"2,3 25-6,0 0-4,2-19-3,-2 19-6,0 0-3,0 0-3,0 0-1,-16-12-2,16 12-1,-23 0-1,7-2 0,16 2-1,-35 7-3,15 0 0,-5-2 0,2 8 0,-1-3 0,-3 6 0,4 2 0,-1 3 0,1 5 0,5 2 0,2 4 0,4 3 0,1 0 0,8 4 0,-3-4 0,8 2 0,3-2 0,4-2 0,2-5 0,3-1 0,4-6 0,1-4 0,4-3 0,0-7 0,9-3 0,1-9 0,3-6 0,2-6 0,3-6 0,-2-5 0,1-6 0,-4-4 0,-3-1 0,-5-3 0,-5 0 0,-5-2 0,-7 3 0,-6 4 0,-3 2 0,-6 5 0,-5 4 0,-3 3 0,-6 6 0,-1 3 0,1 6 0,-3 1 0,0 7 0,-4 0 0,9 11 0,-10-7 0,22 24-26,-10-11-15,2 3-1,-1 1 1,3 0 1</inkml:trace>
          <inkml:trace contextRef="#ctx0" brushRef="#br0" timeOffset="16122.9221">10678 158 114,'0'0'39,"18"-14"1,-18 14 0,0 0-29,0 0-3,8 21-5,6 1-3,-1-1 0,4 7 0,1 0 0,3 5 0,-1-3 0,-1-2 0,-1-1 0,-2-5 0,-4-4 0,-12-18 0,19 26 0,-19-26 0,0 0 0,0 0 0,13 20 0,-13-20 0,0 0 0,0 0-19,0 0-22,-5-18-2,5 18 1,7-19 0</inkml:trace>
          <inkml:trace contextRef="#ctx0" brushRef="#br0" timeOffset="16963.9703">11643-110 91,'0'0'38,"0"0"1,-28 1 1,11-1-19,4 27-7,-26-12-2,9 22-12,-12-3 0,3 11 0,-9-2 0,4 4 0,-3-3 0,8 0 0,4-5 0,6-6 0,8-3 0,9-9 0,6-2 0,6-19 0,18 11-24,-18-11-19,34-7 0,-13-4 0</inkml:trace>
          <inkml:trace contextRef="#ctx0" brushRef="#br0" timeOffset="16631.9513">11230-91 100,'0'0'39,"0"0"1,0 0-1,25-4-24,-25 4-3,0 0-2,0 0-10,11 16 0,-11-16 0,16 35 0,-8-12 0,7 7 0,-3 2 0,6 3 0,1 2 0,0 1 0,3-4 0,-1-3 0,-2-3 0,4-1 0,-2-3 0,-1-6 0,-4-2 0,1-6 0,-17-10 0,21 20 0,-21-20 0,16 8 0,-16-8 0,0 0 0,0 0 0,0 0 0,16 8 0,-16-8-3,0 0-32,0-18-7,0 18 0,-10-18 2,10 18 0</inkml:trace>
        </inkml:traceGroup>
        <inkml:traceGroup>
          <inkml:annotationXML>
            <emma:emma xmlns:emma="http://www.w3.org/2003/04/emma" version="1.0">
              <emma:interpretation id="{FD9D9AA5-C5DE-456A-A9D2-3147338F36DD}" emma:medium="tactile" emma:mode="ink">
                <msink:context xmlns:msink="http://schemas.microsoft.com/ink/2010/main" type="inkWord" rotatedBoundingBox="14488,4351 15869,4341 15875,5155 14494,5165"/>
              </emma:interpretation>
              <emma:one-of disjunction-type="recognition" id="oneOf4">
                <emma:interpretation id="interp20" emma:lang="en-US" emma:confidence="1">
                  <emma:literal>gives</emma:literal>
                </emma:interpretation>
                <emma:interpretation id="interp21" emma:lang="en-US" emma:confidence="0">
                  <emma:literal>ogives</emma:literal>
                </emma:interpretation>
                <emma:interpretation id="interp22" emma:lang="en-US" emma:confidence="0">
                  <emma:literal>give)</emma:literal>
                </emma:interpretation>
                <emma:interpretation id="interp23" emma:lang="en-US" emma:confidence="0">
                  <emma:literal>give}</emma:literal>
                </emma:interpretation>
                <emma:interpretation id="interp24" emma:lang="en-US" emma:confidence="0">
                  <emma:literal>give]</emma:literal>
                </emma:interpretation>
              </emma:one-of>
            </emma:emma>
          </inkml:annotationXML>
          <inkml:trace contextRef="#ctx0" brushRef="#br0" timeOffset="24409.3961">13483 118 1,'0'0'23,"-2"-18"3,2 18 2,0 0-4,0 0-2,18-7 0,-18 7-2,0 0-3,0 0-3,0 0-4,-16-12-1,16 12-2,-16 0-1,16 0-2,-25 9 0,25-9-1,-33 12-1,17-3 1,-5 0-2,5 5 1,0 2-1,3 1 0,5 1 0,4-1-1,4 1 1,2-1-1,-2-17 0,12 27 1,-12-27-1,23 9 2,-23-9-2,27-11 0,-27 11 0,30-25 0,-16 10 0,-2-5 0,-1 3 0,1-1 0,-1-1 0,-3 3 0,-8 16 0,15-25 0,-15 25 0,7-15 0,-7 15 0,0 0 0,0 0 0,0 0 0,0 0 0,0 0 0,16 31 0,-13-6 0,2 6 0,2 6 0,-1 7 0,-3 2 0,1 5 0,-2-2 0,-2-1 0,-4-4 0,-3-4 0,-4-5 0,-3-7 0,-2-3 0,0-8 0,1-3 0,-7-5 0,1-7 0,2-4 0,-2-8 0,21 10 0,-32-30 0,21 14 0,-8-17-6,26 8-30,-9-1-6,6-4 0,6 0 2</inkml:trace>
          <inkml:trace contextRef="#ctx0" brushRef="#br0" timeOffset="24650.4099">13774 67 113,'0'0'36,"2"33"2,-8-12-2,-1-1-31,11 6-1,-9-5-2,5-1-3,3 1-3,-3-21-12,0 0-19,0 0-3,0 0 2,0 0-2</inkml:trace>
          <inkml:trace contextRef="#ctx0" brushRef="#br0" timeOffset="24814.4192">13786-132 96,'0'0'32,"-3"-17"-1,3 17 1,0 0-32,2 17-7,-2-17-13,0 0-11,7 32-1,-7-32-1,14 37 2</inkml:trace>
          <inkml:trace contextRef="#ctx0" brushRef="#br0" timeOffset="25432.4546">13929 74 83,'0'0'37,"0"0"-1,0 0-1,2 25-18,-2-25-2,-5 21-5,5-21-2,0 28-2,0-28-1,10 30-2,-10-30-3,13 30 0,-13-30 0,12 26 0,-12-26 0,20 12 0,-20-12 0,23-5 0,-23 5 0,28-21 0,-11 5 0,-1-1 0,2-3 0,-6 3 0,-12 17 0,21-27 0,-21 27 0,0 0 0,0 0 0,16-10 0,-16 10 0,0 0-3,16 21 1,-16-21 0,23 14 1,-23-14 0,28 5 1,-12-3 0,0-6-1,2 1 1,-2-2 0,0-6 1,1-1-1,-3-4 0,-1-2 0,-1 1 0,-7-1 1,1 2 0,-6 1 0,0 15 1,0 0 0,-21-11 0,21 11-2,-29 26 0,15-6 0,2 3 0,3 3 0,4 0 0,3 1 0,7-5 0,8 0 0,-13-22 0,40 24-4,-24-31-14,11 4-21,6-8-2,-3-5 2,2-3-2</inkml:trace>
          <inkml:trace contextRef="#ctx0" brushRef="#br0" timeOffset="25779.4745">14625-84 115,'-9'21'39,"9"-21"1,-16 14 0,16-14-30,0 0-2,7 26-5,-7-26-3,0 18 0,0-18 0,5 23 0,-5-23 0,16 26 0,-7-10 0,2 2 0,-1-1 0,1 4 0,0 0 0,-1 2 0,-5 0 0,-5 2 0,-5-3 0,-5 1 0,-6-3 0,-2-5 0,-1-1 0,-4-5 0,5-2 0,-1-15 0,19 8-19,3-16-23,6 0-2,7-3 1</inkml:trace>
        </inkml:traceGroup>
        <inkml:traceGroup>
          <inkml:annotationXML>
            <emma:emma xmlns:emma="http://www.w3.org/2003/04/emma" version="1.0">
              <emma:interpretation id="{0F0883DA-458F-4D85-95B1-B415B0CB0A1F}" emma:medium="tactile" emma:mode="ink">
                <msink:context xmlns:msink="http://schemas.microsoft.com/ink/2010/main" type="inkWord" rotatedBoundingBox="17184,3936 25076,3875 25087,5313 17195,5373"/>
              </emma:interpretation>
              <emma:one-of disjunction-type="recognition" id="oneOf5">
                <emma:interpretation id="interp25" emma:lang="en-US" emma:confidence="0">
                  <emma:literal>notation)</emma:literal>
                </emma:interpretation>
                <emma:interpretation id="interp26" emma:lang="en-US" emma:confidence="0">
                  <emma:literal>notarization)</emma:literal>
                </emma:interpretation>
                <emma:interpretation id="interp27" emma:lang="en-US" emma:confidence="0">
                  <emma:literal>notation/</emma:literal>
                </emma:interpretation>
                <emma:interpretation id="interp28" emma:lang="en-US" emma:confidence="0">
                  <emma:literal>Nno,tn(x)t(2iox)k(n)</emma:literal>
                </emma:interpretation>
                <emma:interpretation id="interp29" emma:lang="en-US" emma:confidence="0">
                  <emma:literal>Nonattainment</emma:literal>
                </emma:interpretation>
              </emma:one-of>
            </emma:emma>
          </inkml:annotationXML>
          <inkml:trace contextRef="#ctx0" brushRef="#br0" timeOffset="42209.4142">21479-465 55,'-2'-21'34,"2"21"1,0 0-7,0 0-6,0 0-5,0 0-4,0 0-3,0 0-2,0 0-2,-21 12 0,21-12-2,-19 21 0,5-4 0,-4-2-1,0 6 1,-5 0-2,4 9-2,-2 1 0,0 11 0,-4 2 0,7 7 0,2 4 0,6 6 0,3 1 0,7 1 0,-2-2 0,12 1 0,5-6 0,0-5 0,1-5 0,6-9 0,-1-4 0,-4-8 0,10-8 0,-8-11 0,8-1 0,-11-23-11,15 8-31,-9-8-1,-3-5 1,-3-3 0</inkml:trace>
          <inkml:trace contextRef="#ctx0" brushRef="#br0" timeOffset="42994.4591">21887-302 58,'0'0'35,"0"0"2,0 0-1,0 0-14,0 0-3,0 0-6,0 0-4,-34 2-4,15 5-1,-13-4-1,6 6-1,-10-4 0,3 4-1,-1-4 0,6 2 0,0-1 0,10-1 0,18-5-1,-25 5 0,25-5 0,0 0 0,0 0 0,0 0-1,0 0 1,18 6 0,-2-3 0,3 1 0,-1 1 0,0 0 0,1 2-1,-1 4 2,-2 3-1,-11 2 0,-3 3 0,-9 2 0,-4 4 0,-7 4 0,-5 3 0,-5 1 1,2-1-1,-1-2 0,3-2 0,4-3 0,4-2 0,7-6 0,2-1 0,7-16 0,-3 25 0,3-25 1,7 19-1,-7-19 0,30 10 0,-7-8 0,5-4 1,7 1-1,2-6 0,8 1 0,0-2 0,-4-3 0,1 4-2,-6-4 0,-3 10-2,-13-12-5,10 22-13,-30-9-17,17-9-1,-17 9 1,0 0-1</inkml:trace>
          <inkml:trace contextRef="#ctx0" brushRef="#br0" timeOffset="43412.483">21945 58 93,'2'23'35,"-2"-23"1,-9 33 0,9-11-28,0-22-3,-7 15-5,7-15-5,0 0-15,-19 11-16,19-11 1,0 0-2,0 0 1</inkml:trace>
          <inkml:trace contextRef="#ctx0" brushRef="#br0" timeOffset="43232.4727">22009-307 101,'-20'9'35,"20"-9"2,-7 15-3,-9-8-30,16-7-8,2 16-22,5 0-9,-7-16 0,-7 30-1</inkml:trace>
          <inkml:trace contextRef="#ctx0" brushRef="#br0" timeOffset="44230.5297">22247-502 51,'0'0'35,"-2"16"0,2-16 1,0 0-16,-3 17-4,3-17-2,0 0-4,-18 9-2,18-9-3,0 0 0,-23 16-1,23-16-1,-26 1-2,10-2 1,16 1-2,-30-9 1,30 9-1,-29-18 0,29 18 0,-23-21 0,23 21 0,-14-21-1,14 21 1,-1-19-1,1 19 1,5-16-1,-5 16 1,19-16 0,-19 16-1,25-12 1,-25 12 0,27-9 0,-27 9 0,26 0 0,-26 0 0,21 9 0,-21-9 0,18 16 0,-18-16 0,17 23 1,-17-23-1,18 28 1,-9-13-1,-9-15 1,25 25 0,-25-25 0,26 19-1,-10-12 1,2-5 0,-2-2-1,3 0 1,-19 0-1,32-7 1,-32 7-1,23-16 1,-23 16-1,16-17 1,-16 17-1,1-21 2,-1 21-2,-14-28 0,14 28 0,-21-27 0,21 27 0,-30-26 0,30 26 0,-33-21 0,33 21 0,-27-5 0,27 5-2,-28 7-1,28-7-2,-27 12-8,27-12-25,-3 21-3,3-21 1,-6 21-2</inkml:trace>
          <inkml:trace contextRef="#ctx0" brushRef="#br0" timeOffset="48639.782">22736-249 69,'0'0'36,"0"0"0,0 0 1,-23-14-19,23 14-4,0 0-3,-12 23-1,-8-13-3,8 13-1,-11-2-1,2 12 1,-9-3-6,1 9 0,-8-2 0,7 1 0,2-4 0,0-3 0,3-6 0,6-4 0,1-2 0,18-19 0,-23 29 0,23-29 0,-12 19 0,12-19 0,-9 16 0,9-16 0,0 0 0,0 0-3,0 0-21,26 3-17,-26-3-2,29-23 2,-13 2-1</inkml:trace>
          <inkml:trace contextRef="#ctx0" brushRef="#br0" timeOffset="48202.757">22439-193 34,'0'0'32,"-19"0"2,19 0 1,0 0-10,0 0-3,0 0-6,0 0-3,0 0-4,0 0-1,0 0-1,0 0-2,23 16 0,-23-16 0,18 16 0,-18-16-5,22 31 0,-7-11 0,4 6 0,0-2 0,1 8 0,1-4 0,2-1 0,-4-1 0,3-1 0,-1-1 0,0-3 0,-2-3 0,-1-6 0,-2-1 0,-16-11 0,28 17 0,-28-17 0,0 0 0,0 0 0,21-10 0,-28-8-5,7 18-17,0 0-19,-3-23-2,-3 7 2,-2-1-1</inkml:trace>
          <inkml:trace contextRef="#ctx0" brushRef="#br0" timeOffset="49279.8186">22854-511 69,'0'0'38,"0"0"-2,0 0 3,-5-26-20,5 26-7,0 0-2,32 8-2,-32-8-3,28 23 0,-14-7-1,11 10 1,-4 2-2,5 11-1,-3 2-2,0 8 0,2-2 0,-9 9 0,-4-1 0,-3 1 0,-4-1 0,-1 1 0,-4-3 0,-5-3 0,-4 0 0,-2-6 0,-1-6 0,-1-1 0,-6-5 0,-2-6 0,-4-3 0,-1-5 0,1-4 0,0-6 0,2-2 0,0-5 0,23-1 0,-31-1 0,31 1 0,-27-6 0,27 6-5,-21-8-21,21 8-16,0 0-1,-18-11 2,18 11 1</inkml:trace>
          <inkml:trace contextRef="#ctx0" brushRef="#br0" timeOffset="49819.8495">23119 366 89,'0'0'37,"0"0"1,0 0 2,0 0-26,0 0-3,0 0-2,3 17-2,-3-17-2,4 35 0,-6-15-5,4 10 0,-4-2 0,6 3 0,-8-1 0,2 0 0,1-2 0,1-1 0,0-6 0,3-2 0,-3-19 0,0 23 0,0-23 0,0 0 0,0 0 0,0 0 0,0 0 0,-7-18-2,7 18-10,-10-23-17,6 8-12,2-1-1,1-4 2,1 3-1</inkml:trace>
          <inkml:trace contextRef="#ctx0" brushRef="#br0" timeOffset="50261.8748">23324 366 62,'0'0'37,"0"0"-1,0 0 3,0 0-16,23 24-7,-39-22-4,12 19-3,-17-12-3,5 12-1,-10-9-2,3 6 0,-5-2-1,3-2 0,-2-2-2,8-1 0,3-4 0,16-7 0,-23 14 0,23-14 0,0 0 0,0 16 0,0-16 0,0 0 0,23 21 0,-23-21 0,25 17 0,-25-17 0,24 25 0,-8-13 0,-16-12 0,29 25 0,-14-13 0,-15-12 0,29 18 0,-29-18 0,26 8 0,-26-8 0,20 7-14,-20-7-26,0 0-2,-11-21 1,4 5-1</inkml:trace>
          <inkml:trace contextRef="#ctx0" brushRef="#br0" timeOffset="50683.8989">23558 329 94,'0'0'37,"0"0"2,0 0-5,0 0-20,-17-4-4,17 4-2,-21 20-2,7-1-1,-6-1 0,4 8-2,-1-1-3,2 6 0,3-1 0,3 3 0,4-3 0,3 0 0,2-2 0,4-3 0,1-2 0,4-2 0,-2-5 0,-7-16 0,21 26 0,-21-26 0,25 14-13,-25-14-21,0 0-8,23-26 1,-23 26 1</inkml:trace>
          <inkml:trace contextRef="#ctx0" brushRef="#br0" timeOffset="51209.9289">23601 447 82,'0'0'39,"5"19"0,-5-19 1,9 37-21,-9-37-7,0 28-3,0-28-4,0 32-2,0-32-1,3 24-1,-3-24-1,0 0 0,6 16 1,-6-16-1,0 0 0,0 0 0,14-21 1,-14 21-1,14-26 0,-5 10 0,1 0 0,-1-2 0,-9 18 0,18-28 0,-18 28 0,16-17 0,-16 17 0,0 0 0,17-2 0,-17 2 2,9 17-2,-9-17 0,0 29 0,0-12 0,-3 1 0,-1 1 0,2-3 0,1 0 0,1-16 0,0 22 0,0-22 0,0 0 0,9 16 0,-9-16-3,0 0-2,0 0-4,33-10-11,-33 10-21,16-23 1,-16 23 0,12-32 1</inkml:trace>
          <inkml:trace contextRef="#ctx0" brushRef="#br0" timeOffset="51570.9497">23799 285 93,'0'0'37,"0"0"3,17 16-1,10 7-24,-27-23-5,19 35-1,-12-16-3,9 13 0,-7-2-6,1 6 0,-8 0 0,0 2 0,-6-1 0,3 2 0,-3-4 0,-1-3 0,-4-4 0,4-4 0,-4-4 0,9-20 0,-14 28 0,14-28 0,-14 19-5,14-19-36,-18 5-2,18-5 1,0 0-1</inkml:trace>
          <inkml:trace contextRef="#ctx0" brushRef="#br0" timeOffset="26899.5385">16048 83 62,'0'0'36,"-20"3"0,20-3 2,0 0-10,-16-3-13,16 3-3,0 0-4,0 0-2,13-25-1,-13 25-2,10-23-1,-10 23 0,21-28 0,-21 28-2,27-24 0,-27 24 0,25-20 0,-25 20 0,23-7 0,-23 7 0,17 7 0,-17-7 0,13 25 0,-8-4 0,-5 0 0,0 4 0,0-4 0,0 2 0,-2-2 0,0-4 0,-5 1 0,7-18 0,-9 23 0,9-23 0,-10 17 0,10-17 0,0 0 0,0 0 0,0 0 0,-16 11 0,16-11 0,0 0 0,3-23 0,-3 23 0,15-26 0,-7 8 0,3-1 0,5-2 0,3 0 0,1 1 0,1-1 0,-2 4 0,3 1 0,-1 2 0,0 3 0,-5 2 0,0 2 0,1 4 0,1-1 0,-18 4 0,28 4 0,-12 1 0,0 0 0,-16-5 0,25 20 0,-25-20 0,14 30 0,-12-13 0,1 1 0,-5 1 0,-5 0 0,0 4 0,-3 0 0,-3 2 0,1-1 0,-2 4 0,-2-1 0,0 1 0,-2 0 0,4-2 0,2 1 0,3-6 0,6 0 0,-1-4 0,8 1 0,3-2 0,-7-16 0,17 24 0,-1-13 0,-16-11 0,35 19 0,-35-19-31,34 6-11,-16-10-3,1 1 3</inkml:trace>
          <inkml:trace contextRef="#ctx0" brushRef="#br0" timeOffset="29499.6873">16646 503 33,'0'0'29,"0"0"3,0 0-5,0 0-2,0 0-5,0 0 0,0 0-5,0 0-4,0 0-2,0 0-1,0 0-2,0 0-1,0 0-1,5 24 0,-5-24-1,-3 25 1,3-25-4,-4 30 0,4-30 0,-3 28 0,3-28 0,-2 25 0,2-25 0,0 0 0,0 17 0,0-17 0,0 0 0,0 0 0,0 0 0,0 0 0,11-21 0,-11 21 0,8-30 0,1 11 0,0 0 0,0-3 0,1 3 0,-1 0 0,5 1 0,-14 18 0,29-23 0,-29 23 0,24-12 0,-24 12 0,23-3 0,-23 3 0,18 7 0,-18-7 0,11 17 0,-11-17 0,8 23 0,-4-7 0,-1 0 0,1-1 0,-2 1 0,-2 0 0,0-16 0,0 26 0,0-26 0,0 18 0,0-18 0,0 0 0,0 0 0,0 0 0,0 0 0,0 0 0,0 0-5,0 0-29,0 0-7,0 0-1,10-18 1</inkml:trace>
          <inkml:trace contextRef="#ctx0" brushRef="#br0" timeOffset="34970.0001">17237-211 102,'0'0'37,"0"0"3,0 0-3,-30-12-28,30 12-2,0 0-2,0 0-2,0 18-2,0-18-4,4 21-10,-4-21-24,3 19-2,-3-19 1,-16 25-2</inkml:trace>
          <inkml:trace contextRef="#ctx0" brushRef="#br0" timeOffset="35179.0121">17216 218 121,'0'0'40,"-2"23"1,2-23-2,0 0-34,0 0-1,6 21-1,-6-21-3,0 0-5,21 21-12,-21-21-22,21-2-2,-21 2 1,0 0-1</inkml:trace>
          <inkml:trace contextRef="#ctx0" brushRef="#br0" timeOffset="36640.0956">17730-339 89,'9'-23'36,"-9"23"2,26-14 0,-6 2-24,24 15-4,-5-8-3,17 10-2,0-1-3,8 1-2,8 8-7,-15-5-25,-2-1-8,-2 7 3,-11-5-3</inkml:trace>
          <inkml:trace contextRef="#ctx0" brushRef="#br0" timeOffset="36005.0593">17979-149 90,'0'0'37,"-13"-16"1,13 16 1,-37-18-26,37 18-1,-26 4-3,26-4-2,-37 18-2,19 1 0,-7-3-5,11 8 0,-3 3 0,6 3 0,0 1 0,11 3 0,2-6 0,9 0 0,8-7 0,9-4 0,6-4 0,3-6 0,2-5 0,1-6 0,3-3 0,-1-4 0,-3-4 0,-7-1 0,-7-3 0,-1-3 0,-6-2 0,-2-1 0,-7-3 0,-4-4 0,-7 4 0,-3-2 0,-8 2 0,-4 4 0,-4 3 0,-6 3 0,1 6 0,-4 7 0,0 5 0,1 3 0,1 4 0,3 0 0,25-7 0,-30 21 0,25-5 0,5-16 0,4 26-20,-4-26-21,24 13-2,-6-12 2,-18-1-1</inkml:trace>
          <inkml:trace contextRef="#ctx0" brushRef="#br0" timeOffset="36922.1118">17850 380 78,'-2'19'36,"2"-19"1,0 0 0,-14 26-15,14-26-13,0 0-2,19-7-2,1 7-2,-1-3 0,6 1-2,5-3 0,2 0-1,5 1-2,-2-6-5,15 6-22,-8 1-10,-7-6 1,2 5-1,-16-3 1</inkml:trace>
          <inkml:trace contextRef="#ctx0" brushRef="#br0" timeOffset="36402.082">18088-388 87,'0'0'38,"-5"-16"-1,5 16 4,0 0-24,-23-7-5,23 7-2,0 0-3,2 25-1,-2-25-6,-9 40 0,0-10 0,4 10 0,-6 4 0,2 9 0,-1 5 0,1 3 0,-3 6 0,4 0 0,-2-4 0,6-1 0,1-6 0,6-5 0,1-5 0,-1-11 0,3-9 0,3-8 0,-9-18 0,15 9 0,1-8 0,-23-17-36,13-10-6,-5-9-2,-1-5 2</inkml:trace>
          <inkml:trace contextRef="#ctx0" brushRef="#br0" timeOffset="37419.1402">18379 376 115,'0'0'40,"0"0"2,0 0-1,-17 13-32,17-13-1,0 19-8,0-19 0,2 21 0,-2-21 0,0 18 0,0-18 0,0 0 0,15 8 0,-15-8 0,20-14 0,-20 14 0,30-30 0,-9 11 0,0-2 0,0 2 0,-1-1 0,-6 5 0,-14 15 0,21-16 0,-21 16 0,0 0 0,16 23 0,-14-8 0,0 5 0,1 1 0,-1 2 0,1-2 0,3-4 0,-3-1 0,-3-16 0,2 23 0,-2-23 0,0 0-10,0 0-31,0 0-1,0 0 0,-2-23 0</inkml:trace>
          <inkml:trace contextRef="#ctx0" brushRef="#br0" timeOffset="38235.1869">19003-314 79,'0'0'39,"0"0"-1,5-20 2,-5 20-23,0 0-3,0 0-4,0 0-2,-18 6-3,-1-1 0,6 12-5,-8 1 0,7 10 0,-5 2 0,-1 7 0,6 3 0,4 6 0,2 0 0,5 1 0,6-1 0,3 0 0,-1-3 0,7 0 0,1-3 0,-4-7 0,5-3 0,-7-7 0,5 2 0,-12-25-6,27 16-29,-27-16-7,24-11 0,-15-5 1</inkml:trace>
          <inkml:trace contextRef="#ctx0" brushRef="#br0" timeOffset="38540.2043">19128-160 65,'0'0'38,"16"-7"-1,-16 7 3,12 18-10,-12-18-17,16 14-3,-16-14-3,25 33-1,-16-12-2,10 9-1,-5-2-1,5 2-2,4 0 0,4 0 0,-4-4 0,3-3 0,3-2 0,-5-5 0,3 0-2,-10-11-3,6 9-5,-23-14-22,0 0-10,18-23 2,-14 6-1,-3-4 3</inkml:trace>
          <inkml:trace contextRef="#ctx0" brushRef="#br0" timeOffset="38815.22">19525-193 91,'0'0'38,"-28"0"1,28 0 1,-27 37-25,-4-23-3,9 19-4,-15-5-2,7 13 0,-3-8-6,4 8 0,1-6 0,7 2 0,2-7 0,3-4 0,7-5 0,9-21 0,-11 25 0,11-25 0,0 0-9,0 0-25,0-18-7,7 0-1,-1-4 1,4-5 0</inkml:trace>
          <inkml:trace contextRef="#ctx0" brushRef="#br0" timeOffset="39165.24">19529-363 88,'24'8'38,"-3"1"0,1 9 3,18 13-25,-26-11-4,16 18-3,-7-3-3,6 13-1,-12 1-3,3 6-2,-10-1 0,-3 4 0,-7-4 0,-5 1 0,-6-4 0,-3-7 0,-7-6 0,-2-4 0,0-8 0,-3-8 0,10 1 0,-11-24-14,8 3-27,19 2-3,-23-21 2,25 2-1</inkml:trace>
          <inkml:trace contextRef="#ctx0" brushRef="#br0" timeOffset="39614.2657">20085-26 107,'0'0'39,"0"0"2,0 0-1,17 3-30,-17-3-1,41-5-3,-16-2-3,12 9-3,3-6 0,8 6 0,5-4 0,3 1 0,-3-1 0,7 0 0,0 2 0,-5-2 0,-7 4 0,-8-4 0,-6 4 0,-15-9 0,11 19-19,-30-12-22,0 0-1,0 0 1,11-15-2</inkml:trace>
          <inkml:trace contextRef="#ctx0" brushRef="#br0" timeOffset="39909.2826">20725-158 111,'0'0'40,"0"0"1,0 0 0,18 9-31,-18-9-2,37 3-4,-19 1-4,8 5 0,-3-1 0,-2 8 0,-5-2 0,-3 11 0,-13 1 0,0 4 0,-13 0 0,1 2 0,-6-2 0,-1-1 0,-1-4 0,-1-6 0,11-1 0,-10-15 0,20-3-21,0 0-22,18-14-2,-9-8 1</inkml:trace>
        </inkml:traceGroup>
      </inkml:traceGroup>
    </inkml:traceGroup>
    <inkml:traceGroup>
      <inkml:annotationXML>
        <emma:emma xmlns:emma="http://www.w3.org/2003/04/emma" version="1.0">
          <emma:interpretation id="{784B224C-3F04-41E8-8777-9CA961A93C7D}" emma:medium="tactile" emma:mode="ink">
            <msink:context xmlns:msink="http://schemas.microsoft.com/ink/2010/main" type="paragraph" rotatedBoundingBox="1241,6848 12116,6594 12146,7860 1271,8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070356-BFF5-4C12-BC5B-803FA6A557DB}" emma:medium="tactile" emma:mode="ink">
              <msink:context xmlns:msink="http://schemas.microsoft.com/ink/2010/main" type="line" rotatedBoundingBox="1241,6848 12116,6594 12146,7860 1271,8114"/>
            </emma:interpretation>
          </emma:emma>
        </inkml:annotationXML>
        <inkml:traceGroup>
          <inkml:annotationXML>
            <emma:emma xmlns:emma="http://www.w3.org/2003/04/emma" version="1.0">
              <emma:interpretation id="{9E62F818-9897-4636-B572-396BD38AB4CC}" emma:medium="tactile" emma:mode="ink">
                <msink:context xmlns:msink="http://schemas.microsoft.com/ink/2010/main" type="inkWord" rotatedBoundingBox="1245,6998 2570,6967 2590,7783 1264,7814"/>
              </emma:interpretation>
              <emma:one-of disjunction-type="recognition" id="oneOf6">
                <emma:interpretation id="interp30" emma:lang="en-US" emma:confidence="1">
                  <emma:literal>Use</emma:literal>
                </emma:interpretation>
                <emma:interpretation id="interp31" emma:lang="en-US" emma:confidence="0">
                  <emma:literal>Usa</emma:literal>
                </emma:interpretation>
                <emma:interpretation id="interp32" emma:lang="en-US" emma:confidence="0">
                  <emma:literal>Us</emma:literal>
                </emma:interpretation>
                <emma:interpretation id="interp33" emma:lang="en-US" emma:confidence="0">
                  <emma:literal>USC</emma:literal>
                </emma:interpretation>
                <emma:interpretation id="interp34" emma:lang="en-US" emma:confidence="0">
                  <emma:literal>use</emma:literal>
                </emma:interpretation>
              </emma:one-of>
            </emma:emma>
          </inkml:annotationXML>
          <inkml:trace contextRef="#ctx0" brushRef="#br0" timeOffset="225629.9053">938 2821 78,'0'0'38,"0"0"-1,0 0 3,-16-22-24,16 22-2,-25 18-3,13 0-4,-11-4-2,5 7-1,-5-2-1,5 4-1,3-2-2,6 2 0,3 1 0,8-1 0,0 0 0,9-2 0,6-1 0,3-1 0,3 0 0,-1 2 0,0-5 0,-1 0 0,-5-2 0,0 2 0,-16-16 0,7 24 0,-7-24 0,-11 20 0,11-20 0,-30 8 0,12-6 0,-5-5 0,8 3-4,-5-9-1,20 9-3,-32-19-7,32 19-22,-1-21-5,1 21 1,5-29 1</inkml:trace>
          <inkml:trace contextRef="#ctx0" brushRef="#br0" timeOffset="225182.8797">170 2696 88,'-4'-20'37,"4"20"0,0 0-6,-17 0-17,17 0-2,0 0-3,-6 34-1,-10-17-3,11 15 0,-9 3-2,9 9 0,-6 5 0,6 4-3,-1-2 0,6-4 0,6-3 0,1-5 0,7-11 0,0-3 0,7-13 0,2-8 0,-2-8 0,8-7 0,1-8 0,0-7 0,1-4 0,3-3 0,-6-8 0,0 1 0,2-4 0,-3-5 0,-1 1 0,-3-3 0,-5-2 0,-2 2 0,-4 2 0,-3 7 0,-2 2 0,0 12 0,-5 5 0,-2 23 0,-2-18 0,2 18 0,-5 23 0,3 3 0,-3 15 0,1 8 0,-6 9 0,3 12 0,0 4 0,3 2 0,2-3 0,8-4 0,-3-6 0,1-8 0,4-8 0,3-12 0,5-7 0,-2-10 0,-14-18 0,18 10 0,-2-10-10,-16-28-15,10 6-18,1-8 0,-4-4 2,0-3-1</inkml:trace>
          <inkml:trace contextRef="#ctx0" brushRef="#br0" timeOffset="226269.9419">1118 3065 92,'0'0'37,"0"0"1,0 0 1,0 0-30,21-6-2,-21 6-2,19-15-1,-19 15-2,27-27 1,-15 10-1,0-1 0,-3 1 0,-9 17-2,11-30 1,-11 30 0,-7-21-1,7 21 1,-27-6 0,27 6 0,-35 16 1,17 7-1,-3 3 0,5 8 1,-1-1 0,8 6-2,3-4 0,10 0 0,7-5 0,10-9 0,7-7 0,6-9-3,15 6-5,-10-11-33,10-7-1,4-4 0,-3-3-1</inkml:trace>
        </inkml:traceGroup>
        <inkml:traceGroup>
          <inkml:annotationXML>
            <emma:emma xmlns:emma="http://www.w3.org/2003/04/emma" version="1.0">
              <emma:interpretation id="{4DB7B6F4-7C4E-4CDE-8E2D-8B4F7187BE61}" emma:medium="tactile" emma:mode="ink">
                <msink:context xmlns:msink="http://schemas.microsoft.com/ink/2010/main" type="inkWord" rotatedBoundingBox="3344,6878 4905,6841 4926,7741 3365,7777"/>
              </emma:interpretation>
              <emma:one-of disjunction-type="recognition" id="oneOf7">
                <emma:interpretation id="interp35" emma:lang="en-US" emma:confidence="1">
                  <emma:literal>this</emma:literal>
                </emma:interpretation>
                <emma:interpretation id="interp36" emma:lang="en-US" emma:confidence="0">
                  <emma:literal>tri's</emma:literal>
                </emma:interpretation>
                <emma:interpretation id="interp37" emma:lang="en-US" emma:confidence="0">
                  <emma:literal>thins</emma:literal>
                </emma:interpretation>
                <emma:interpretation id="interp38" emma:lang="en-US" emma:confidence="0">
                  <emma:literal>thin</emma:literal>
                </emma:interpretation>
                <emma:interpretation id="interp39" emma:lang="en-US" emma:confidence="0">
                  <emma:literal>this's</emma:literal>
                </emma:interpretation>
              </emma:one-of>
            </emma:emma>
          </inkml:annotationXML>
          <inkml:trace contextRef="#ctx0" brushRef="#br0" timeOffset="226821.9734">2184 3074 102,'0'0'37,"0"0"3,23 12-3,-2-21-32,14 0 0,6 0-5,-1-15-15,8 3-21,10 1-1,-6-4 0,-1 5-1</inkml:trace>
          <inkml:trace contextRef="#ctx0" brushRef="#br0" timeOffset="226659.9642">2426 2785 88,'0'0'35,"0"0"1,0 0 1,0 0-28,0 0 1,1 32 0,-13-16-2,12 15-1,-11 5-2,10 9-1,-6-1-2,1 4-1,-1-3 0,2 1-1,3-4-1,0-8-1,4-6-3,-2-28-2,7 33-17,-7-33-16,0 0-2,0 0 2,-21-35-2</inkml:trace>
          <inkml:trace contextRef="#ctx0" brushRef="#br0" timeOffset="227304.001">2768 2367 111,'0'0'38,"0"0"3,-23 2-1,23 33-30,-19-3-2,13 27-1,-15 5-7,9 15 0,-2 7 0,5 3 0,2 1 0,5-6 0,-1-8 0,6-11 0,6-11 0,2-13 0,3-15 0,5-15 0,4-15 0,0-12 0,9-10 0,-2-9 0,1-7 0,0-2 0,-1 3 0,-8 5 0,-4 9 0,-18 27 0,25-21 0,-25 21 0,10 28 0,-10 0 0,-3 6 0,-1 1 0,1 0 0,1-5 0,2 2 0,-2-10 0,2-6 0,0-16 0,0 0 0,0 0 0,32 2-13,-30-20-28,14-8-1,1-13 0,5-5 1</inkml:trace>
          <inkml:trace contextRef="#ctx0" brushRef="#br0" timeOffset="227480.0111">3291 3042 106,'0'49'36,"-8"-5"2,7-7-3,2 2-29,-1-20-3,0-19-3,15 25-5,-15-25-17,5-25-16,4 6 1,-6-13-2,6-8 2</inkml:trace>
          <inkml:trace contextRef="#ctx0" brushRef="#br0" timeOffset="227651.0209">3345 2698 109,'0'0'37,"0"0"0,-16 17-1,16-17-31,7 18-4,2-3-2,-9-15-6,32 32-12,-11-14-18,2-10 1,11 5 0,-8-10-1</inkml:trace>
          <inkml:trace contextRef="#ctx0" brushRef="#br0" timeOffset="227972.0392">3741 2866 79,'0'0'40,"-6"16"-1,6-16 3,-26 7-19,15 21-7,-22-21-6,13 16-4,-6-11-6,8 8 0,-1-5 0,12 1 0,7-16 0,0 21 0,0-21 0,24 21 0,-2-6 0,1-3 0,-2 0 0,-5 2 0,0 0 0,-8 4 0,-4-1 0,-6 3 0,-8-4 0,10-16 0,-32 24 0,11-20 0,5 8 0,-13-9-39,12-6-4,1-4-1,16 7 1</inkml:trace>
        </inkml:traceGroup>
        <inkml:traceGroup>
          <inkml:annotationXML>
            <emma:emma xmlns:emma="http://www.w3.org/2003/04/emma" version="1.0">
              <emma:interpretation id="{A2C4D752-92ED-412C-90FB-CC3182025D29}" emma:medium="tactile" emma:mode="ink">
                <msink:context xmlns:msink="http://schemas.microsoft.com/ink/2010/main" type="inkWord" rotatedBoundingBox="6217,7167 7074,7147 7087,7720 6230,7740"/>
              </emma:interpretation>
              <emma:one-of disjunction-type="recognition" id="oneOf8">
                <emma:interpretation id="interp40" emma:lang="en-US" emma:confidence="1">
                  <emma:literal>to</emma:literal>
                </emma:interpretation>
                <emma:interpretation id="interp41" emma:lang="en-US" emma:confidence="0">
                  <emma:literal>+0</emma:literal>
                </emma:interpretation>
                <emma:interpretation id="interp42" emma:lang="en-US" emma:confidence="0">
                  <emma:literal>To</emma:literal>
                </emma:interpretation>
                <emma:interpretation id="interp43" emma:lang="en-US" emma:confidence="0">
                  <emma:literal>fo</emma:literal>
                </emma:interpretation>
                <emma:interpretation id="interp44" emma:lang="en-US" emma:confidence="0">
                  <emma:literal>t:</emma:literal>
                </emma:interpretation>
              </emma:one-of>
            </emma:emma>
          </inkml:annotationXML>
          <inkml:trace contextRef="#ctx0" brushRef="#br0" timeOffset="228636.0772">5047 2947 118,'0'0'39,"12"-16"0,11 13 0,-5-6-35,26 5-1,4-1-3,5-11-9,17 8-27,-4 2-4,-10-1 2,2 7-2</inkml:trace>
          <inkml:trace contextRef="#ctx0" brushRef="#br0" timeOffset="228485.0686">5326 2664 116,'-2'16'41,"2"-16"1,-14 30 0,-4-14-33,17 22-4,-12-4-5,10 17 0,-6 0 0,5 3 0,1 1 0,1-1 0,4-7 0,0-1 0,1-9 0,-5-14 0,6 0 0,-4-23-4,0 0-30,0 0-8,-13-18-2,-4-8 2</inkml:trace>
          <inkml:trace contextRef="#ctx0" brushRef="#br0" timeOffset="228954.0954">5659 3072 123,'-5'19'39,"5"-19"2,0 0-5,-2 26-29,2-26-2,16 15-1,2-12-4,7-3 0,-1-5 0,8-4 0,-4-9 0,2-3 0,-1-3 0,-3-3 0,-10 1 0,-7-2 0,-14 2 0,-10 3 0,-8 7 0,-3 5 0,-9 3 0,-4 6 0,4 4 0,-3 5 0,12 7 0,-1-11-2,19 16-38,13-1-2,13-6-2,13 1 3</inkml:trace>
        </inkml:traceGroup>
        <inkml:traceGroup>
          <inkml:annotationXML>
            <emma:emma xmlns:emma="http://www.w3.org/2003/04/emma" version="1.0">
              <emma:interpretation id="{C26FCFED-7827-476A-8533-AC1A9A596809}" emma:medium="tactile" emma:mode="ink">
                <msink:context xmlns:msink="http://schemas.microsoft.com/ink/2010/main" type="inkWord" rotatedBoundingBox="8926,6668 12116,6594 12146,7860 8956,7934"/>
              </emma:interpretation>
              <emma:one-of disjunction-type="recognition" id="oneOf9">
                <emma:interpretation id="interp45" emma:lang="en-US" emma:confidence="1">
                  <emma:literal>produce</emma:literal>
                </emma:interpretation>
                <emma:interpretation id="interp46" emma:lang="en-US" emma:confidence="0">
                  <emma:literal>p reduce</emma:literal>
                </emma:interpretation>
                <emma:interpretation id="interp47" emma:lang="en-US" emma:confidence="0">
                  <emma:literal>pre duce</emma:literal>
                </emma:interpretation>
                <emma:interpretation id="interp48" emma:lang="en-US" emma:confidence="0">
                  <emma:literal>P reduce</emma:literal>
                </emma:interpretation>
                <emma:interpretation id="interp49" emma:lang="en-US" emma:confidence="0">
                  <emma:literal>pro duce</emma:literal>
                </emma:interpretation>
              </emma:one-of>
            </emma:emma>
          </inkml:annotationXML>
          <inkml:trace contextRef="#ctx0" brushRef="#br0" timeOffset="229531.1284">7891 2900 52,'0'0'39,"14"-22"-1,-14 22 4,-2-17-11,2 17-10,0 0-4,-11 35-6,-10-12-7,11 19-4,-12 0 0,7 13 0,-1 1 0,5 5 0,-1-1 0,5-7 0,7-7 0,0-9 0,7-4 0,-7-33 0,24 33-6,-24-33-36,20-16-2,-10-10 2,-2-9-2</inkml:trace>
          <inkml:trace contextRef="#ctx0" brushRef="#br0" timeOffset="229882.1485">7809 2870 108,'0'0'39,"0"0"2,-7-18-1,7 18-25,6-17-10,10 10-1,-1-8-1,10 7-3,0 1 0,8 5 0,4 5 0,-1 6 0,-1 7 0,-3 7 0,-11 5 0,-9 5 0,-6 3 0,-10-1 0,-6-2 0,-5-3 0,-7-7 0,-7-6 0,1-8 0,2-7 0,-1-7 0,4-8 0,0-3 0,-2-5 0,10 7-5,-7-12-8,22 26-16,0 0-15,-5-21 5,5 21-3,0 0 3</inkml:trace>
          <inkml:trace contextRef="#ctx0" brushRef="#br0" timeOffset="230200.1667">8353 2947 102,'0'0'40,"0"0"2,-26-2-2,26 2-19,-22-1-15,22 1-2,-1-16-4,1 16 0,-6-28 0,8 10 0,3-1 0,8-1 0,-1-2 0,8 2 0,-1 1 0,6 1 0,6 8 0,-4 1 0,12 16-6,-23-9-25,8 13-10,-2 5-2,-1 5 1,-5 3 0</inkml:trace>
          <inkml:trace contextRef="#ctx0" brushRef="#br0" timeOffset="230502.1839">8644 3012 108,'0'0'40,"6"21"1,-6-21 1,0 0-34,30-9 1,-16-8-4,9 4-3,-6-8-2,12 0 0,-8-3 0,2 1 0,-7 4 0,-4-1 0,-5 3 0,-5 1 0,-2 16 0,-21-25 0,5 18 0,-9 4 0,4 4 0,-2 5 0,-4 1 0,8 2 0,1 3 0,-1-2 0,15 6 0,4-16-9,0 0-32,16 19-2,4-11 2,3-3-2</inkml:trace>
          <inkml:trace contextRef="#ctx0" brushRef="#br0" timeOffset="231072.2165">9395 2806 99,'-18'-26'38,"0"12"1,-8 0 1,-9-5-31,15 17 0,-15-5-2,12 14-1,-12-2-2,6 13 0,-1 3-4,6 5 0,1 4 0,7 2 0,3 3 0,12 0 0,-1-5 0,9-4 0,5-5 0,9-8 0,6-13 0,3-7 0,3-15 0,1-6 0,1-12 0,1-8 0,1-9 0,0-16 0,0-4 0,-5-9 0,-6-4 0,1 6 0,-6 5 0,-5 7 0,-2 12 0,-5 18 0,-11 14 0,2 28 0,0 0 0,-23 7 0,9 19 0,0 15 0,-6 13 0,1 13 0,-2 9 0,-2 6 0,5 4 0,6-1 0,6-5 0,1-4 0,2-9 0,4-15 0,5-4 0,-5-18 0,19 0 0,-20-30-23,0 0-18,32-16-3,-11-7 3,3-7-1</inkml:trace>
          <inkml:trace contextRef="#ctx0" brushRef="#br0" timeOffset="231335.2316">9599 2791 111,'0'0'39,"14"21"3,-15-4-2,13 6-32,-12-23 0,7 34-3,-7-34-3,23 26-2,-23-26 0,32 9 0,-15-13 0,3-3 0,-1-7 0,4-5 0,-2-4 0,2-5 0,-1-6 0,1-1 0,-2 2 0,-7-2 0,9 10 0,-14-7-4,12 27-19,-21 5-19,21-9-1,-21 9 2,2 20-1</inkml:trace>
          <inkml:trace contextRef="#ctx0" brushRef="#br0" timeOffset="231629.2484">10291 2743 91,'-12'-24'38,"-4"15"3,-2 4-1,-3 19-25,-11-20-4,15 20-1,-13-5-4,10 12-3,-4 0-3,8 4 0,3 0 0,8-1 0,2 1 0,4-6 0,12 9-6,-13-28-14,23 11-20,0-10-2,1-6 2,5-4-2</inkml:trace>
          <inkml:trace contextRef="#ctx0" brushRef="#br0" timeOffset="231954.267">10447 2801 100,'33'-10'36,"-33"10"2,25-14-1,-25 14-31,28-22-1,-7 10-1,-3-7 0,0 5-1,-10-7 0,3 1-1,-9-2 1,-2 22 0,-13-30 0,13 30 1,-33-7 0,12 17-4,-8 4 0,1 14 0,-4 4 0,11 8 0,0 1 0,9 6 0,8-8 0,10 3 0,11-5 0,18-9 0,20-10 0,5-13 0,18 0 0,-9-17-29,12-2-13,2-11-3,-5-1 2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1:19.0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3285A7-1731-461B-A3A6-067A3AE89B88}" emma:medium="tactile" emma:mode="ink">
          <msink:context xmlns:msink="http://schemas.microsoft.com/ink/2010/main" type="writingRegion" rotatedBoundingBox="9482,8755 18431,8764 18429,10706 9480,10696"/>
        </emma:interpretation>
      </emma:emma>
    </inkml:annotationXML>
    <inkml:traceGroup>
      <inkml:annotationXML>
        <emma:emma xmlns:emma="http://www.w3.org/2003/04/emma" version="1.0">
          <emma:interpretation id="{C815AD87-E4A2-4A2A-9DDE-C9278C6E5BAE}" emma:medium="tactile" emma:mode="ink">
            <msink:context xmlns:msink="http://schemas.microsoft.com/ink/2010/main" type="paragraph" rotatedBoundingBox="9482,8755 18431,8764 18429,10706 9480,10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5C9F4C-C0E6-49B3-A809-401E677D35B0}" emma:medium="tactile" emma:mode="ink">
              <msink:context xmlns:msink="http://schemas.microsoft.com/ink/2010/main" type="line" rotatedBoundingBox="9482,8755 18431,8764 18429,10706 9480,10696"/>
            </emma:interpretation>
          </emma:emma>
        </inkml:annotationXML>
        <inkml:traceGroup>
          <inkml:annotationXML>
            <emma:emma xmlns:emma="http://www.w3.org/2003/04/emma" version="1.0">
              <emma:interpretation id="{3229B410-9AD2-4660-9539-C10C1D52DD20}" emma:medium="tactile" emma:mode="ink">
                <msink:context xmlns:msink="http://schemas.microsoft.com/ink/2010/main" type="inkWord" rotatedBoundingBox="9482,8755 12661,8758 12659,10700 9480,10696"/>
              </emma:interpretation>
              <emma:one-of disjunction-type="recognition" id="oneOf0">
                <emma:interpretation id="interp0" emma:lang="en-US" emma:confidence="0">
                  <emma:literal>(Skin)</emma:literal>
                </emma:interpretation>
                <emma:interpretation id="interp1" emma:lang="en-US" emma:confidence="0">
                  <emma:literal>(skin)</emma:literal>
                </emma:interpretation>
                <emma:interpretation id="interp2" emma:lang="en-US" emma:confidence="0">
                  <emma:literal>(Skins)</emma:literal>
                </emma:interpretation>
                <emma:interpretation id="interp3" emma:lang="en-US" emma:confidence="0">
                  <emma:literal>(Skin))</emma:literal>
                </emma:interpretation>
                <emma:interpretation id="interp4" emma:lang="en-US" emma:confidence="0">
                  <emma:literal>(Skis)</emma:literal>
                </emma:interpretation>
              </emma:one-of>
            </emma:emma>
          </inkml:annotationXML>
          <inkml:trace contextRef="#ctx0" brushRef="#br0">492-3 67,'0'0'36,"0"0"1,-18-5 1,18 5-23,-32 5-1,32-5-5,-30 18-1,16-1-2,-9-4-1,6 6 0,-12-3-1,10 10-1,-9-3 1,3 10 0,-5 3-4,0 9 0,-2 6 0,2 11 0,2 8 0,0 9 0,1 5 0,4 10 0,4 2 0,10 8 0,4-2 0,10 1 0,-1-4 0,11-6 0,8-7 0,7-10 0,7-10 0,6-13 0,1-12 0,2-13 0,1-9 0,-4-14 0,3-3 0,-13-18 0,11 13-5,-10-18-37,-6-4-2,-8-3 2,-1-4-1</inkml:trace>
          <inkml:trace contextRef="#ctx0" brushRef="#br0" timeOffset="898.0514">1201 512 57,'-3'-16'36,"3"16"-1,-6-16 2,5-10-18,1 26-3,-25-21-3,25 21-3,-34-18-2,34 18-2,-40-14-1,17 14-1,-12-5-1,3 7 0,0 0 0,0 3-3,2 2 0,4 5 0,-1-3 0,4 5 0,4-2 0,3 2 0,2 2 0,5 0 0,4 0 0,3 1 0,0 1 0,6 5 0,3 0 0,7 3 0,4-1 0,5 5 0,0-2 0,8 0 0,5 2 0,-1-4 0,6 0 0,-1 3 0,-5 0 0,-3 1 0,-9 0 0,-9 0 0,-3 0 0,-6 0 0,-8 0 0,-10-1 0,-4-6 0,-6 0 0,-4-7 0,-5 0 0,-3-7 0,-4-1 0,0-4 0,2-2 0,-1-2 0,6 0 0,7 1 0,2-4 0,23 3 0,-25-2 0,25 2-11,0 0-31,25 11-1,-25-11 1,30-7-1</inkml:trace>
          <inkml:trace contextRef="#ctx0" brushRef="#br0" timeOffset="1322.0757">1431 1101 127,'0'0'39,"-9"23"2,9-23-8,2 17-25,-2-17-1,-2 42-7,-2-15 0,6 6 0,-5-3 0,3 5 0,0-5 0,1 0 0,1-2 0,2-5 0,-4-4 0,0-19 0,7 21 0,-7-21 0,0 0 0,0 0 0,7-19 0,-12-6-2,5 25-15,1-37-18,-2 11-7,4 1 1,-3-1 0</inkml:trace>
          <inkml:trace contextRef="#ctx0" brushRef="#br0" timeOffset="1691.0968">1616 1111 87,'0'0'35,"0"0"2,0 0-5,0 0-15,11 30-4,-27-25-3,12 17-1,-17-12-3,7 13-1,-5-5-1,-1 6-4,-1-5 0,3 3 0,1-7 0,3 3 0,14-18 0,-16 25 0,16-25 0,-4 17 0,4-17 0,0 0 0,14 21 0,-14-21 0,21 16 0,-5-7 0,0 1 0,4-1 0,-3 3 0,-1-5 0,5 6 0,-21-13-7,39 21-10,-39-21-23,23 12-1,-23-12 1,21 2 0</inkml:trace>
          <inkml:trace contextRef="#ctx0" brushRef="#br0" timeOffset="2092.1197">1913 1088 88,'0'0'37,"0"0"1,0 0 2,0 0-18,0 0-12,0 0-2,-14 18-1,10 1-2,-10-3-5,2 7 0,-8 0 0,2 7 0,-1 0 0,3 5 0,0 0 0,2-2 0,2 1 0,5-3 0,1-3 0,8-3 0,2-2 0,3-6 0,5-1 0,-12-16 0,28 20 0,-28-20-6,39-14-34,-21 5-3,-2-7 1,1-3 0</inkml:trace>
          <inkml:trace contextRef="#ctx0" brushRef="#br0" timeOffset="2429.139">1994 1257 110,'0'0'38,"-7"27"1,0-3-2,7-24-29,-6 34-2,6-34-3,4 29 0,-4-29-1,0 0-1,0 0 0,25 0-1,-25 0 1,31-33-1,-11 14 1,-1-2-1,1 1 0,-4 8 0,0 3 1,-16 9-1,21 11 1,-16 8 0,-3 2 1,0 5-2,-2-1 0,1-2 0,5 0 0,-6-23-3,7 28-4,-7-28-15,0 0-17,0-16-2,0 16 2,7-30-1</inkml:trace>
          <inkml:trace contextRef="#ctx0" brushRef="#br0" timeOffset="2709.155">2325 1118 106,'0'0'39,"16"13"2,-2 2-1,-14-15-26,30 32-5,-23-7-3,12 13-6,-6 1 0,4 8 0,-10-3 0,2 0 0,-7 0 0,0-2 0,-2-5 0,-2-7 0,-2-5 0,4-25 0,-16 23 0,1-30 0,15 7-31,-11-29-12,-5 7-1,-2-10 1</inkml:trace>
          <inkml:trace contextRef="#ctx0" brushRef="#br0" timeOffset="5658.3237">2778-256 98,'0'0'38,"0"0"2,-12-16-1,-7 9-28,19 7-2,14 18-1,2 3-2,-2 0 0,10 14-6,1 4 0,7 15 0,0 4 0,7 16 0,-6 7 0,6 12 0,-6 7 0,1 9 0,-6 5 0,-1 6 0,-10 3 0,-2 0 0,-10-4 0,-9-1 0,-6-12 0,-4-8 0,-6-10 0,-3-14 0,-2-13 0,3-15 0,0-13 0,-1-17 0,23-16 0,-37-3 0,37 3-29,-23-30-16,15 7 0,1-5 0</inkml:trace>
        </inkml:traceGroup>
        <inkml:traceGroup>
          <inkml:annotationXML>
            <emma:emma xmlns:emma="http://www.w3.org/2003/04/emma" version="1.0">
              <emma:interpretation id="{D7CFE8C5-8FB3-4AF1-9DCC-01DE124BE837}" emma:medium="tactile" emma:mode="ink">
                <msink:context xmlns:msink="http://schemas.microsoft.com/ink/2010/main" type="inkWord" rotatedBoundingBox="13366,9501 15313,9503 15312,9969 13365,9967"/>
              </emma:interpretation>
              <emma:one-of disjunction-type="recognition" id="oneOf1">
                <emma:interpretation id="interp5" emma:lang="en-US" emma:confidence="0">
                  <emma:literal>1</emma:literal>
                </emma:interpretation>
                <emma:interpretation id="interp6" emma:lang="en-US" emma:confidence="0">
                  <emma:literal>4</emma:literal>
                </emma:interpretation>
                <emma:interpretation id="interp7" emma:lang="en-US" emma:confidence="0">
                  <emma:literal>&gt;</emma:literal>
                </emma:interpretation>
                <emma:interpretation id="interp8" emma:lang="en-US" emma:confidence="0">
                  <emma:literal>u</emma:literal>
                </emma:interpretation>
                <emma:interpretation id="interp9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6841.3913">5564 468 89,'0'0'38,"0"0"2,-16-2 1,16 2-24,0 0-7,28 20-3,-12-18-2,14 8-1,-7-3 0,11 4-4,-4-1 0,0 6 0,-4-2 0,-1 9 0,-8-2 0,-4 5 0,-10-1 0,1 1 0,-9 1 0,-6-1 0,-3-3 0,-6-2 0,-1-3 0,-2 1 0,-1-2 0,-6 1 0,7 0 0,0-6 0,5 11 0,-14-7-25,32-16-19,-16 17 0,16-17 0</inkml:trace>
          <inkml:trace contextRef="#ctx0" brushRef="#br0" timeOffset="6475.3704">3899 677 74,'0'0'35,"-19"4"1,19-4 2,0 0-22,0 0 0,9 16-4,-9-16-3,19-4-1,-19 4-1,41 0-3,-13-3-4,16 8 0,4-5 0,15 3 0,6-3 0,14 4 0,11-4 0,10 3 0,5-3 0,8 0 0,1-1 0,-3-1 0,0 0 0,-3 0 0,-7-1 0,-8 1 0,-6-3 0,-11 0 0,-9-4 0,-13 4 0,-11-6 0,-11 6 0,-12-1 0,-8 1 0,-16 5 0,0 0 0,0 0 0,-1-16 0,1 16-38,0 0-4,0 0-2,-27-19 2</inkml:trace>
        </inkml:traceGroup>
        <inkml:traceGroup>
          <inkml:annotationXML>
            <emma:emma xmlns:emma="http://www.w3.org/2003/04/emma" version="1.0">
              <emma:interpretation id="{30AB8DF1-763E-4F83-9E16-807FAC32263F}" emma:medium="tactile" emma:mode="ink">
                <msink:context xmlns:msink="http://schemas.microsoft.com/ink/2010/main" type="inkWord" rotatedBoundingBox="16473,9230 18431,9232 18429,10473 16471,10470"/>
              </emma:interpretation>
              <emma:one-of disjunction-type="recognition" id="oneOf2">
                <emma:interpretation id="interp10" emma:lang="en-US" emma:confidence="1">
                  <emma:literal>Skin)</emma:literal>
                </emma:interpretation>
                <emma:interpretation id="interp11" emma:lang="en-US" emma:confidence="0">
                  <emma:literal>Skins</emma:literal>
                </emma:interpretation>
                <emma:interpretation id="interp12" emma:lang="en-US" emma:confidence="0">
                  <emma:literal>skin)</emma:literal>
                </emma:interpretation>
                <emma:interpretation id="interp13" emma:lang="en-US" emma:confidence="0">
                  <emma:literal>Skin]</emma:literal>
                </emma:interpretation>
                <emma:interpretation id="interp14" emma:lang="en-US" emma:confidence="0">
                  <emma:literal>Sian)</emma:literal>
                </emma:interpretation>
              </emma:one-of>
            </emma:emma>
          </inkml:annotationXML>
          <inkml:trace contextRef="#ctx0" brushRef="#br0" timeOffset="14291.8175">7490 233 48,'6'-16'35,"-6"16"3,0 0 0,0 0-16,-28-16-6,28 16-2,-16-7-4,16 7-2,-34 0-2,13 4-1,-9-4-1,0 7-1,-5-2 0,-2 5 0,-4-1-1,2 7-2,2-2 0,7 2 0,-2 1 0,8 1 0,-1 1 0,7-1 0,2 1 0,7 1 0,4-1 0,2 2 0,6 0 0,4 2 0,4 3 0,5 4 0,8 0 0,3 2 0,5-2 0,1 1 0,2-1 0,4 0 0,2 0 0,-6-2 0,-5-2 0,0 1 0,-9-1 0,-1 0 0,-10 1 0,-8-1 0,-5-3 0,-1 0 0,-8-4 0,-2 0 0,-8-3 0,0-2 0,-3-5 0,-2-2 0,-1-3 0,-4-3 0,6-2 0,-2-3 0,3 4 0,2-5 0,7 5 0,0-7 0,16 7 0,-16-9 0,16 9-2,0 0-22,2-18-18,-2 18-1,28-17 1,-8 10 1</inkml:trace>
          <inkml:trace contextRef="#ctx0" brushRef="#br0" timeOffset="15184.8685">7905 946 59,'23'0'36,"-23"0"-1,20-12-1,-4 19-13,-16-7-3,0 0-6,0 0-3,0 0-2,-25 16-1,12 0-1,-9-2-2,-1 7 0,-9-4-1,0 8 0,-2-4 1,8 2-3,1-4 0,4 0 0,2-6 0,3 1 0,16-14 0,0 0 0,-16 17 0,16-17 0,0 0 0,0 0 0,21 16 0,-21-16 0,34 12 0,-15-3 0,8-2 0,4 4 0,1-2 0,3-1 0,-3 1 0,2 3 0,-8-5 0,1 4 0,-3-2 0,-6-4 0,-18-5 0,18 11 0,-18-11 0,0 0-6,21 14-12,-21-14-23,0 0-1,0 0 1,-9-18 0</inkml:trace>
          <inkml:trace contextRef="#ctx0" brushRef="#br0" timeOffset="14721.8421">7681 857 108,'0'0'39,"0"0"2,0 0-1,0 0-30,4 31-3,-4-31 0,-2 41-4,0-17-3,7 10 0,-6-1 0,4 6 0,-3-2 0,4-2 0,-1-4 0,3-1 0,-1-5 0,2-4 0,-4-5 0,-3-16 0,6 19 0,-6-19 0,0 0 0,0 0 0,0 0 0,0 0 0,0 0-4,-9-35-8,9 35-9,5-18-17,-7 2-4,2 16 3,2-33-1</inkml:trace>
          <inkml:trace contextRef="#ctx0" brushRef="#br0" timeOffset="15571.8907">8338 946 74,'0'0'39,"0"0"0,0 0 1,-7-21-11,7 21-19,0 0 0,-16 23-3,0-14-2,5 8-3,-5-1-2,2 10 0,-2 1 0,2 6 0,0-1 0,4 3 0,3 0 0,7 0 0,1 0 0,5-7 0,1-1 0,1-6 0,5-3 0,-13-18 0,25 17 0,-25-17-10,31-21-26,-17 3-7,2 1 1,0-10 0</inkml:trace>
          <inkml:trace contextRef="#ctx0" brushRef="#br0" timeOffset="16191.9262">8456 1080 107,'0'0'38,"-12"17"2,12-17-5,1 20-28,-1-20 0,-10 35-2,5-19-2,5 5 0,-4-6 0,4 3-1,0-18-1,0 21 1,0-21 0,0 0-2,11 19 0,-11-19 0,0 0 0,0 0 0,15 2 0,-15-2 0,0 0 0,0 0 0,0 0 0,0 0 0,15-16 0,-15 16 0,0 0 0,0 0 0,0 0 0,0 0 0,0 0 0,17-14 0,-17 14 0,0 0 0,0 0 0,0 0 0,13-21 0,-13 21 0,8-24 0,0 6 0,0 2 0,1 0 0,4-3 0,-3 3 0,-10 16 0,21-24 0,-21 24 0,20-14 0,-20 14 0,17-2 0,-17 2 0,13 19 0,-10-1 0,1 1 0,-1 4 0,-1 3 0,2-1 0,-3 0 0,1-3 0,0-2 0,-2-20 0,3 26 0,-3-26 0,0 0 0,0 0 0,0 0-9,29 0-11,-29 0-21,19-30-1,-12 11 1,-2-4 0</inkml:trace>
          <inkml:trace contextRef="#ctx0" brushRef="#br0" timeOffset="16515.9447">8783 944 101,'21'-5'39,"-21"5"2,12 23-1,6 5-30,-18-28-1,28 49-1,-17-17-1,6 8-7,-1-3 0,-3 5 0,-1-1 0,-2-1 0,-8-3 0,-2-2 0,-5-7 0,5-3 0,-5-6 0,5-19 0,-18 21 0,2-24 0,16 3 0,-33-19-20,33 19-22,-23-25-2,23 25 3,-23-32-1</inkml:trace>
        </inkml:traceGroup>
      </inkml:traceGroup>
    </inkml:traceGroup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1:22.9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AE42BB-4904-423A-B098-44CCFD158498}" emma:medium="tactile" emma:mode="ink">
          <msink:context xmlns:msink="http://schemas.microsoft.com/ink/2010/main" type="writingRegion" rotatedBoundingBox="11110,8843 11927,8843 11927,9517 11110,9517"/>
        </emma:interpretation>
      </emma:emma>
    </inkml:annotationXML>
    <inkml:traceGroup>
      <inkml:annotationXML>
        <emma:emma xmlns:emma="http://www.w3.org/2003/04/emma" version="1.0">
          <emma:interpretation id="{E5BE5BD9-2960-4C8D-A913-FF95C16B27EB}" emma:medium="tactile" emma:mode="ink">
            <msink:context xmlns:msink="http://schemas.microsoft.com/ink/2010/main" type="paragraph" rotatedBoundingBox="11110,8843 11927,8843 11927,9517 11110,9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AD3173-DFF5-4673-9D2A-9CA70A6ECDBE}" emma:medium="tactile" emma:mode="ink">
              <msink:context xmlns:msink="http://schemas.microsoft.com/ink/2010/main" type="line" rotatedBoundingBox="11110,8843 11927,8843 11927,9517 11110,9517"/>
            </emma:interpretation>
          </emma:emma>
        </inkml:annotationXML>
        <inkml:traceGroup>
          <inkml:annotationXML>
            <emma:emma xmlns:emma="http://www.w3.org/2003/04/emma" version="1.0">
              <emma:interpretation id="{89B348D7-888D-4366-A159-1E337E4714AC}" emma:medium="tactile" emma:mode="ink">
                <msink:context xmlns:msink="http://schemas.microsoft.com/ink/2010/main" type="inkWord" rotatedBoundingBox="11110,8843 11927,8843 11927,9517 11110,9517"/>
              </emma:interpretation>
              <emma:one-of disjunction-type="recognition" id="oneOf0">
                <emma:interpretation id="interp0" emma:lang="en-US" emma:confidence="0">
                  <emma:literal>X+</emma:literal>
                </emma:interpretation>
                <emma:interpretation id="interp1" emma:lang="en-US" emma:confidence="0">
                  <emma:literal>Xt</emma:literal>
                </emma:interpretation>
                <emma:interpretation id="interp2" emma:lang="en-US" emma:confidence="0">
                  <emma:literal>X.</emma:literal>
                </emma:interpretation>
                <emma:interpretation id="interp3" emma:lang="en-US" emma:confidence="0">
                  <emma:literal>X,</emma:literal>
                </emma:interpretation>
                <emma:interpretation id="interp4" emma:lang="en-US" emma:confidence="0">
                  <emma:literal>XT</emma:literal>
                </emma:interpretation>
              </emma:one-of>
            </emma:emma>
          </inkml:annotationXML>
          <inkml:trace contextRef="#ctx0" brushRef="#br0">6 24 69,'0'0'36,"0"0"0,0 0 1,-7-25-21,7 25-2,0 0-3,23 18-2,-23-18-2,18 25-1,-13-8-1,13 13-1,-4-4-1,2 8-1,-2-4-2,4 7 0,-1-4 0,1 0 0,0-3 0,-4-2 0,0-5 0,0-2 0,0-3 0,-14-18 0,28 23 0,-28-23 0,25 3 0,-25-3-3,21-7-5,-21-14-9,13 5-24,-12 0-1,-2-5 2,-3 4-1</inkml:trace>
          <inkml:trace contextRef="#ctx0" brushRef="#br0" timeOffset="331.0188">276-32 78,'0'0'38,"-17"16"0,-1-1 2,0-9-23,8 32-4,-22-10-3,14 18-3,-15-7-1,10 8-2,-4-5 0,6 1-4,0-7 0,7-4 0,0-7 0,3-4 0,8-2-2,3-19-2,-2 23-3,2-23-7,0 0-22,0 0-5,0 0 1,18-14-1</inkml:trace>
          <inkml:trace contextRef="#ctx0" brushRef="#br0" timeOffset="752.043">550 309 87,'7'22'38,"-5"0"0,-7-3 2,5-19-26,7 46-4,-14-20-3,8 11-3,-2-9-1,2 5-1,1-5-1,2-3 0,1-6-1,-5-19-2,12 28-3,-12-28-12,0 0-21,0 0-3,11-22 2,-11 22-2</inkml:trace>
          <inkml:trace contextRef="#ctx0" brushRef="#br0" timeOffset="991.0567">441 523 98,'0'0'37,"0"0"2,0 0-2,0 0-26,0 0-4,0 0-3,0 0-1,31-4-1,-13 4-1,8 0 0,3-3 0,4-2-2,4 3-3,-5-14-5,18 16-18,-13-5-13,-6-2 1,-4 5-1,-8-3 1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1:37.9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8E44E5-8B8F-4626-9F70-AC0FE4B24A36}" emma:medium="tactile" emma:mode="ink">
          <msink:context xmlns:msink="http://schemas.microsoft.com/ink/2010/main" type="writingRegion" rotatedBoundingBox="17114,8118 19090,8352 18941,9603 16966,9368"/>
        </emma:interpretation>
      </emma:emma>
    </inkml:annotationXML>
    <inkml:traceGroup>
      <inkml:annotationXML>
        <emma:emma xmlns:emma="http://www.w3.org/2003/04/emma" version="1.0">
          <emma:interpretation id="{2D47CFA5-2055-4EDA-B343-B9AF29298C08}" emma:medium="tactile" emma:mode="ink">
            <msink:context xmlns:msink="http://schemas.microsoft.com/ink/2010/main" type="paragraph" rotatedBoundingBox="17114,8118 19090,8352 18941,9603 16966,9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CB79BB-FBF7-438B-92A2-B0434BAADCFF}" emma:medium="tactile" emma:mode="ink">
              <msink:context xmlns:msink="http://schemas.microsoft.com/ink/2010/main" type="line" rotatedBoundingBox="17114,8118 19090,8352 18941,9603 16966,9368"/>
            </emma:interpretation>
          </emma:emma>
        </inkml:annotationXML>
        <inkml:traceGroup>
          <inkml:annotationXML>
            <emma:emma xmlns:emma="http://www.w3.org/2003/04/emma" version="1.0">
              <emma:interpretation id="{42B1FAB2-45CC-4714-9B38-8EC6FEBF8D0E}" emma:medium="tactile" emma:mode="ink">
                <msink:context xmlns:msink="http://schemas.microsoft.com/ink/2010/main" type="inkWord" rotatedBoundingBox="17114,8118 19090,8352 18941,9603 16966,9368"/>
              </emma:interpretation>
              <emma:one-of disjunction-type="recognition" id="oneOf0">
                <emma:interpretation id="interp0" emma:lang="en-US" emma:confidence="0">
                  <emma:literal>iota)</emma:literal>
                </emma:interpretation>
                <emma:interpretation id="interp1" emma:lang="en-US" emma:confidence="0">
                  <emma:literal>0th)</emma:literal>
                </emma:interpretation>
                <emma:interpretation id="interp2" emma:lang="en-US" emma:confidence="0">
                  <emma:literal>Jota)</emma:literal>
                </emma:interpretation>
                <emma:interpretation id="interp3" emma:lang="en-US" emma:confidence="0">
                  <emma:literal>Iota)</emma:literal>
                </emma:interpretation>
                <emma:interpretation id="interp4" emma:lang="en-US" emma:confidence="0">
                  <emma:literal>Gotta)</emma:literal>
                </emma:interpretation>
              </emma:one-of>
            </emma:emma>
          </inkml:annotationXML>
          <inkml:trace contextRef="#ctx0" brushRef="#br0">0 52 75,'0'0'38,"0"0"0,0 0 2,25-12-27,-15-4-4,22 16 0,-7-12-3,15 10-2,-1-5 0,14 5-1,2 1-1,1 6-1,1-2 0,-2 4 0,-6 4 1,-7-2-4,-1 5 0,-18-9-7,9 11-23,-32-16-9,19 26 2,-21-3-2</inkml:trace>
          <inkml:trace contextRef="#ctx0" brushRef="#br0" timeOffset="-370.0211">378 63 59,'0'0'38,"0"0"-1,-16-5 3,16 5-18,0 0-9,0 0-5,0 0 0,0 0 1,0 0-4,-7 21 1,9-2-2,-8 4 2,3 12-6,3 2 0,0 9 0,-4 3 0,4 9 0,-5 3 0,1 8 0,4-4 0,4 0 0,-2 0 0,0 0 0,-1-5 0,5-4 0,1-3 0,-2-10 0,4-6 0,-4-7 0,-1-7 0,3-7 0,-7-16 0,0 0 0,0 0 0,0 0 0,16-5 0,-20-11 0,4 16 0,-2-42-4,2 42-10,-7-39-28,2 6-2,-2-3 2,-4-4 0</inkml:trace>
          <inkml:trace contextRef="#ctx0" brushRef="#br0" timeOffset="-880.0503">369 196 33,'0'0'34,"-18"7"0,18-7 3,-12 25-13,-7-29-6,22 24-3,-28-20-5,22 23-1,-17-15-3,19 17 1,-15-9-4,9 10 1,-11-3 0,9 7-2,-3 0 1,10 3-1,-3-3-1,1 5 0,4-5 0,2 3 1,3-3-2,4-2 1,5-5-1,2 2 1,0-8 0,9-1-1,-4-5 0,5-6 2,3-5-2,2-7 0,-1-5 0,-1-4 0,-1-5 0,-5-2 0,2-2 0,-6-3 0,0-2 0,-4 1 0,-5 0 0,-1-2 0,-4 1 0,-3 0 0,-2 0 0,-2 0 0,-5 2 0,0 2 0,-5-2 0,-2 7 0,-2-2 0,-2 9 0,1-2 0,1 7 0,-7 2 0,3 7 0,-1 7 0,2 0 0,3 4 0,-2-4 0,18-7-3,-28 21-2,24-4-2,4-17-6,0 0-12,2 16-17,-2-16 2,0 0-1,0 0 1</inkml:trace>
          <inkml:trace contextRef="#ctx0" brushRef="#br0" timeOffset="473.0271">102 966 56,'0'0'34,"-21"12"1,21-12 1,-5 20-13,5-20-11,0 0-1,0 0-1,0 0-2,18 1 0,-1 5-2,-17-6 0,39 0-1,-19-4 0,11 6-5,3-4 0,10 2 0,2-5 0,3 3 0,-3 0 0,2-1 0,0-1 0,-8 3 0,1-5 0,-11 5 0,-6-1 0,-1-2 0,-5 3 0,-2-1 0,-16 2 0,19-7 0,-19 7-5,0 0-38,0 0-1,0 0 1,0 0-1</inkml:trace>
          <inkml:trace contextRef="#ctx0" brushRef="#br0" timeOffset="1603.0917">1132 8 48,'5'-21'37,"-5"21"0,0 0 1,-23-14-19,23 14-2,-18 5-4,18-5-4,-17 18-2,8 0-1,-11-6 0,8 9-1,-6 0 0,6 14-1,-4-1 0,4 8-4,-4 0 0,4 7 0,-4 0 0,5 8 0,-1-3 0,5-1 0,-6 1 0,10-3 0,-4 2 0,7-4 0,9-1 0,-2-4 0,7-6 0,-2-4 0,7-5 0,-3-2 0,7-8 0,-2-3 0,-1-6 0,1-4 0,-3 1 0,-18-7 0,30 0 0,-30 0-5,30-9-19,-30 9-19,16-28 0,-16 9 0,3-6 1</inkml:trace>
          <inkml:trace contextRef="#ctx0" brushRef="#br0" timeOffset="1955.1118">1186 397 78,'18'-11'39,"-18"11"1,0 0 1,18 21-23,-18-21-6,15 21-3,-15-21-3,29 39-2,-15-13 0,9 6-2,2-2 0,1 3-2,-1 1 0,5-1 0,-4-3 0,1-4 0,1-6 0,-3-3 0,-2-3 0,-6-7 0,4-3 0,-21-4-2,25-7-5,-27-14-6,20 8-24,-18-6-6,-5-4 2,-2-1-1</inkml:trace>
          <inkml:trace contextRef="#ctx0" brushRef="#br0" timeOffset="2277.1302">1548 353 74,'0'0'38,"-16"2"1,16-2 1,-30-4-24,32 25-3,-30-14-3,14 19-3,-16-3-2,5 11 0,-14-3-1,6 10 0,-5-6-4,7 5 0,1-1 0,7-6 0,2-3 0,5-2 0,12-7 0,1-5 0,-1 0 0,4-16 0,0 0 0,0 0-4,12 21-6,-15-37-19,3 16-13,18-17-1,-1-3 2,-1-1-1</inkml:trace>
          <inkml:trace contextRef="#ctx0" brushRef="#br0" timeOffset="2729.1561">1633-46 72,'18'-14'39,"-18"14"2,17-2 0,-8 28-23,-9-26-3,25 37-4,-13-9-1,13 22-4,-8 1-4,8 14-2,-4 5 0,4 11 0,0 0 0,-6 3 0,-3-3 0,-4 0 0,-8-6 0,-1-3 0,-4-9 0,-8-10 0,-2-7 0,-1-9 0,-7-4 0,1-12 0,0 2 0,-5-14 0,14 12-4,-6-18-40,-3 1-1,0-8 0,18 4 0</inkml:trace>
        </inkml:traceGroup>
      </inkml:traceGroup>
    </inkml:traceGroup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1:10.4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11D763-BCCC-4FAC-9742-9D412F94809D}" emma:medium="tactile" emma:mode="ink">
          <msink:context xmlns:msink="http://schemas.microsoft.com/ink/2010/main" type="writingRegion" rotatedBoundingBox="5596,8965 7579,9327 7369,10476 5386,10113"/>
        </emma:interpretation>
      </emma:emma>
    </inkml:annotationXML>
    <inkml:traceGroup>
      <inkml:annotationXML>
        <emma:emma xmlns:emma="http://www.w3.org/2003/04/emma" version="1.0">
          <emma:interpretation id="{C0A07847-90D6-4CEC-9425-1BDE77E48385}" emma:medium="tactile" emma:mode="ink">
            <msink:context xmlns:msink="http://schemas.microsoft.com/ink/2010/main" type="paragraph" rotatedBoundingBox="5596,8965 7579,9327 7369,10476 5386,10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78D335-510B-4283-8B1A-92C1D1547E54}" emma:medium="tactile" emma:mode="ink">
              <msink:context xmlns:msink="http://schemas.microsoft.com/ink/2010/main" type="line" rotatedBoundingBox="5596,8965 7579,9327 7369,10476 5386,10113"/>
            </emma:interpretation>
          </emma:emma>
        </inkml:annotationXML>
        <inkml:traceGroup>
          <inkml:annotationXML>
            <emma:emma xmlns:emma="http://www.w3.org/2003/04/emma" version="1.0">
              <emma:interpretation id="{2CB26D4D-57C0-4497-92CF-E60BF9518C03}" emma:medium="tactile" emma:mode="ink">
                <msink:context xmlns:msink="http://schemas.microsoft.com/ink/2010/main" type="inkWord" rotatedBoundingBox="5596,8965 7579,9327 7369,10476 5386,10113"/>
              </emma:interpretation>
              <emma:one-of disjunction-type="recognition" id="oneOf0">
                <emma:interpretation id="interp0" emma:lang="en-US" emma:confidence="0">
                  <emma:literal>FAQ</emma:literal>
                </emma:interpretation>
                <emma:interpretation id="interp1" emma:lang="en-US" emma:confidence="0">
                  <emma:literal>IA Q</emma:literal>
                </emma:interpretation>
                <emma:interpretation id="interp2" emma:lang="en-US" emma:confidence="0">
                  <emma:literal>TA Q</emma:literal>
                </emma:interpretation>
                <emma:interpretation id="interp3" emma:lang="en-US" emma:confidence="0">
                  <emma:literal>TAQ</emma:literal>
                </emma:interpretation>
                <emma:interpretation id="interp4" emma:lang="en-US" emma:confidence="0">
                  <emma:literal>JA Q</emma:literal>
                </emma:interpretation>
              </emma:one-of>
            </emma:emma>
          </inkml:annotationXML>
          <inkml:trace contextRef="#ctx0" brushRef="#br0">4893 4694 93,'0'0'39,"-1"15"2,-6 3-1,-9-6-30,16 25-1,-14-5 0,12 22-2,-7 1 0,11 17-7,-6-2 0,6 11 0,-7-4 0,3 2 0,0-1 0,4-3 0,-2-6 0,-2-6 0,2-12 0,-2-7 0,1-12 0,-1-10 0,2-22 0,0 0 0,0 0 0,-4-31 0,8 8-2,-17-21-40,12-3-2,-10-6 1,-3 0-1</inkml:trace>
          <inkml:trace contextRef="#ctx0" brushRef="#br0" timeOffset="328.0188">4353 4966 88,'0'0'38,"0"0"0,0 0 2,-21-19-28,44 20-3,-23-1 0,51-19-2,-19 0-1,17 5-2,-1-7 0,12 1-4,4-3 0,8 2 0,0 0 0,1 5 0,-6 2 0,-5 4 0,-6 5 0,-15-1 0,-1 20-10,-40-14-30,28 23-2,-28-23 0,6 30-1</inkml:trace>
          <inkml:trace contextRef="#ctx0" brushRef="#br0" timeOffset="1000.0571">5098 5611 113,'4'21'40,"-4"-21"2,0 0-1,0 0-33,0 0 0,0 0-5,0 0-3,0 0 0,-6-19 0,6 19 0,7-23 0,-3 5 0,8-5 0,-1-6 0,1-8 0,2-6 0,6-4 0,-3-6 0,5-1 0,-1-2 0,-2 1 0,1 6 0,-1 3 0,-1 6 0,-2 5 0,-6 5 0,1 7 0,-1 2 0,-10 21 0,14-25 0,-14 25 0,0 0 0,0 0 0,0 0 0,15 27 0,-12 1 0,1 12 0,1 6 0,9 8 0,-5 6 0,5 3 0,-3 1 0,5 1 0,-1-6 0,3-2 0,-2-6 0,-5-8 0,1-6 0,-3-7 0,3-7 0,-5-7 0,-7-16 0,0 0 0,0 0 0,-7-48 0,7 24 0,-26-27-15,8 12-28,-7-3-2,-3 9 1,-7 6 1</inkml:trace>
          <inkml:trace contextRef="#ctx0" brushRef="#br0" timeOffset="1168.0668">5178 5447 79,'-23'-1'36,"23"1"1,0 0 0,0-30-21,28 25-6,-9-16-2,17 10-2,-6-3-2,10 7-2,-3 2-2,4-4-7,6 12-20,-4-3-11,-8-5 0,2 5 0,-5-7-1</inkml:trace>
          <inkml:trace contextRef="#ctx0" brushRef="#br0" timeOffset="1958.112">5972 4994 92,'0'0'37,"0"0"4,-7-16-2,7 16-28,0 0-1,-18 0-2,2-1-2,16 1-1,-26 21-1,8-2-2,-7 0-2,2 15 0,-5 1 0,5 5 0,0 2 0,2 6 0,0-2 0,7 1 0,3-1 0,2-4 0,11-3 0,2-3 0,8 0 0,0-5 0,6-3 0,3-3 0,0-6 0,6-1 0,3-6 0,-4-1 0,1-10 0,5 1 0,-9-9 0,3-3 0,4-4 0,-3-6 0,-1-1 0,4-5 0,-5-1 0,-4-4 0,4 1 0,-6-2 0,1 2 0,-5-3 0,-2 0 0,-4-3 0,-1-2 0,-1-4 0,-1-2 0,-4-2 0,-6-1 0,2-1 0,-5-1 0,-5 3 0,5 4 0,-9 3 0,0 8 0,4 4 0,-4 6 0,-2 6 0,-1 6 0,1 9 0,-1 7 0,-1 5 0,4 9 0,-5 0 0,9 16 0,-13-12 0,27 20-36,-13-8-9,4 4 1,0-4 2</inkml:trace>
          <inkml:trace contextRef="#ctx0" brushRef="#br0" timeOffset="2272.13">5877 5340 113,'-16'6'40,"16"-6"3,3 15-1,-3-15-31,9 23-5,-9-23-6,25 44 0,-11-14 0,7 7 0,-3 2 0,8 8 0,2-3 0,1 2 0,-1-2 0,-2-2 0,-4-5 0,1-6 0,-1-1 0,-22-30 0,41 18-17,-41-18-27,18-11-1,-17-10 1</inkml:trace>
        </inkml:traceGroup>
      </inkml:traceGroup>
    </inkml:traceGroup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1:17.9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7ACCA9-D3AC-4976-9C12-873D71FC1CA9}" emma:medium="tactile" emma:mode="ink">
          <msink:context xmlns:msink="http://schemas.microsoft.com/ink/2010/main" type="writingRegion" rotatedBoundingBox="7643,10194 7934,10194 7934,10714 7643,10714"/>
        </emma:interpretation>
      </emma:emma>
    </inkml:annotationXML>
    <inkml:traceGroup>
      <inkml:annotationXML>
        <emma:emma xmlns:emma="http://www.w3.org/2003/04/emma" version="1.0">
          <emma:interpretation id="{D631DB78-AFB6-4429-97B7-24A427AA6C02}" emma:medium="tactile" emma:mode="ink">
            <msink:context xmlns:msink="http://schemas.microsoft.com/ink/2010/main" type="paragraph" rotatedBoundingBox="7643,10194 7934,10194 7934,10714 7643,10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2250A7-7643-4F7C-B538-9EDC1FC3863A}" emma:medium="tactile" emma:mode="ink">
              <msink:context xmlns:msink="http://schemas.microsoft.com/ink/2010/main" type="line" rotatedBoundingBox="7643,10194 7934,10194 7934,10714 7643,10714"/>
            </emma:interpretation>
          </emma:emma>
        </inkml:annotationXML>
        <inkml:traceGroup>
          <inkml:annotationXML>
            <emma:emma xmlns:emma="http://www.w3.org/2003/04/emma" version="1.0">
              <emma:interpretation id="{D3C54A6C-D4DA-43E6-A380-5D5A0EF82A82}" emma:medium="tactile" emma:mode="ink">
                <msink:context xmlns:msink="http://schemas.microsoft.com/ink/2010/main" type="inkWord" rotatedBoundingBox="7626,10710 7678,10177 7937,10203 7885,10736"/>
              </emma:interpretation>
              <emma:one-of disjunction-type="recognition" id="oneOf0">
                <emma:interpretation id="interp0" emma:lang="en-US" emma:confidence="0">
                  <emma:literal>Silas</emma:literal>
                </emma:interpretation>
                <emma:interpretation id="interp1" emma:lang="en-US" emma:confidence="0">
                  <emma:literal>Skins</emma:literal>
                </emma:interpretation>
                <emma:interpretation id="interp2" emma:lang="en-US" emma:confidence="0">
                  <emma:literal>Skin)</emma:literal>
                </emma:interpretation>
                <emma:interpretation id="interp3" emma:lang="en-US" emma:confidence="0">
                  <emma:literal>Skies</emma:literal>
                </emma:interpretation>
                <emma:interpretation id="interp4" emma:lang="en-US" emma:confidence="0">
                  <emma:literal>Skan</emma:literal>
                </emma:interpretation>
              </emma:one-of>
            </emma:emma>
          </inkml:annotationXML>
          <inkml:trace contextRef="#ctx0" brushRef="#br0">7880 6291 109,'0'0'38,"16"5"2,-16-5-6,25 14-22,-25-14-1,23 30-3,-11-11-5,9 13-3,-7-4 0,6 2 0,-6 3 0,-2 1 0,-5-6 0,-1 2 0,-10-6 0,-3-2 0,7-22 0,-16 24 0,16-24 0,-21 4 0,21-4 0,-20-7-33,20 7-9,-12-34-2,7 13 1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1:15.1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F50956-BC85-4102-9127-A7F09584313D}" emma:medium="tactile" emma:mode="ink">
          <msink:context xmlns:msink="http://schemas.microsoft.com/ink/2010/main" type="writingRegion" rotatedBoundingBox="8040,10637 9227,10637 9227,11145 8040,11145"/>
        </emma:interpretation>
      </emma:emma>
    </inkml:annotationXML>
    <inkml:traceGroup>
      <inkml:annotationXML>
        <emma:emma xmlns:emma="http://www.w3.org/2003/04/emma" version="1.0">
          <emma:interpretation id="{796A6541-5410-4AD5-A391-6F7FCD99F14D}" emma:medium="tactile" emma:mode="ink">
            <msink:context xmlns:msink="http://schemas.microsoft.com/ink/2010/main" type="paragraph" rotatedBoundingBox="8040,10637 9227,10637 9227,11145 8040,11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F9965D-7FDE-4347-AAC1-90245C9A3313}" emma:medium="tactile" emma:mode="ink">
              <msink:context xmlns:msink="http://schemas.microsoft.com/ink/2010/main" type="line" rotatedBoundingBox="8040,10637 9227,10637 9227,11145 8040,11145"/>
            </emma:interpretation>
          </emma:emma>
        </inkml:annotationXML>
        <inkml:traceGroup>
          <inkml:annotationXML>
            <emma:emma xmlns:emma="http://www.w3.org/2003/04/emma" version="1.0">
              <emma:interpretation id="{965394B3-6BDA-4572-BD9A-55CF7B5980C3}" emma:medium="tactile" emma:mode="ink">
                <msink:context xmlns:msink="http://schemas.microsoft.com/ink/2010/main" type="inkWord" rotatedBoundingBox="8040,10637 9227,10637 9227,11145 8040,11145"/>
              </emma:interpretation>
            </emma:emma>
          </inkml:annotationXML>
          <inkml:trace contextRef="#ctx0" brushRef="#br0">6754 5762 47,'0'0'33,"0"0"2,3-16 0,-3 16-13,0 0-3,0 0-5,-12-19-3,12 19-3,0 0-1,-18-11-1,18 11 0,-23-10-2,4 3 0,1 9 0,-5-6-4,4 6 0,0-2 0,1 2 0,0 1 0,1 2 0,17-5 0,-18 9 0,18-9 0,-16 12 0,16-12 0,0 0 0,-18 21 0,18-21 0,-7 16 0,7-16 0,-3 20 0,3-20 0,3 24 0,-3-24 0,6 28 0,1-10 0,3-2 0,-1 0 0,2 1 0,-11-17 0,17 30 0,-1-16 0,-16-14 0,25 26 0,-25-26 0,25 27 0,-25-27 0,26 26 0,-26-26 0,18 30 0,-15-14 0,-3-16 0,6 30 0,-5-15 0,-1-15 0,-5 27 0,5-27 0,-14 23 0,14-23 0,-19 19 0,19-19 0,-27 14 0,27-14 0,-32 9 0,13-6 0,19-3 0,-28 2 0,28-2 0,-29 0 0,29 0 0,-19 0 0,19 0 0,0 0 0,-16-12 0,16 12 0,0 0-43,0 0 1,25-19-2,-9 10 3</inkml:trace>
          <inkml:trace contextRef="#ctx0" brushRef="#br0" timeOffset="497.0284">6879 6140 88,'0'0'37,"0"0"1,0 0-3,0 0-16,2 23-5,-2-23-4,-7 15-2,7-15-2,-5 29-6,3-12 0,4 10 0,-6-5 0,4 3 0,-2 0 0,4 1 0,2-5 0,1 2 0,-3-4 0,-2-19 0,7 25 0,-7-25 0,0 0 0,0 0 0,0 0 0,0 0 0,16-4 0,-23-17-5,7 21-17,15-17-19,-16-4-1,4-1 2,-3 0 0</inkml:trace>
          <inkml:trace contextRef="#ctx0" brushRef="#br0" timeOffset="910.052">7045 6149 62,'25'0'36,"-25"0"0,0 0 1,23 19-14,-23-19-5,0 0-5,-7 16-4,7-16-3,-18 21-1,18-21-1,-30 24-2,11-11 0,-4-3 0,3 4-2,-3-5 0,6 5 0,1-7 0,16-7 0,-20 23 0,20-23 0,-10 21 0,10-21 0,3 18 0,-3-18 0,20 19 0,-20-19 0,33 11 0,-8-4 0,3-2 0,0 0 0,6 0 0,0 2 0,-4 2 0,-8-3 0,3 6 0,-25-12-5,37 9-32,-37-9-3,16 5-1,-16-5 1</inkml:trace>
          <inkml:trace contextRef="#ctx0" brushRef="#br0" timeOffset="2128.1218">7497 6184 78,'0'0'36,"0"0"-1,-25 5 2,9-10-22,16 5-2,-17 14-3,17-14-1,-18 19-2,18-19-1,-18 23-1,10-2-1,-6-3-4,6 6 0,-4-3 0,5 6 0,-4-3 0,4 3 0,2-3 0,7-1 0,1 0 0,6-4 0,-2 1 0,4-5 0,-11-15 0,30 23 0,-9-14 0,-2-9 0,8 4-3,-15-20-21,9 3-17,4-1 0,-5-1 0,-3-3 0</inkml:trace>
          <inkml:trace contextRef="#ctx0" brushRef="#br0" timeOffset="2530.1447">7621 6382 107,'1'18'37,"-1"-18"2,-3 19-2,3-19-29,-2 18-1,2-18-2,2 16-2,-2-16 0,0 0-1,0 0-1,0 0 0,21 0 0,-21 0-1,19-21 1,-19 21 0,27-29-1,-27 29 0,23-22 0,-23 22 2,21-9-2,-21 9 0,18 10 0,-18-10 0,7 27 0,0-12 0,-5 3 0,3-2 0,0 0 0,-5-16 0,9 17 0,-9-17 0,0 0 0,16-14-9,3 14-11,-19 0-19,16-33-2,-5 13 2,-6 1-2</inkml:trace>
        </inkml:traceGroup>
      </inkml:traceGroup>
    </inkml:traceGroup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1:19.0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20F7CE-BF61-442E-B085-BD022E2F0020}" emma:medium="tactile" emma:mode="ink">
          <msink:context xmlns:msink="http://schemas.microsoft.com/ink/2010/main" type="inkDrawing" rotatedBoundingBox="9487,8744 18438,8789 18428,10736 9477,10691" semanticType="callout" shapeName="Other">
            <msink:sourceLink direction="with" ref="{2951ECAF-2037-4B30-BE6F-C6A0CA8572F7}"/>
            <msink:sourceLink direction="with" ref="{13EC26F0-82A4-4EE4-8993-A2F33945E959}"/>
          </msink:context>
        </emma:interpretation>
      </emma:emma>
    </inkml:annotationXML>
    <inkml:trace contextRef="#ctx0" brushRef="#br0">492-3 67,'0'0'36,"0"0"1,-18-5 1,18 5-23,-32 5-1,32-5-5,-30 18-1,16-1-2,-9-4-1,6 6 0,-12-3-1,10 10-1,-9-3 1,3 10 0,-5 3-4,0 9 0,-2 6 0,2 11 0,2 8 0,0 9 0,1 5 0,4 10 0,4 2 0,10 8 0,4-2 0,10 1 0,-1-4 0,11-6 0,8-7 0,7-10 0,7-10 0,6-13 0,1-12 0,2-13 0,1-9 0,-4-14 0,3-3 0,-13-18 0,11 13-5,-10-18-37,-6-4-2,-8-3 2,-1-4-1</inkml:trace>
    <inkml:trace contextRef="#ctx0" brushRef="#br0" timeOffset="898.0514">1201 512 57,'-3'-16'36,"3"16"-1,-6-16 2,5-10-18,1 26-3,-25-21-3,25 21-3,-34-18-2,34 18-2,-40-14-1,17 14-1,-12-5-1,3 7 0,0 0 0,0 3-3,2 2 0,4 5 0,-1-3 0,4 5 0,4-2 0,3 2 0,2 2 0,5 0 0,4 0 0,3 1 0,0 1 0,6 5 0,3 0 0,7 3 0,4-1 0,5 5 0,0-2 0,8 0 0,5 2 0,-1-4 0,6 0 0,-1 3 0,-5 0 0,-3 1 0,-9 0 0,-9 0 0,-3 0 0,-6 0 0,-8 0 0,-10-1 0,-4-6 0,-6 0 0,-4-7 0,-5 0 0,-3-7 0,-4-1 0,0-4 0,2-2 0,-1-2 0,6 0 0,7 1 0,2-4 0,23 3 0,-25-2 0,25 2-11,0 0-31,25 11-1,-25-11 1,30-7-1</inkml:trace>
    <inkml:trace contextRef="#ctx0" brushRef="#br0" timeOffset="1322.0757">1431 1101 127,'0'0'39,"-9"23"2,9-23-8,2 17-25,-2-17-1,-2 42-7,-2-15 0,6 6 0,-5-3 0,3 5 0,0-5 0,1 0 0,1-2 0,2-5 0,-4-4 0,0-19 0,7 21 0,-7-21 0,0 0 0,0 0 0,7-19 0,-12-6-2,5 25-15,1-37-18,-2 11-7,4 1 1,-3-1 0</inkml:trace>
    <inkml:trace contextRef="#ctx0" brushRef="#br0" timeOffset="1691.0968">1616 1111 87,'0'0'35,"0"0"2,0 0-5,0 0-15,11 30-4,-27-25-3,12 17-1,-17-12-3,7 13-1,-5-5-1,-1 6-4,-1-5 0,3 3 0,1-7 0,3 3 0,14-18 0,-16 25 0,16-25 0,-4 17 0,4-17 0,0 0 0,14 21 0,-14-21 0,21 16 0,-5-7 0,0 1 0,4-1 0,-3 3 0,-1-5 0,5 6 0,-21-13-7,39 21-10,-39-21-23,23 12-1,-23-12 1,21 2 0</inkml:trace>
    <inkml:trace contextRef="#ctx0" brushRef="#br0" timeOffset="2092.1197">1913 1088 88,'0'0'37,"0"0"1,0 0 2,0 0-18,0 0-12,0 0-2,-14 18-1,10 1-2,-10-3-5,2 7 0,-8 0 0,2 7 0,-1 0 0,3 5 0,0 0 0,2-2 0,2 1 0,5-3 0,1-3 0,8-3 0,2-2 0,3-6 0,5-1 0,-12-16 0,28 20 0,-28-20-6,39-14-34,-21 5-3,-2-7 1,1-3 0</inkml:trace>
    <inkml:trace contextRef="#ctx0" brushRef="#br0" timeOffset="2429.139">1994 1257 110,'0'0'38,"-7"27"1,0-3-2,7-24-29,-6 34-2,6-34-3,4 29 0,-4-29-1,0 0-1,0 0 0,25 0-1,-25 0 1,31-33-1,-11 14 1,-1-2-1,1 1 0,-4 8 0,0 3 1,-16 9-1,21 11 1,-16 8 0,-3 2 1,0 5-2,-2-1 0,1-2 0,5 0 0,-6-23-3,7 28-4,-7-28-15,0 0-17,0-16-2,0 16 2,7-30-1</inkml:trace>
    <inkml:trace contextRef="#ctx0" brushRef="#br0" timeOffset="5658.3237">2778-256 98,'0'0'38,"0"0"2,-12-16-1,-7 9-28,19 7-2,14 18-1,2 3-2,-2 0 0,10 14-6,1 4 0,7 15 0,0 4 0,7 16 0,-6 7 0,6 12 0,-6 7 0,1 9 0,-6 5 0,-1 6 0,-10 3 0,-2 0 0,-10-4 0,-9-1 0,-6-12 0,-4-8 0,-6-10 0,-3-14 0,-2-13 0,3-15 0,0-13 0,-1-17 0,23-16 0,-37-3 0,37 3-29,-23-30-16,15 7 0,1-5 0</inkml:trace>
    <inkml:trace contextRef="#ctx0" brushRef="#br0" timeOffset="6841.3913">5564 468 89,'0'0'38,"0"0"2,-16-2 1,16 2-24,0 0-7,28 20-3,-12-18-2,14 8-1,-7-3 0,11 4-4,-4-1 0,0 6 0,-4-2 0,-1 9 0,-8-2 0,-4 5 0,-10-1 0,1 1 0,-9 1 0,-6-1 0,-3-3 0,-6-2 0,-1-3 0,-2 1 0,-1-2 0,-6 1 0,7 0 0,0-6 0,5 11 0,-14-7-25,32-16-19,-16 17 0,16-17 0</inkml:trace>
    <inkml:trace contextRef="#ctx0" brushRef="#br0" timeOffset="14291.8175">7490 233 48,'6'-16'35,"-6"16"3,0 0 0,0 0-16,-28-16-6,28 16-2,-16-7-4,16 7-2,-34 0-2,13 4-1,-9-4-1,0 7-1,-5-2 0,-2 5 0,-4-1-1,2 7-2,2-2 0,7 2 0,-2 1 0,8 1 0,-1 1 0,7-1 0,2 1 0,7 1 0,4-1 0,2 2 0,6 0 0,4 2 0,4 3 0,5 4 0,8 0 0,3 2 0,5-2 0,1 1 0,2-1 0,4 0 0,2 0 0,-6-2 0,-5-2 0,0 1 0,-9-1 0,-1 0 0,-10 1 0,-8-1 0,-5-3 0,-1 0 0,-8-4 0,-2 0 0,-8-3 0,0-2 0,-3-5 0,-2-2 0,-1-3 0,-4-3 0,6-2 0,-2-3 0,3 4 0,2-5 0,7 5 0,0-7 0,16 7 0,-16-9 0,16 9-2,0 0-22,2-18-18,-2 18-1,28-17 1,-8 10 1</inkml:trace>
    <inkml:trace contextRef="#ctx0" brushRef="#br0" timeOffset="15184.8685">7905 946 59,'23'0'36,"-23"0"-1,20-12-1,-4 19-13,-16-7-3,0 0-6,0 0-3,0 0-2,-25 16-1,12 0-1,-9-2-2,-1 7 0,-9-4-1,0 8 0,-2-4 1,8 2-3,1-4 0,4 0 0,2-6 0,3 1 0,16-14 0,0 0 0,-16 17 0,16-17 0,0 0 0,0 0 0,21 16 0,-21-16 0,34 12 0,-15-3 0,8-2 0,4 4 0,1-2 0,3-1 0,-3 1 0,2 3 0,-8-5 0,1 4 0,-3-2 0,-6-4 0,-18-5 0,18 11 0,-18-11 0,0 0-6,21 14-12,-21-14-23,0 0-1,0 0 1,-9-18 0</inkml:trace>
    <inkml:trace contextRef="#ctx0" brushRef="#br0" timeOffset="14721.8421">7681 857 108,'0'0'39,"0"0"2,0 0-1,0 0-30,4 31-3,-4-31 0,-2 41-4,0-17-3,7 10 0,-6-1 0,4 6 0,-3-2 0,4-2 0,-1-4 0,3-1 0,-1-5 0,2-4 0,-4-5 0,-3-16 0,6 19 0,-6-19 0,0 0 0,0 0 0,0 0 0,0 0 0,0 0-4,-9-35-8,9 35-9,5-18-17,-7 2-4,2 16 3,2-33-1</inkml:trace>
    <inkml:trace contextRef="#ctx0" brushRef="#br0" timeOffset="6475.3704">3899 677 74,'0'0'35,"-19"4"1,19-4 2,0 0-22,0 0 0,9 16-4,-9-16-3,19-4-1,-19 4-1,41 0-3,-13-3-4,16 8 0,4-5 0,15 3 0,6-3 0,14 4 0,11-4 0,10 3 0,5-3 0,8 0 0,1-1 0,-3-1 0,0 0 0,-3 0 0,-7-1 0,-8 1 0,-6-3 0,-11 0 0,-9-4 0,-13 4 0,-11-6 0,-11 6 0,-12-1 0,-8 1 0,-16 5 0,0 0 0,0 0 0,-1-16 0,1 16-38,0 0-4,0 0-2,-27-19 2</inkml:trace>
    <inkml:trace contextRef="#ctx0" brushRef="#br0" timeOffset="15571.8907">8338 946 74,'0'0'39,"0"0"0,0 0 1,-7-21-11,7 21-19,0 0 0,-16 23-3,0-14-2,5 8-3,-5-1-2,2 10 0,-2 1 0,2 6 0,0-1 0,4 3 0,3 0 0,7 0 0,1 0 0,5-7 0,1-1 0,1-6 0,5-3 0,-13-18 0,25 17 0,-25-17-10,31-21-26,-17 3-7,2 1 1,0-10 0</inkml:trace>
    <inkml:trace contextRef="#ctx0" brushRef="#br0" timeOffset="16191.9262">8456 1080 107,'0'0'38,"-12"17"2,12-17-5,1 20-28,-1-20 0,-10 35-2,5-19-2,5 5 0,-4-6 0,4 3-1,0-18-1,0 21 1,0-21 0,0 0-2,11 19 0,-11-19 0,0 0 0,0 0 0,15 2 0,-15-2 0,0 0 0,0 0 0,0 0 0,0 0 0,15-16 0,-15 16 0,0 0 0,0 0 0,0 0 0,0 0 0,0 0 0,17-14 0,-17 14 0,0 0 0,0 0 0,0 0 0,13-21 0,-13 21 0,8-24 0,0 6 0,0 2 0,1 0 0,4-3 0,-3 3 0,-10 16 0,21-24 0,-21 24 0,20-14 0,-20 14 0,17-2 0,-17 2 0,13 19 0,-10-1 0,1 1 0,-1 4 0,-1 3 0,2-1 0,-3 0 0,1-3 0,0-2 0,-2-20 0,3 26 0,-3-26 0,0 0 0,0 0 0,0 0-9,29 0-11,-29 0-21,19-30-1,-12 11 1,-2-4 0</inkml:trace>
    <inkml:trace contextRef="#ctx0" brushRef="#br0" timeOffset="16515.9447">8783 944 101,'21'-5'39,"-21"5"2,12 23-1,6 5-30,-18-28-1,28 49-1,-17-17-1,6 8-7,-1-3 0,-3 5 0,-1-1 0,-2-1 0,-8-3 0,-2-2 0,-5-7 0,5-3 0,-5-6 0,5-19 0,-18 21 0,2-24 0,16 3 0,-33-19-20,33 19-22,-23-25-2,23 25 3,-23-32-1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01.08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90,'0'0'37,"0"0"1,0 0 0,7 29-11,-7-29-32,5 22-31,-5-22-1,0 0-1,0 0 0</inkml:trace>
  <inkml:trace contextRef="#ctx0" brushRef="#br0" timeOffset="-195">-156 216 33,'0'0'35,"0"0"2,0 0 1,0 0-8,0 0-5,16 3-6,-16-3-4,0 0-4,-19 14-3,14 4-4,5-18-4,-22 28 0,10-10 0,3 1 0,-1 0 0,3 1 0,-2-1 0,7 0 0,0-1 0,2-1 0,0 1 0,0-18 0,13 26 0,-13-26 0,21 13 0,-21-13 0,35 0 0,-19-16 0,14 18-15,-11-18-26,4-5-3,-3-4 3,-3-1-2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1:22.9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1FEDE3-7226-4AA1-8D94-250BBFB91E63}" emma:medium="tactile" emma:mode="ink">
          <msink:context xmlns:msink="http://schemas.microsoft.com/ink/2010/main" type="inkDrawing" rotatedBoundingBox="11214,8724 11995,9245 11689,9705 10908,9184" semanticType="callout" shapeName="Other">
            <msink:sourceLink direction="with" ref="{6B1A5D84-21E7-4896-B64E-A0AD39C3CDC1}"/>
            <msink:sourceLink direction="with" ref="{390CCACB-0DFD-4C94-A59D-0B345B7B9ABE}"/>
          </msink:context>
        </emma:interpretation>
      </emma:emma>
    </inkml:annotationXML>
    <inkml:trace contextRef="#ctx0" brushRef="#br0">6 24 69,'0'0'36,"0"0"0,0 0 1,-7-25-21,7 25-2,0 0-3,23 18-2,-23-18-2,18 25-1,-13-8-1,13 13-1,-4-4-1,2 8-1,-2-4-2,4 7 0,-1-4 0,1 0 0,0-3 0,-4-2 0,0-5 0,0-2 0,0-3 0,-14-18 0,28 23 0,-28-23 0,25 3 0,-25-3-3,21-7-5,-21-14-9,13 5-24,-12 0-1,-2-5 2,-3 4-1</inkml:trace>
    <inkml:trace contextRef="#ctx0" brushRef="#br0" timeOffset="331.0188">276-32 78,'0'0'38,"-17"16"0,-1-1 2,0-9-23,8 32-4,-22-10-3,14 18-3,-15-7-1,10 8-2,-4-5 0,6 1-4,0-7 0,7-4 0,0-7 0,3-4 0,8-2-2,3-19-2,-2 23-3,2-23-7,0 0-22,0 0-5,0 0 1,18-14-1</inkml:trace>
    <inkml:trace contextRef="#ctx0" brushRef="#br0" timeOffset="752.043">550 309 87,'7'22'38,"-5"0"0,-7-3 2,5-19-26,7 46-4,-14-20-3,8 11-3,-2-9-1,2 5-1,1-5-1,2-3 0,1-6-1,-5-19-2,12 28-3,-12-28-12,0 0-21,0 0-3,11-22 2,-11 22-2</inkml:trace>
    <inkml:trace contextRef="#ctx0" brushRef="#br0" timeOffset="991.0567">441 523 98,'0'0'37,"0"0"2,0 0-2,0 0-26,0 0-4,0 0-3,0 0-1,31-4-1,-13 4-1,8 0 0,3-3 0,4-2-2,4 3-3,-5-14-5,18 16-18,-13-5-13,-6-2 1,-4 5-1,-8-3 1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1:37.9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51ECAF-2037-4B30-BE6F-C6A0CA8572F7}" emma:medium="tactile" emma:mode="ink">
          <msink:context xmlns:msink="http://schemas.microsoft.com/ink/2010/main" type="inkDrawing" rotatedBoundingBox="17114,8118 19090,8352 18941,9603 16966,9368" shapeName="Other">
            <msink:destinationLink direction="with" ref="{4320F7CE-BF61-442E-B085-BD022E2F0020}"/>
          </msink:context>
        </emma:interpretation>
      </emma:emma>
    </inkml:annotationXML>
    <inkml:trace contextRef="#ctx0" brushRef="#br0">0 52 75,'0'0'38,"0"0"0,0 0 2,25-12-27,-15-4-4,22 16 0,-7-12-3,15 10-2,-1-5 0,14 5-1,2 1-1,1 6-1,1-2 0,-2 4 0,-6 4 1,-7-2-4,-1 5 0,-18-9-7,9 11-23,-32-16-9,19 26 2,-21-3-2</inkml:trace>
    <inkml:trace contextRef="#ctx0" brushRef="#br0" timeOffset="-370.0211">378 63 59,'0'0'38,"0"0"-1,-16-5 3,16 5-18,0 0-9,0 0-5,0 0 0,0 0 1,0 0-4,-7 21 1,9-2-2,-8 4 2,3 12-6,3 2 0,0 9 0,-4 3 0,4 9 0,-5 3 0,1 8 0,4-4 0,4 0 0,-2 0 0,0 0 0,-1-5 0,5-4 0,1-3 0,-2-10 0,4-6 0,-4-7 0,-1-7 0,3-7 0,-7-16 0,0 0 0,0 0 0,0 0 0,16-5 0,-20-11 0,4 16 0,-2-42-4,2 42-10,-7-39-28,2 6-2,-2-3 2,-4-4 0</inkml:trace>
    <inkml:trace contextRef="#ctx0" brushRef="#br0" timeOffset="-880.0503">369 196 33,'0'0'34,"-18"7"0,18-7 3,-12 25-13,-7-29-6,22 24-3,-28-20-5,22 23-1,-17-15-3,19 17 1,-15-9-4,9 10 1,-11-3 0,9 7-2,-3 0 1,10 3-1,-3-3-1,1 5 0,4-5 0,2 3 1,3-3-2,4-2 1,5-5-1,2 2 1,0-8 0,9-1-1,-4-5 0,5-6 2,3-5-2,2-7 0,-1-5 0,-1-4 0,-1-5 0,-5-2 0,2-2 0,-6-3 0,0-2 0,-4 1 0,-5 0 0,-1-2 0,-4 1 0,-3 0 0,-2 0 0,-2 0 0,-5 2 0,0 2 0,-5-2 0,-2 7 0,-2-2 0,-2 9 0,1-2 0,1 7 0,-7 2 0,3 7 0,-1 7 0,2 0 0,3 4 0,-2-4 0,18-7-3,-28 21-2,24-4-2,4-17-6,0 0-12,2 16-17,-2-16 2,0 0-1,0 0 1</inkml:trace>
    <inkml:trace contextRef="#ctx0" brushRef="#br0" timeOffset="473.0271">102 966 56,'0'0'34,"-21"12"1,21-12 1,-5 20-13,5-20-11,0 0-1,0 0-1,0 0-2,18 1 0,-1 5-2,-17-6 0,39 0-1,-19-4 0,11 6-5,3-4 0,10 2 0,2-5 0,3 3 0,-3 0 0,2-1 0,0-1 0,-8 3 0,1-5 0,-11 5 0,-6-1 0,-1-2 0,-5 3 0,-2-1 0,-16 2 0,19-7 0,-19 7-5,0 0-38,0 0-1,0 0 1,0 0-1</inkml:trace>
    <inkml:trace contextRef="#ctx0" brushRef="#br0" timeOffset="1603.0917">1132 8 48,'5'-21'37,"-5"21"0,0 0 1,-23-14-19,23 14-2,-18 5-4,18-5-4,-17 18-2,8 0-1,-11-6 0,8 9-1,-6 0 0,6 14-1,-4-1 0,4 8-4,-4 0 0,4 7 0,-4 0 0,5 8 0,-1-3 0,5-1 0,-6 1 0,10-3 0,-4 2 0,7-4 0,9-1 0,-2-4 0,7-6 0,-2-4 0,7-5 0,-3-2 0,7-8 0,-2-3 0,-1-6 0,1-4 0,-3 1 0,-18-7 0,30 0 0,-30 0-5,30-9-19,-30 9-19,16-28 0,-16 9 0,3-6 1</inkml:trace>
    <inkml:trace contextRef="#ctx0" brushRef="#br0" timeOffset="1955.1118">1186 397 78,'18'-11'39,"-18"11"1,0 0 1,18 21-23,-18-21-6,15 21-3,-15-21-3,29 39-2,-15-13 0,9 6-2,2-2 0,1 3-2,-1 1 0,5-1 0,-4-3 0,1-4 0,1-6 0,-3-3 0,-2-3 0,-6-7 0,4-3 0,-21-4-2,25-7-5,-27-14-6,20 8-24,-18-6-6,-5-4 2,-2-1-1</inkml:trace>
    <inkml:trace contextRef="#ctx0" brushRef="#br0" timeOffset="2277.1302">1548 353 74,'0'0'38,"-16"2"1,16-2 1,-30-4-24,32 25-3,-30-14-3,14 19-3,-16-3-2,5 11 0,-14-3-1,6 10 0,-5-6-4,7 5 0,1-1 0,7-6 0,2-3 0,5-2 0,12-7 0,1-5 0,-1 0 0,4-16 0,0 0 0,0 0-4,12 21-6,-15-37-19,3 16-13,18-17-1,-1-3 2,-1-1-1</inkml:trace>
    <inkml:trace contextRef="#ctx0" brushRef="#br0" timeOffset="2729.1561">1633-46 72,'18'-14'39,"-18"14"2,17-2 0,-8 28-23,-9-26-3,25 37-4,-13-9-1,13 22-4,-8 1-4,8 14-2,-4 5 0,4 11 0,0 0 0,-6 3 0,-3-3 0,-4 0 0,-8-6 0,-1-3 0,-4-9 0,-8-10 0,-2-7 0,-1-9 0,-7-4 0,1-12 0,0 2 0,-5-14 0,14 12-4,-6-18-40,-3 1-1,0-8 0,18 4 0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07:07.8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31E1CE3-4E1B-47C7-8913-7F30520129C2}" emma:medium="tactile" emma:mode="ink">
          <msink:context xmlns:msink="http://schemas.microsoft.com/ink/2010/main" type="writingRegion" rotatedBoundingBox="934,4083 25051,3540 25328,15880 1212,16423"/>
        </emma:interpretation>
      </emma:emma>
    </inkml:annotationXML>
    <inkml:traceGroup>
      <inkml:annotationXML>
        <emma:emma xmlns:emma="http://www.w3.org/2003/04/emma" version="1.0">
          <emma:interpretation id="{E670BBA2-4354-4F4E-9542-9D22D7954C27}" emma:medium="tactile" emma:mode="ink">
            <msink:context xmlns:msink="http://schemas.microsoft.com/ink/2010/main" type="paragraph" rotatedBoundingBox="1169,4059 25076,3875 25087,5313 1180,5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22EB82-EEB3-407D-BCA6-8BB28AAD4C7E}" emma:medium="tactile" emma:mode="ink">
              <msink:context xmlns:msink="http://schemas.microsoft.com/ink/2010/main" type="line" rotatedBoundingBox="1169,4059 25076,3875 25087,5313 1180,5496"/>
            </emma:interpretation>
          </emma:emma>
        </inkml:annotationXML>
        <inkml:traceGroup>
          <inkml:annotationXML>
            <emma:emma xmlns:emma="http://www.w3.org/2003/04/emma" version="1.0">
              <emma:interpretation id="{F86D6639-E43A-4AF8-8971-B0E86AD9F96D}" emma:medium="tactile" emma:mode="ink">
                <msink:context xmlns:msink="http://schemas.microsoft.com/ink/2010/main" type="inkWord" rotatedBoundingBox="1169,4061 2761,4049 2770,5288 1179,5301"/>
              </emma:interpretation>
              <emma:one-of disjunction-type="recognition" id="oneOf0">
                <emma:interpretation id="interp0" emma:lang="en-US" emma:confidence="1">
                  <emma:literal>apply</emma:literal>
                </emma:interpretation>
                <emma:interpretation id="interp1" emma:lang="en-US" emma:confidence="0">
                  <emma:literal>apple</emma:literal>
                </emma:interpretation>
                <emma:interpretation id="interp2" emma:lang="en-US" emma:confidence="0">
                  <emma:literal>apples</emma:literal>
                </emma:interpretation>
                <emma:interpretation id="interp3" emma:lang="en-US" emma:confidence="0">
                  <emma:literal>applet</emma:literal>
                </emma:interpretation>
                <emma:interpretation id="interp4" emma:lang="en-US" emma:confidence="0">
                  <emma:literal>aptly</emma:literal>
                </emma:interpretation>
              </emma:one-of>
            </emma:emma>
          </inkml:annotationXML>
          <inkml:trace contextRef="#ctx0" brushRef="#br0">224 41 51,'0'0'32,"0"0"3,0 0 0,-12-30-12,12 30-6,-18-9-4,18 9-3,-19-2-3,19 2-1,-28 6-2,12 2 0,-4-1-2,5 9 1,-5 3-2,4 4 1,-1 4-1,2 4 1,0 1-2,8 1 1,-1 1 0,8-4 0,6-8-1,1-2 1,-7-20-1,28 12 1,-9-15-1,3-8 0,-1-7 2,2-3-2,-6-2 0,1-1 0,-2-1 0,-5 4 0,-3 4 0,-8 17 0,16-23 0,-16 23 0,0 0 0,0 0 0,0 0 0,11 24 0,-11-24 0,5 32 0,-8-13 0,1 1 0,0 1 0,2 3 0,2 1 0,0-2 0,-2-4 0,1 0 0,8-3 0,-9-16 0,16 20 0,-16-20 0,20 8 0,-20-8-10,26-17-30,-26 17-2,16-18 1,-16 18-1</inkml:trace>
          <inkml:trace contextRef="#ctx0" brushRef="#br0" timeOffset="630.036">461 199 78,'0'0'38,"0"0"0,0 0 2,0 0-14,30 5-13,-30-5-3,-2 26-3,-1-4-2,4 11-5,-2 4 0,-3 3 0,1 4 0,-1 2 0,-1 1 0,3-3 0,0 0 0,6-5 0,-2-6 0,3-1 0,-5-9 0,3-2 0,-3-21 0,4 19 0,-4-19 0,0 0 0,5-21 0,-5-5 0,-2-6 0,2-12 0,4-5 0,-1-11 0,1 0 0,-4 1 0,0 1 0,-2 3 0,6 6 0,-1 9 0,6 6 0,-4 8 0,4 8 0,-9 18 0,29-17 0,-10 20 0,0 9 0,1 6 0,-6 3 0,2 4 0,-7 3 0,-4 2 0,-2-2 0,-4-4 0,-1-1 0,-5-3 0,-4-3 0,11-17 0,-23 20 0,23-20 0,-23 5 0,7-12 0,16 7 0,-28-23-8,28 23-29,-9-23-5,6 7 0,-2-1 2</inkml:trace>
          <inkml:trace contextRef="#ctx0" brushRef="#br0" timeOffset="1232.0705">745 211 82,'0'0'37,"14"19"1,-14-19 2,-1 18-23,15 10-1,-18-12-3,15 21-4,-13-9-6,7 14-3,-7-5 0,2 7 0,0-2 0,2 0 0,-2-3 0,4 3 0,-6-8 0,2-1 0,4-5 0,-4-3 0,1-8 0,1-1 0,-2-16 0,0 0 0,0 0 0,0 0 0,-11-26 0,10-1 0,-3-6 0,1-8 0,-3-8 0,3-2 0,1-1 0,4-3 0,1 1 0,4 1 0,-3 6 0,5 4 0,3 6 0,2 6 0,4 8 0,-4 7 0,2 9 0,0 9 0,1 3 0,1 13 0,-4 5 0,-3 8 0,-4 3 0,-2 1 0,-5-2 0,2 2 0,-9-5 0,-4-7 0,1-2 0,10-21 0,-27 23 0,27-23 0,-28 0 0,5-14 0,23 14 0,-26-42-17,18 14-25,7-9-1,4-2 1,3-5 0</inkml:trace>
          <inkml:trace contextRef="#ctx0" brushRef="#br0" timeOffset="1894.1084">1291 195 104,'3'25'37,"6"1"3,-4-5-2,-5-21-26,20 20-3,-20-20-3,38-4-2,-16-6-1,9-3-1,-2-3-2,2 1 0,-8-5 0,2 5 0,0-1 0,-4 7 0,-5 2 0,-16 7 0,0 0 0,-2 30 0,-12-2 0,-5 12 0,-10 4 0,3 9 0,-8 1 0,3 3 0,1-3 0,3-6 0,9-8 0,6-8 0,5-8 0,2-8 0,5-16 0,0 0 0,23 4-35,-2-19-9,4-2 0,6-9 2</inkml:trace>
          <inkml:trace contextRef="#ctx0" brushRef="#br0" timeOffset="1540.0881">1126-420 114,'0'0'39,"6"-24"2,-6 24-1,0 0-31,0 0-1,5 30-4,-12-2-4,7 14 0,-4 7 0,-1 13 0,-2 4 0,2 5 0,-2-5 0,7 1 0,1-4 0,1-6 0,4-8 0,-1-11 0,2-4 0,-7-34 0,19 42-8,-19-42-33,0 0-2,23-25 1,-16 4 0</inkml:trace>
        </inkml:traceGroup>
        <inkml:traceGroup>
          <inkml:annotationXML>
            <emma:emma xmlns:emma="http://www.w3.org/2003/04/emma" version="1.0">
              <emma:interpretation id="{E2E59EEA-F803-41B1-AF99-45476F4B6B90}" emma:medium="tactile" emma:mode="ink">
                <msink:context xmlns:msink="http://schemas.microsoft.com/ink/2010/main" type="inkWord" rotatedBoundingBox="3889,4245 4810,4238 4817,5117 3896,5124"/>
              </emma:interpretation>
              <emma:one-of disjunction-type="recognition" id="oneOf1">
                <emma:interpretation id="interp5" emma:lang="en-US" emma:confidence="0">
                  <emma:literal>too</emma:literal>
                </emma:interpretation>
                <emma:interpretation id="interp6" emma:lang="en-US" emma:confidence="0">
                  <emma:literal>Eon</emma:literal>
                </emma:interpretation>
                <emma:interpretation id="interp7" emma:lang="en-US" emma:confidence="0">
                  <emma:literal>Ion</emma:literal>
                </emma:interpretation>
                <emma:interpretation id="interp8" emma:lang="en-US" emma:confidence="0">
                  <emma:literal>Iain</emma:literal>
                </emma:interpretation>
                <emma:interpretation id="interp9" emma:lang="en-US" emma:confidence="0">
                  <emma:literal>Eon,</emma:literal>
                </emma:interpretation>
              </emma:one-of>
            </emma:emma>
          </inkml:annotationXML>
          <inkml:trace contextRef="#ctx0" brushRef="#br0" timeOffset="3502.2003">2715-165 88,'0'0'36,"-2"-21"0,2 21 2,34-7-23,-24-9-3,24 13-3,-9-11-2,14 8-3,-1-1-1,10 2-1,-2 1-1,0 1-2,3 6-3,-10-10-12,2 13-22,-6 4-1,-10 3 1,-9 8-2</inkml:trace>
          <inkml:trace contextRef="#ctx0" brushRef="#br0" timeOffset="2932.1677">3001 32 72,'0'0'36,"0"0"0,0 0 2,-26-11-16,26 11-7,0 0-3,0 0-3,-25 2-3,25-2-1,-30 12-1,30-12-4,-32 25 0,18-6 0,-5-1 0,3 6 0,2 3 0,6 4 0,5 5 0,5-1 0,7-2 0,6-3 0,7 0 0,8-7 0,7-9 0,2-9 0,1-7 0,2-6 0,-4-12 0,0-1 0,-4-9 0,-8 2 0,-4-2 0,-8-1 0,-13-3 0,-2 1 0,-6 3 0,-9 4 0,-5 3 0,-4 2 0,-2 5 0,-1 7 0,7 4 0,-2 3 0,4 6 0,-1-1 0,20-3 0,-25 14 0,25-14 0,0 0 0,-1 32-13,1-32-15,0 0-12,0 0 0,0 0 1,0 0 0</inkml:trace>
          <inkml:trace contextRef="#ctx0" brushRef="#br0" timeOffset="3252.1859">3065-195 101,'0'0'38,"-7"-16"0,7 16 1,0 0-26,0 0-2,-11 39-2,2-16-3,6 19-6,-8 4 0,6 12 0,-6 1 0,4 8 0,0 0 0,3-2 0,1-7 0,5-5 0,-1-11 0,5-5 0,-1-7 0,-1-11 0,-4-19 0,7 16 0,-7-16 0,0-21 0,5-2-38,-9-10-4,-3-10 0,-5-8 0</inkml:trace>
          <inkml:trace contextRef="#ctx0" brushRef="#br0" timeOffset="4104.2347">3298 482 105,'0'0'38,"0"0"2,0 0-1,10 33-25,-10-33-4,2 23-1,-2-23-9,2 23 0,-2-23 0,0 0 0,19 14 0,-19-14 0,28-18 0,-8 4 0,3-3 0,3-3 0,-1 1 0,3 1 0,-7 3 0,-3 8 0,-2 7 0,-16 0 0,18 21 0,-13-4 0,-3 3 0,-2 1 0,1 3 0,3-4 0,1 1 0,-5-21 0,21 22-24,-21-22-17,27 8-2,-6-14 1</inkml:trace>
          <inkml:trace contextRef="#ctx0" brushRef="#br0" timeOffset="3720.2128">2738 587 91,'7'16'35,"-7"-16"2,42-11 0,-19 6-19,6-14-12,11 8-1,-6-5-3,1 2-3,2 13-9,-7-3-25,-3-5-2,1 11 0,-9-4 0</inkml:trace>
        </inkml:traceGroup>
        <inkml:traceGroup>
          <inkml:annotationXML>
            <emma:emma xmlns:emma="http://www.w3.org/2003/04/emma" version="1.0">
              <emma:interpretation id="{FEDCA800-3B81-4370-A402-1631338D7FC8}" emma:medium="tactile" emma:mode="ink">
                <msink:context xmlns:msink="http://schemas.microsoft.com/ink/2010/main" type="inkWord" rotatedBoundingBox="6527,4438 7187,4433 7190,4892 6530,4897"/>
              </emma:interpretation>
              <emma:one-of disjunction-type="recognition" id="oneOf2">
                <emma:interpretation id="interp10" emma:lang="en-US" emma:confidence="0">
                  <emma:literal>to</emma:literal>
                </emma:interpretation>
                <emma:interpretation id="interp11" emma:lang="en-US" emma:confidence="0">
                  <emma:literal>To</emma:literal>
                </emma:interpretation>
                <emma:interpretation id="interp12" emma:lang="en-US" emma:confidence="0">
                  <emma:literal>no</emma:literal>
                </emma:interpretation>
                <emma:interpretation id="interp13" emma:lang="en-US" emma:confidence="0">
                  <emma:literal>too</emma:literal>
                </emma:interpretation>
                <emma:interpretation id="interp14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5043.2885">5379 188 104,'-27'-19'36,"27"19"1,0 0-1,4-23-26,15 16-5,6-7-3,12 0-1,7 2-2,4-2-1,10 7-2,-1-4-1,8 13 0,-14-6 0,-2 15 0,-19-1 3,-8 4 1,-13 7 4,-15-3 1,-3 14 3,-19-13 1,10 14 0,-12-12 0,13 9-1,1-10-1,16 4-3,0-24-3,14 23 0,4-21 0,10-6 0,4-6 0,5-2 0,2-11 0,-4 0 0,-7-2 0,-7 1 0,-8 1 0,-12 2 0,-6 3 0,5 18 0,-40-23 0,8 18 0,-2 5 0,-1 2 0,5 1 0,7-1 0,9 17 0,14-19-33,0 0-9,18 6-2,8-12 2</inkml:trace>
          <inkml:trace contextRef="#ctx0" brushRef="#br0" timeOffset="4610.2636">5606-60 114,'0'0'39,"6"16"3,-13 7-2,0-7-28,7 26-4,-11-7-8,8 14 0,-6-3 0,7 2 0,0-4 0,4-4 0,-2-8 0,3-8 0,1-3 0,-4-21 0,11 23-13,-11-23-28,0 0 0,-18-26 0,4 6-1</inkml:trace>
        </inkml:traceGroup>
        <inkml:traceGroup>
          <inkml:annotationXML>
            <emma:emma xmlns:emma="http://www.w3.org/2003/04/emma" version="1.0">
              <emma:interpretation id="{E7C024A6-4BCE-4EC1-A2B0-2E98DC58A174}" emma:medium="tactile" emma:mode="ink">
                <msink:context xmlns:msink="http://schemas.microsoft.com/ink/2010/main" type="inkWord" rotatedBoundingBox="9153,4284 12818,4255 12824,4959 9158,4987"/>
              </emma:interpretation>
              <emma:one-of disjunction-type="recognition" id="oneOf3">
                <emma:interpretation id="interp15" emma:lang="en-US" emma:confidence="0">
                  <emma:literal>X-&gt;QX</emma:literal>
                </emma:interpretation>
                <emma:interpretation id="interp16" emma:lang="en-US" emma:confidence="0">
                  <emma:literal>X-&gt;Qx</emma:literal>
                </emma:interpretation>
                <emma:interpretation id="interp17" emma:lang="en-US" emma:confidence="0">
                  <emma:literal>x-&gt;QX</emma:literal>
                </emma:interpretation>
                <emma:interpretation id="interp18" emma:lang="en-US" emma:confidence="0">
                  <emma:literal>X~&gt;QX</emma:literal>
                </emma:interpretation>
                <emma:interpretation id="interp19" emma:lang="en-US" emma:confidence="0">
                  <emma:literal>X-&gt;qx</emma:literal>
                </emma:interpretation>
              </emma:one-of>
            </emma:emma>
          </inkml:annotationXML>
          <inkml:trace contextRef="#ctx0" brushRef="#br0" timeOffset="8669.4958">8549-140 69,'9'-16'36,"-9"16"1,0 0 1,0 0-12,0 0-12,0 0-2,0 0-3,0 0-3,0 0 0,-23 21-4,9-2-2,-7 1 0,-2 6 0,-9 2 0,0 5 0,-7 1 0,-1 5 0,-4 1 0,1 2 0,-3 0 0,4-1 0,1-3 0,3-3 0,6-3 0,5-9 0,8-4 0,19-19 0,-21 21 0,21-21 0,0 0 0,0 0 0,0 0-32,16-15-10,-16 15-1,26-22 1,-7 8 1</inkml:trace>
          <inkml:trace contextRef="#ctx0" brushRef="#br0" timeOffset="8224.4704">8148-181 45,'-21'-16'31,"21"16"4,0 0-7,0 0-2,0 0-4,-5-17-4,5 17-4,0 0-1,14 19-4,-14-19-2,9 34 0,-6-10-7,13 15 0,-5 3 0,8 9 0,8 5 0,-3 0 0,10 2 0,-2-3 0,0-4 0,-4-5 0,4-6 0,-6-8 0,-5-8 0,-3-4 0,-18-20 0,21 21 0,-21-21 0,0 0 0,0 0 0,0 0 0,5-18 0,-13-8-7,18 8-30,-12-8-6,1-2 1,-1 0 1</inkml:trace>
          <inkml:trace contextRef="#ctx0" brushRef="#br0" timeOffset="9240.5286">8780 171 91,'-17'16'38,"17"-16"0,0 0 2,0 0-24,0 0-4,0 0-3,0 0-3,0 0-1,16-8-5,-1 5 0,10 3 0,5-4 0,11 3 0,3-5 0,18 3 0,1-1 0,3-3 0,9 6 0,3-5 0,0 3 0,-1-1 0,-4-1 0,-11 0 0,-6-2 0,-8 5 0,-11-3 0,-11 3 0,-6 2 0,-20 0 0,17-2 0,-17 2 0,0 0-16,0 0-25,0 0-2,-21-5 2,21 5-1</inkml:trace>
          <inkml:trace contextRef="#ctx0" brushRef="#br0" timeOffset="9675.5534">9617-10 99,'-19'-6'40,"19"6"0,0 0 0,0 0-24,0 0-4,0 0-4,0 0-8,0 0 0,21 2 0,-21-2 0,28 4 0,-5 1 0,-2-3 0,7-1 0,4 5 0,0-1 0,3 2 0,2 0 0,-7 2 0,-1 0 0,-6 1 0,-4 4 0,-14 2 0,-3 5 0,-9-2 0,-7 4 0,-6 0 0,-6 4 0,1-3 0,-7 2 0,6-3 0,-2-3 0,-1-5 0,7-2 0,2-3 0,2-4 0,18-6 0,-19-7 0,19 7-28,0 0-17,16-18 0,-16 18 0</inkml:trace>
          <inkml:trace contextRef="#ctx0" brushRef="#br0" timeOffset="16413.9389">10787-63 50,'0'0'32,"-3"-25"2,3 25-6,0 0-4,2-19-3,-2 19-6,0 0-3,0 0-3,0 0-1,-16-12-2,16 12-1,-23 0-1,7-2 0,16 2-1,-35 7-3,15 0 0,-5-2 0,2 8 0,-1-3 0,-3 6 0,4 2 0,-1 3 0,1 5 0,5 2 0,2 4 0,4 3 0,1 0 0,8 4 0,-3-4 0,8 2 0,3-2 0,4-2 0,2-5 0,3-1 0,4-6 0,1-4 0,4-3 0,0-7 0,9-3 0,1-9 0,3-6 0,2-6 0,3-6 0,-2-5 0,1-6 0,-4-4 0,-3-1 0,-5-3 0,-5 0 0,-5-2 0,-7 3 0,-6 4 0,-3 2 0,-6 5 0,-5 4 0,-3 3 0,-6 6 0,-1 3 0,1 6 0,-3 1 0,0 7 0,-4 0 0,9 11 0,-10-7 0,22 24-26,-10-11-15,2 3-1,-1 1 1,3 0 1</inkml:trace>
          <inkml:trace contextRef="#ctx0" brushRef="#br0" timeOffset="16752.9582">10678 158 114,'0'0'39,"18"-14"1,-18 14 0,0 0-29,0 0-3,8 21-5,6 1-3,-1-1 0,4 7 0,1 0 0,3 5 0,-1-3 0,-1-2 0,-1-1 0,-2-5 0,-4-4 0,-12-18 0,19 26 0,-19-26 0,0 0 0,0 0 0,13 20 0,-13-20 0,0 0 0,0 0-19,0 0-22,-5-18-2,5 18 1,7-19 0</inkml:trace>
          <inkml:trace contextRef="#ctx0" brushRef="#br0" timeOffset="17594.0064">11643-110 91,'0'0'38,"0"0"1,-28 1 1,11-1-19,4 27-7,-26-12-2,9 22-12,-12-3 0,3 11 0,-9-2 0,4 4 0,-3-3 0,8 0 0,4-5 0,6-6 0,8-3 0,9-9 0,6-2 0,6-19 0,18 11-24,-18-11-19,34-7 0,-13-4 0</inkml:trace>
          <inkml:trace contextRef="#ctx0" brushRef="#br0" timeOffset="17261.9874">11230-91 100,'0'0'39,"0"0"1,0 0-1,25-4-24,-25 4-3,0 0-2,0 0-10,11 16 0,-11-16 0,16 35 0,-8-12 0,7 7 0,-3 2 0,6 3 0,1 2 0,0 1 0,3-4 0,-1-3 0,-2-3 0,4-1 0,-2-3 0,-1-6 0,-4-2 0,1-6 0,-17-10 0,21 20 0,-21-20 0,16 8 0,-16-8 0,0 0 0,0 0 0,0 0 0,16 8 0,-16-8-3,0 0-32,0-18-7,0 18 0,-10-18 2,10 18 0</inkml:trace>
        </inkml:traceGroup>
        <inkml:traceGroup>
          <inkml:annotationXML>
            <emma:emma xmlns:emma="http://www.w3.org/2003/04/emma" version="1.0">
              <emma:interpretation id="{4C3A8378-8334-4165-BF9B-01CA2D919DFC}" emma:medium="tactile" emma:mode="ink">
                <msink:context xmlns:msink="http://schemas.microsoft.com/ink/2010/main" type="inkWord" rotatedBoundingBox="14488,4351 15869,4341 15875,5155 14494,5165"/>
              </emma:interpretation>
              <emma:one-of disjunction-type="recognition" id="oneOf4">
                <emma:interpretation id="interp20" emma:lang="en-US" emma:confidence="1">
                  <emma:literal>gives</emma:literal>
                </emma:interpretation>
                <emma:interpretation id="interp21" emma:lang="en-US" emma:confidence="0">
                  <emma:literal>ogives</emma:literal>
                </emma:interpretation>
                <emma:interpretation id="interp22" emma:lang="en-US" emma:confidence="0">
                  <emma:literal>give)</emma:literal>
                </emma:interpretation>
                <emma:interpretation id="interp23" emma:lang="en-US" emma:confidence="0">
                  <emma:literal>give}</emma:literal>
                </emma:interpretation>
                <emma:interpretation id="interp24" emma:lang="en-US" emma:confidence="0">
                  <emma:literal>give]</emma:literal>
                </emma:interpretation>
              </emma:one-of>
            </emma:emma>
          </inkml:annotationXML>
          <inkml:trace contextRef="#ctx0" brushRef="#br0" timeOffset="25039.4322">13483 118 1,'0'0'23,"-2"-18"3,2 18 2,0 0-4,0 0-2,18-7 0,-18 7-2,0 0-3,0 0-3,0 0-4,-16-12-1,16 12-2,-16 0-1,16 0-2,-25 9 0,25-9-1,-33 12-1,17-3 1,-5 0-2,5 5 1,0 2-1,3 1 0,5 1 0,4-1-1,4 1 1,2-1-1,-2-17 0,12 27 1,-12-27-1,23 9 2,-23-9-2,27-11 0,-27 11 0,30-25 0,-16 10 0,-2-5 0,-1 3 0,1-1 0,-1-1 0,-3 3 0,-8 16 0,15-25 0,-15 25 0,7-15 0,-7 15 0,0 0 0,0 0 0,0 0 0,0 0 0,0 0 0,16 31 0,-13-6 0,2 6 0,2 6 0,-1 7 0,-3 2 0,1 5 0,-2-2 0,-2-1 0,-4-4 0,-3-4 0,-4-5 0,-3-7 0,-2-3 0,0-8 0,1-3 0,-7-5 0,1-7 0,2-4 0,-2-8 0,21 10 0,-32-30 0,21 14 0,-8-17-6,26 8-30,-9-1-6,6-4 0,6 0 2</inkml:trace>
          <inkml:trace contextRef="#ctx0" brushRef="#br0" timeOffset="25280.446">13774 67 113,'0'0'36,"2"33"2,-8-12-2,-1-1-31,11 6-1,-9-5-2,5-1-3,3 1-3,-3-21-12,0 0-19,0 0-3,0 0 2,0 0-2</inkml:trace>
          <inkml:trace contextRef="#ctx0" brushRef="#br0" timeOffset="25444.4554">13786-132 96,'0'0'32,"-3"-17"-1,3 17 1,0 0-32,2 17-7,-2-17-13,0 0-11,7 32-1,-7-32-1,14 37 2</inkml:trace>
          <inkml:trace contextRef="#ctx0" brushRef="#br0" timeOffset="26062.4907">13929 74 83,'0'0'37,"0"0"-1,0 0-1,2 25-18,-2-25-2,-5 21-5,5-21-2,0 28-2,0-28-1,10 30-2,-10-30-3,13 30 0,-13-30 0,12 26 0,-12-26 0,20 12 0,-20-12 0,23-5 0,-23 5 0,28-21 0,-11 5 0,-1-1 0,2-3 0,-6 3 0,-12 17 0,21-27 0,-21 27 0,0 0 0,0 0 0,16-10 0,-16 10 0,0 0-3,16 21 1,-16-21 0,23 14 1,-23-14 0,28 5 1,-12-3 0,0-6-1,2 1 1,-2-2 0,0-6 1,1-1-1,-3-4 0,-1-2 0,-1 1 0,-7-1 1,1 2 0,-6 1 0,0 15 1,0 0 0,-21-11 0,21 11-2,-29 26 0,15-6 0,2 3 0,3 3 0,4 0 0,3 1 0,7-5 0,8 0 0,-13-22 0,40 24-4,-24-31-14,11 4-21,6-8-2,-3-5 2,2-3-2</inkml:trace>
          <inkml:trace contextRef="#ctx0" brushRef="#br0" timeOffset="26409.5105">14625-84 115,'-9'21'39,"9"-21"1,-16 14 0,16-14-30,0 0-2,7 26-5,-7-26-3,0 18 0,0-18 0,5 23 0,-5-23 0,16 26 0,-7-10 0,2 2 0,-1-1 0,1 4 0,0 0 0,-1 2 0,-5 0 0,-5 2 0,-5-3 0,-5 1 0,-6-3 0,-2-5 0,-1-1 0,-4-5 0,5-2 0,-1-15 0,19 8-19,3-16-23,6 0-2,7-3 1</inkml:trace>
        </inkml:traceGroup>
        <inkml:traceGroup>
          <inkml:annotationXML>
            <emma:emma xmlns:emma="http://www.w3.org/2003/04/emma" version="1.0">
              <emma:interpretation id="{B01573A3-462A-4BE5-9684-3A423631C522}" emma:medium="tactile" emma:mode="ink">
                <msink:context xmlns:msink="http://schemas.microsoft.com/ink/2010/main" type="inkWord" rotatedBoundingBox="17184,3936 25076,3875 25087,5313 17195,5373"/>
              </emma:interpretation>
              <emma:one-of disjunction-type="recognition" id="oneOf5">
                <emma:interpretation id="interp25" emma:lang="en-US" emma:confidence="0">
                  <emma:literal>notation)</emma:literal>
                </emma:interpretation>
                <emma:interpretation id="interp26" emma:lang="en-US" emma:confidence="0">
                  <emma:literal>notarization)</emma:literal>
                </emma:interpretation>
                <emma:interpretation id="interp27" emma:lang="en-US" emma:confidence="0">
                  <emma:literal>notation/</emma:literal>
                </emma:interpretation>
                <emma:interpretation id="interp28" emma:lang="en-US" emma:confidence="0">
                  <emma:literal>Nno,tn(x)t(2iox)k(n)</emma:literal>
                </emma:interpretation>
                <emma:interpretation id="interp29" emma:lang="en-US" emma:confidence="0">
                  <emma:literal>Nonattainment</emma:literal>
                </emma:interpretation>
              </emma:one-of>
            </emma:emma>
          </inkml:annotationXML>
          <inkml:trace contextRef="#ctx0" brushRef="#br0" timeOffset="42839.4503">21479-465 55,'-2'-21'34,"2"21"1,0 0-7,0 0-6,0 0-5,0 0-4,0 0-3,0 0-2,0 0-2,-21 12 0,21-12-2,-19 21 0,5-4 0,-4-2-1,0 6 1,-5 0-2,4 9-2,-2 1 0,0 11 0,-4 2 0,7 7 0,2 4 0,6 6 0,3 1 0,7 1 0,-2-2 0,12 1 0,5-6 0,0-5 0,1-5 0,6-9 0,-1-4 0,-4-8 0,10-8 0,-8-11 0,8-1 0,-11-23-11,15 8-31,-9-8-1,-3-5 1,-3-3 0</inkml:trace>
          <inkml:trace contextRef="#ctx0" brushRef="#br0" timeOffset="43624.4952">21887-302 58,'0'0'35,"0"0"2,0 0-1,0 0-14,0 0-3,0 0-6,0 0-4,-34 2-4,15 5-1,-13-4-1,6 6-1,-10-4 0,3 4-1,-1-4 0,6 2 0,0-1 0,10-1 0,18-5-1,-25 5 0,25-5 0,0 0 0,0 0 0,0 0-1,0 0 1,18 6 0,-2-3 0,3 1 0,-1 1 0,0 0 0,1 2-1,-1 4 2,-2 3-1,-11 2 0,-3 3 0,-9 2 0,-4 4 0,-7 4 0,-5 3 0,-5 1 1,2-1-1,-1-2 0,3-2 0,4-3 0,4-2 0,7-6 0,2-1 0,7-16 0,-3 25 0,3-25 1,7 19-1,-7-19 0,30 10 0,-7-8 0,5-4 1,7 1-1,2-6 0,8 1 0,0-2 0,-4-3 0,1 4-2,-6-4 0,-3 10-2,-13-12-5,10 22-13,-30-9-17,17-9-1,-17 9 1,0 0-1</inkml:trace>
          <inkml:trace contextRef="#ctx0" brushRef="#br0" timeOffset="44042.5191">21945 58 93,'2'23'35,"-2"-23"1,-9 33 0,9-11-28,0-22-3,-7 15-5,7-15-5,0 0-15,-19 11-16,19-11 1,0 0-2,0 0 1</inkml:trace>
          <inkml:trace contextRef="#ctx0" brushRef="#br0" timeOffset="43862.5088">22009-307 101,'-20'9'35,"20"-9"2,-7 15-3,-9-8-30,16-7-8,2 16-22,5 0-9,-7-16 0,-7 30-1</inkml:trace>
          <inkml:trace contextRef="#ctx0" brushRef="#br0" timeOffset="44860.5658">22247-502 51,'0'0'35,"-2"16"0,2-16 1,0 0-16,-3 17-4,3-17-2,0 0-4,-18 9-2,18-9-3,0 0 0,-23 16-1,23-16-1,-26 1-2,10-2 1,16 1-2,-30-9 1,30 9-1,-29-18 0,29 18 0,-23-21 0,23 21 0,-14-21-1,14 21 1,-1-19-1,1 19 1,5-16-1,-5 16 1,19-16 0,-19 16-1,25-12 1,-25 12 0,27-9 0,-27 9 0,26 0 0,-26 0 0,21 9 0,-21-9 0,18 16 0,-18-16 0,17 23 1,-17-23-1,18 28 1,-9-13-1,-9-15 1,25 25 0,-25-25 0,26 19-1,-10-12 1,2-5 0,-2-2-1,3 0 1,-19 0-1,32-7 1,-32 7-1,23-16 1,-23 16-1,16-17 1,-16 17-1,1-21 2,-1 21-2,-14-28 0,14 28 0,-21-27 0,21 27 0,-30-26 0,30 26 0,-33-21 0,33 21 0,-27-5 0,27 5-2,-28 7-1,28-7-2,-27 12-8,27-12-25,-3 21-3,3-21 1,-6 21-2</inkml:trace>
          <inkml:trace contextRef="#ctx0" brushRef="#br0" timeOffset="49269.8181">22736-249 69,'0'0'36,"0"0"0,0 0 1,-23-14-19,23 14-4,0 0-3,-12 23-1,-8-13-3,8 13-1,-11-2-1,2 12 1,-9-3-6,1 9 0,-8-2 0,7 1 0,2-4 0,0-3 0,3-6 0,6-4 0,1-2 0,18-19 0,-23 29 0,23-29 0,-12 19 0,12-19 0,-9 16 0,9-16 0,0 0 0,0 0-3,0 0-21,26 3-17,-26-3-2,29-23 2,-13 2-1</inkml:trace>
          <inkml:trace contextRef="#ctx0" brushRef="#br0" timeOffset="48832.793">22439-193 34,'0'0'32,"-19"0"2,19 0 1,0 0-10,0 0-3,0 0-6,0 0-3,0 0-4,0 0-1,0 0-1,0 0-2,23 16 0,-23-16 0,18 16 0,-18-16-5,22 31 0,-7-11 0,4 6 0,0-2 0,1 8 0,1-4 0,2-1 0,-4-1 0,3-1 0,-1-1 0,0-3 0,-2-3 0,-1-6 0,-2-1 0,-16-11 0,28 17 0,-28-17 0,0 0 0,0 0 0,21-10 0,-28-8-5,7 18-17,0 0-19,-3-23-2,-3 7 2,-2-1-1</inkml:trace>
          <inkml:trace contextRef="#ctx0" brushRef="#br0" timeOffset="49909.8547">22854-511 69,'0'0'38,"0"0"-2,0 0 3,-5-26-20,5 26-7,0 0-2,32 8-2,-32-8-3,28 23 0,-14-7-1,11 10 1,-4 2-2,5 11-1,-3 2-2,0 8 0,2-2 0,-9 9 0,-4-1 0,-3 1 0,-4-1 0,-1 1 0,-4-3 0,-5-3 0,-4 0 0,-2-6 0,-1-6 0,-1-1 0,-6-5 0,-2-6 0,-4-3 0,-1-5 0,1-4 0,0-6 0,2-2 0,0-5 0,23-1 0,-31-1 0,31 1 0,-27-6 0,27 6-5,-21-8-21,21 8-16,0 0-1,-18-11 2,18 11 1</inkml:trace>
          <inkml:trace contextRef="#ctx0" brushRef="#br0" timeOffset="50449.8856">23119 366 89,'0'0'37,"0"0"1,0 0 2,0 0-26,0 0-3,0 0-2,3 17-2,-3-17-2,4 35 0,-6-15-5,4 10 0,-4-2 0,6 3 0,-8-1 0,2 0 0,1-2 0,1-1 0,0-6 0,3-2 0,-3-19 0,0 23 0,0-23 0,0 0 0,0 0 0,0 0 0,0 0 0,-7-18-2,7 18-10,-10-23-17,6 8-12,2-1-1,1-4 2,1 3-1</inkml:trace>
          <inkml:trace contextRef="#ctx0" brushRef="#br0" timeOffset="50891.9109">23324 366 62,'0'0'37,"0"0"-1,0 0 3,0 0-16,23 24-7,-39-22-4,12 19-3,-17-12-3,5 12-1,-10-9-2,3 6 0,-5-2-1,3-2 0,-2-2-2,8-1 0,3-4 0,16-7 0,-23 14 0,23-14 0,0 0 0,0 16 0,0-16 0,0 0 0,23 21 0,-23-21 0,25 17 0,-25-17 0,24 25 0,-8-13 0,-16-12 0,29 25 0,-14-13 0,-15-12 0,29 18 0,-29-18 0,26 8 0,-26-8 0,20 7-14,-20-7-26,0 0-2,-11-21 1,4 5-1</inkml:trace>
          <inkml:trace contextRef="#ctx0" brushRef="#br0" timeOffset="51313.935">23558 329 94,'0'0'37,"0"0"2,0 0-5,0 0-20,-17-4-4,17 4-2,-21 20-2,7-1-1,-6-1 0,4 8-2,-1-1-3,2 6 0,3-1 0,3 3 0,4-3 0,3 0 0,2-2 0,4-3 0,1-2 0,4-2 0,-2-5 0,-7-16 0,21 26 0,-21-26 0,25 14-13,-25-14-21,0 0-8,23-26 1,-23 26 1</inkml:trace>
          <inkml:trace contextRef="#ctx0" brushRef="#br0" timeOffset="51839.965">23601 447 82,'0'0'39,"5"19"0,-5-19 1,9 37-21,-9-37-7,0 28-3,0-28-4,0 32-2,0-32-1,3 24-1,-3-24-1,0 0 0,6 16 1,-6-16-1,0 0 0,0 0 0,14-21 1,-14 21-1,14-26 0,-5 10 0,1 0 0,-1-2 0,-9 18 0,18-28 0,-18 28 0,16-17 0,-16 17 0,0 0 0,17-2 0,-17 2 2,9 17-2,-9-17 0,0 29 0,0-12 0,-3 1 0,-1 1 0,2-3 0,1 0 0,1-16 0,0 22 0,0-22 0,0 0 0,9 16 0,-9-16-3,0 0-2,0 0-4,33-10-11,-33 10-21,16-23 1,-16 23 0,12-32 1</inkml:trace>
          <inkml:trace contextRef="#ctx0" brushRef="#br0" timeOffset="52200.9858">23799 285 93,'0'0'37,"0"0"3,17 16-1,10 7-24,-27-23-5,19 35-1,-12-16-3,9 13 0,-7-2-6,1 6 0,-8 0 0,0 2 0,-6-1 0,3 2 0,-3-4 0,-1-3 0,-4-4 0,4-4 0,-4-4 0,9-20 0,-14 28 0,14-28 0,-14 19-5,14-19-36,-18 5-2,18-5 1,0 0-1</inkml:trace>
          <inkml:trace contextRef="#ctx0" brushRef="#br0" timeOffset="27529.5746">16048 83 62,'0'0'36,"-20"3"0,20-3 2,0 0-10,-16-3-13,16 3-3,0 0-4,0 0-2,13-25-1,-13 25-2,10-23-1,-10 23 0,21-28 0,-21 28-2,27-24 0,-27 24 0,25-20 0,-25 20 0,23-7 0,-23 7 0,17 7 0,-17-7 0,13 25 0,-8-4 0,-5 0 0,0 4 0,0-4 0,0 2 0,-2-2 0,0-4 0,-5 1 0,7-18 0,-9 23 0,9-23 0,-10 17 0,10-17 0,0 0 0,0 0 0,0 0 0,-16 11 0,16-11 0,0 0 0,3-23 0,-3 23 0,15-26 0,-7 8 0,3-1 0,5-2 0,3 0 0,1 1 0,1-1 0,-2 4 0,3 1 0,-1 2 0,0 3 0,-5 2 0,0 2 0,1 4 0,1-1 0,-18 4 0,28 4 0,-12 1 0,0 0 0,-16-5 0,25 20 0,-25-20 0,14 30 0,-12-13 0,1 1 0,-5 1 0,-5 0 0,0 4 0,-3 0 0,-3 2 0,1-1 0,-2 4 0,-2-1 0,0 1 0,-2 0 0,4-2 0,2 1 0,3-6 0,6 0 0,-1-4 0,8 1 0,3-2 0,-7-16 0,17 24 0,-1-13 0,-16-11 0,35 19 0,-35-19-31,34 6-11,-16-10-3,1 1 3</inkml:trace>
          <inkml:trace contextRef="#ctx0" brushRef="#br0" timeOffset="30129.7234">16646 503 33,'0'0'29,"0"0"3,0 0-5,0 0-2,0 0-5,0 0 0,0 0-5,0 0-4,0 0-2,0 0-1,0 0-2,0 0-1,0 0-1,5 24 0,-5-24-1,-3 25 1,3-25-4,-4 30 0,4-30 0,-3 28 0,3-28 0,-2 25 0,2-25 0,0 0 0,0 17 0,0-17 0,0 0 0,0 0 0,0 0 0,0 0 0,11-21 0,-11 21 0,8-30 0,1 11 0,0 0 0,0-3 0,1 3 0,-1 0 0,5 1 0,-14 18 0,29-23 0,-29 23 0,24-12 0,-24 12 0,23-3 0,-23 3 0,18 7 0,-18-7 0,11 17 0,-11-17 0,8 23 0,-4-7 0,-1 0 0,1-1 0,-2 1 0,-2 0 0,0-16 0,0 26 0,0-26 0,0 18 0,0-18 0,0 0 0,0 0 0,0 0 0,0 0 0,0 0 0,0 0-5,0 0-29,0 0-7,0 0-1,10-18 1</inkml:trace>
          <inkml:trace contextRef="#ctx0" brushRef="#br0" timeOffset="35600.0362">17237-211 102,'0'0'37,"0"0"3,0 0-3,-30-12-28,30 12-2,0 0-2,0 0-2,0 18-2,0-18-4,4 21-10,-4-21-24,3 19-2,-3-19 1,-16 25-2</inkml:trace>
          <inkml:trace contextRef="#ctx0" brushRef="#br0" timeOffset="35809.0482">17216 218 121,'0'0'40,"-2"23"1,2-23-2,0 0-34,0 0-1,6 21-1,-6-21-3,0 0-5,21 21-12,-21-21-22,21-2-2,-21 2 1,0 0-1</inkml:trace>
          <inkml:trace contextRef="#ctx0" brushRef="#br0" timeOffset="37270.1317">17730-339 89,'9'-23'36,"-9"23"2,26-14 0,-6 2-24,24 15-4,-5-8-3,17 10-2,0-1-3,8 1-2,8 8-7,-15-5-25,-2-1-8,-2 7 3,-11-5-3</inkml:trace>
          <inkml:trace contextRef="#ctx0" brushRef="#br0" timeOffset="36635.0953">17979-149 90,'0'0'37,"-13"-16"1,13 16 1,-37-18-26,37 18-1,-26 4-3,26-4-2,-37 18-2,19 1 0,-7-3-5,11 8 0,-3 3 0,6 3 0,0 1 0,11 3 0,2-6 0,9 0 0,8-7 0,9-4 0,6-4 0,3-6 0,2-5 0,1-6 0,3-3 0,-1-4 0,-3-4 0,-7-1 0,-7-3 0,-1-3 0,-6-2 0,-2-1 0,-7-3 0,-4-4 0,-7 4 0,-3-2 0,-8 2 0,-4 4 0,-4 3 0,-6 3 0,1 6 0,-4 7 0,0 5 0,1 3 0,1 4 0,3 0 0,25-7 0,-30 21 0,25-5 0,5-16 0,4 26-20,-4-26-21,24 13-2,-6-12 2,-18-1-1</inkml:trace>
          <inkml:trace contextRef="#ctx0" brushRef="#br0" timeOffset="37552.1478">17850 380 78,'-2'19'36,"2"-19"1,0 0 0,-14 26-15,14-26-13,0 0-2,19-7-2,1 7-2,-1-3 0,6 1-2,5-3 0,2 0-1,5 1-2,-2-6-5,15 6-22,-8 1-10,-7-6 1,2 5-1,-16-3 1</inkml:trace>
          <inkml:trace contextRef="#ctx0" brushRef="#br0" timeOffset="37032.1181">18088-388 87,'0'0'38,"-5"-16"-1,5 16 4,0 0-24,-23-7-5,23 7-2,0 0-3,2 25-1,-2-25-6,-9 40 0,0-10 0,4 10 0,-6 4 0,2 9 0,-1 5 0,1 3 0,-3 6 0,4 0 0,-2-4 0,6-1 0,1-6 0,6-5 0,1-5 0,-1-11 0,3-9 0,3-8 0,-9-18 0,15 9 0,1-8 0,-23-17-36,13-10-6,-5-9-2,-1-5 2</inkml:trace>
          <inkml:trace contextRef="#ctx0" brushRef="#br0" timeOffset="38049.1763">18379 376 115,'0'0'40,"0"0"2,0 0-1,-17 13-32,17-13-1,0 19-8,0-19 0,2 21 0,-2-21 0,0 18 0,0-18 0,0 0 0,15 8 0,-15-8 0,20-14 0,-20 14 0,30-30 0,-9 11 0,0-2 0,0 2 0,-1-1 0,-6 5 0,-14 15 0,21-16 0,-21 16 0,0 0 0,16 23 0,-14-8 0,0 5 0,1 1 0,-1 2 0,1-2 0,3-4 0,-3-1 0,-3-16 0,2 23 0,-2-23 0,0 0-10,0 0-31,0 0-1,0 0 0,-2-23 0</inkml:trace>
          <inkml:trace contextRef="#ctx0" brushRef="#br0" timeOffset="38865.2229">19003-314 79,'0'0'39,"0"0"-1,5-20 2,-5 20-23,0 0-3,0 0-4,0 0-2,-18 6-3,-1-1 0,6 12-5,-8 1 0,7 10 0,-5 2 0,-1 7 0,6 3 0,4 6 0,2 0 0,5 1 0,6-1 0,3 0 0,-1-3 0,7 0 0,1-3 0,-4-7 0,5-3 0,-7-7 0,5 2 0,-12-25-6,27 16-29,-27-16-7,24-11 0,-15-5 1</inkml:trace>
          <inkml:trace contextRef="#ctx0" brushRef="#br0" timeOffset="39170.2403">19128-160 65,'0'0'38,"16"-7"-1,-16 7 3,12 18-10,-12-18-17,16 14-3,-16-14-3,25 33-1,-16-12-2,10 9-1,-5-2-1,5 2-2,4 0 0,4 0 0,-4-4 0,3-3 0,3-2 0,-5-5 0,3 0-2,-10-11-3,6 9-5,-23-14-22,0 0-10,18-23 2,-14 6-1,-3-4 3</inkml:trace>
          <inkml:trace contextRef="#ctx0" brushRef="#br0" timeOffset="39445.2562">19525-193 91,'0'0'38,"-28"0"1,28 0 1,-27 37-25,-4-23-3,9 19-4,-15-5-2,7 13 0,-3-8-6,4 8 0,1-6 0,7 2 0,2-7 0,3-4 0,7-5 0,9-21 0,-11 25 0,11-25 0,0 0-9,0 0-25,0-18-7,7 0-1,-1-4 1,4-5 0</inkml:trace>
          <inkml:trace contextRef="#ctx0" brushRef="#br0" timeOffset="39795.2762">19529-363 88,'24'8'38,"-3"1"0,1 9 3,18 13-25,-26-11-4,16 18-3,-7-3-3,6 13-1,-12 1-3,3 6-2,-10-1 0,-3 4 0,-7-4 0,-5 1 0,-6-4 0,-3-7 0,-7-6 0,-2-4 0,0-8 0,-3-8 0,10 1 0,-11-24-14,8 3-27,19 2-3,-23-21 2,25 2-1</inkml:trace>
          <inkml:trace contextRef="#ctx0" brushRef="#br0" timeOffset="40244.3019">20085-26 107,'0'0'39,"0"0"2,0 0-1,17 3-30,-17-3-1,41-5-3,-16-2-3,12 9-3,3-6 0,8 6 0,5-4 0,3 1 0,-3-1 0,7 0 0,0 2 0,-5-2 0,-7 4 0,-8-4 0,-6 4 0,-15-9 0,11 19-19,-30-12-22,0 0-1,0 0 1,11-15-2</inkml:trace>
          <inkml:trace contextRef="#ctx0" brushRef="#br0" timeOffset="40539.3187">20725-158 111,'0'0'40,"0"0"1,0 0 0,18 9-31,-18-9-2,37 3-4,-19 1-4,8 5 0,-3-1 0,-2 8 0,-5-2 0,-3 11 0,-13 1 0,0 4 0,-13 0 0,1 2 0,-6-2 0,-1-1 0,-1-4 0,-1-6 0,11-1 0,-10-15 0,20-3-21,0 0-22,18-14-2,-9-8 1</inkml:trace>
        </inkml:traceGroup>
      </inkml:traceGroup>
    </inkml:traceGroup>
    <inkml:traceGroup>
      <inkml:annotationXML>
        <emma:emma xmlns:emma="http://www.w3.org/2003/04/emma" version="1.0">
          <emma:interpretation id="{0530DFCD-6C52-4E82-A1CA-AB0DD86118F6}" emma:medium="tactile" emma:mode="ink">
            <msink:context xmlns:msink="http://schemas.microsoft.com/ink/2010/main" type="paragraph" rotatedBoundingBox="1241,6848 12116,6594 12210,10608 1335,10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9A1B11-5312-4247-B6C2-F4DB87A971AD}" emma:medium="tactile" emma:mode="ink">
              <msink:context xmlns:msink="http://schemas.microsoft.com/ink/2010/main" type="line" rotatedBoundingBox="1241,6848 12116,6594 12146,7860 1271,8114"/>
            </emma:interpretation>
          </emma:emma>
        </inkml:annotationXML>
        <inkml:traceGroup>
          <inkml:annotationXML>
            <emma:emma xmlns:emma="http://www.w3.org/2003/04/emma" version="1.0">
              <emma:interpretation id="{6AB9A7C2-A418-4FF0-B3E4-002C26C62ED1}" emma:medium="tactile" emma:mode="ink">
                <msink:context xmlns:msink="http://schemas.microsoft.com/ink/2010/main" type="inkWord" rotatedBoundingBox="1245,6998 2570,6967 2590,7783 1264,7814"/>
              </emma:interpretation>
              <emma:one-of disjunction-type="recognition" id="oneOf6">
                <emma:interpretation id="interp30" emma:lang="en-US" emma:confidence="1">
                  <emma:literal>Use</emma:literal>
                </emma:interpretation>
                <emma:interpretation id="interp31" emma:lang="en-US" emma:confidence="0">
                  <emma:literal>Usa</emma:literal>
                </emma:interpretation>
                <emma:interpretation id="interp32" emma:lang="en-US" emma:confidence="0">
                  <emma:literal>Us</emma:literal>
                </emma:interpretation>
                <emma:interpretation id="interp33" emma:lang="en-US" emma:confidence="0">
                  <emma:literal>USC</emma:literal>
                </emma:interpretation>
                <emma:interpretation id="interp34" emma:lang="en-US" emma:confidence="0">
                  <emma:literal>use</emma:literal>
                </emma:interpretation>
              </emma:one-of>
            </emma:emma>
          </inkml:annotationXML>
          <inkml:trace contextRef="#ctx0" brushRef="#br0" timeOffset="225812.9158">170 2696 88,'-4'-20'37,"4"20"0,0 0-6,-17 0-17,17 0-2,0 0-3,-6 34-1,-10-17-3,11 15 0,-9 3-2,9 9 0,-6 5 0,6 4-3,-1-2 0,6-4 0,6-3 0,1-5 0,7-11 0,0-3 0,7-13 0,2-8 0,-2-8 0,8-7 0,1-8 0,0-7 0,1-4 0,3-3 0,-6-8 0,0 1 0,2-4 0,-3-5 0,-1 1 0,-3-3 0,-5-2 0,-2 2 0,-4 2 0,-3 7 0,-2 2 0,0 12 0,-5 5 0,-2 23 0,-2-18 0,2 18 0,-5 23 0,3 3 0,-3 15 0,1 8 0,-6 9 0,3 12 0,0 4 0,3 2 0,2-3 0,8-4 0,-3-6 0,1-8 0,4-8 0,3-12 0,5-7 0,-2-10 0,-14-18 0,18 10 0,-2-10-10,-16-28-15,10 6-18,1-8 0,-4-4 2,0-3-1</inkml:trace>
          <inkml:trace contextRef="#ctx0" brushRef="#br0" timeOffset="226259.9414">938 2821 78,'0'0'38,"0"0"-1,0 0 3,-16-22-24,16 22-2,-25 18-3,13 0-4,-11-4-2,5 7-1,-5-2-1,5 4-1,3-2-2,6 2 0,3 1 0,8-1 0,0 0 0,9-2 0,6-1 0,3-1 0,3 0 0,-1 2 0,0-5 0,-1 0 0,-5-2 0,0 2 0,-16-16 0,7 24 0,-7-24 0,-11 20 0,11-20 0,-30 8 0,12-6 0,-5-5 0,8 3-4,-5-9-1,20 9-3,-32-19-7,32 19-22,-1-21-5,1 21 1,5-29 1</inkml:trace>
          <inkml:trace contextRef="#ctx0" brushRef="#br0" timeOffset="226899.978">1118 3065 92,'0'0'37,"0"0"1,0 0 1,0 0-30,21-6-2,-21 6-2,19-15-1,-19 15-2,27-27 1,-15 10-1,0-1 0,-3 1 0,-9 17-2,11-30 1,-11 30 0,-7-21-1,7 21 1,-27-6 0,27 6 0,-35 16 1,17 7-1,-3 3 0,5 8 1,-1-1 0,8 6-2,3-4 0,10 0 0,7-5 0,10-9 0,7-7 0,6-9-3,15 6-5,-10-11-33,10-7-1,4-4 0,-3-3-1</inkml:trace>
        </inkml:traceGroup>
        <inkml:traceGroup>
          <inkml:annotationXML>
            <emma:emma xmlns:emma="http://www.w3.org/2003/04/emma" version="1.0">
              <emma:interpretation id="{4E4D3505-E63F-4CD9-8A93-C8733AC451B3}" emma:medium="tactile" emma:mode="ink">
                <msink:context xmlns:msink="http://schemas.microsoft.com/ink/2010/main" type="inkWord" rotatedBoundingBox="3344,6878 4905,6841 4926,7741 3365,7777"/>
              </emma:interpretation>
              <emma:one-of disjunction-type="recognition" id="oneOf7">
                <emma:interpretation id="interp35" emma:lang="en-US" emma:confidence="1">
                  <emma:literal>this</emma:literal>
                </emma:interpretation>
                <emma:interpretation id="interp36" emma:lang="en-US" emma:confidence="0">
                  <emma:literal>tri's</emma:literal>
                </emma:interpretation>
                <emma:interpretation id="interp37" emma:lang="en-US" emma:confidence="0">
                  <emma:literal>thins</emma:literal>
                </emma:interpretation>
                <emma:interpretation id="interp38" emma:lang="en-US" emma:confidence="0">
                  <emma:literal>thin</emma:literal>
                </emma:interpretation>
                <emma:interpretation id="interp39" emma:lang="en-US" emma:confidence="0">
                  <emma:literal>this's</emma:literal>
                </emma:interpretation>
              </emma:one-of>
            </emma:emma>
          </inkml:annotationXML>
          <inkml:trace contextRef="#ctx0" brushRef="#br0" timeOffset="227452.0095">2184 3074 102,'0'0'37,"0"0"3,23 12-3,-2-21-32,14 0 0,6 0-5,-1-15-15,8 3-21,10 1-1,-6-4 0,-1 5-1</inkml:trace>
          <inkml:trace contextRef="#ctx0" brushRef="#br0" timeOffset="227290.0003">2426 2785 88,'0'0'35,"0"0"1,0 0 1,0 0-28,0 0 1,1 32 0,-13-16-2,12 15-1,-11 5-2,10 9-1,-6-1-2,1 4-1,-1-3 0,2 1-1,3-4-1,0-8-1,4-6-3,-2-28-2,7 33-17,-7-33-16,0 0-2,0 0 2,-21-35-2</inkml:trace>
          <inkml:trace contextRef="#ctx0" brushRef="#br0" timeOffset="227934.0371">2768 2367 111,'0'0'38,"0"0"3,-23 2-1,23 33-30,-19-3-2,13 27-1,-15 5-7,9 15 0,-2 7 0,5 3 0,2 1 0,5-6 0,-1-8 0,6-11 0,6-11 0,2-13 0,3-15 0,5-15 0,4-15 0,0-12 0,9-10 0,-2-9 0,1-7 0,0-2 0,-1 3 0,-8 5 0,-4 9 0,-18 27 0,25-21 0,-25 21 0,10 28 0,-10 0 0,-3 6 0,-1 1 0,1 0 0,1-5 0,2 2 0,-2-10 0,2-6 0,0-16 0,0 0 0,0 0 0,32 2-13,-30-20-28,14-8-1,1-13 0,5-5 1</inkml:trace>
          <inkml:trace contextRef="#ctx0" brushRef="#br0" timeOffset="228110.0472">3291 3042 106,'0'49'36,"-8"-5"2,7-7-3,2 2-29,-1-20-3,0-19-3,15 25-5,-15-25-17,5-25-16,4 6 1,-6-13-2,6-8 2</inkml:trace>
          <inkml:trace contextRef="#ctx0" brushRef="#br0" timeOffset="228281.057">3345 2698 109,'0'0'37,"0"0"0,-16 17-1,16-17-31,7 18-4,2-3-2,-9-15-6,32 32-12,-11-14-18,2-10 1,11 5 0,-8-10-1</inkml:trace>
          <inkml:trace contextRef="#ctx0" brushRef="#br0" timeOffset="228602.0753">3741 2866 79,'0'0'40,"-6"16"-1,6-16 3,-26 7-19,15 21-7,-22-21-6,13 16-4,-6-11-6,8 8 0,-1-5 0,12 1 0,7-16 0,0 21 0,0-21 0,24 21 0,-2-6 0,1-3 0,-2 0 0,-5 2 0,0 0 0,-8 4 0,-4-1 0,-6 3 0,-8-4 0,10-16 0,-32 24 0,11-20 0,5 8 0,-13-9-39,12-6-4,1-4-1,16 7 1</inkml:trace>
        </inkml:traceGroup>
        <inkml:traceGroup>
          <inkml:annotationXML>
            <emma:emma xmlns:emma="http://www.w3.org/2003/04/emma" version="1.0">
              <emma:interpretation id="{104D78F3-D5E9-4D5E-9C32-70D115D998F3}" emma:medium="tactile" emma:mode="ink">
                <msink:context xmlns:msink="http://schemas.microsoft.com/ink/2010/main" type="inkWord" rotatedBoundingBox="6217,7167 7074,7147 7087,7720 6230,7740"/>
              </emma:interpretation>
              <emma:one-of disjunction-type="recognition" id="oneOf8">
                <emma:interpretation id="interp40" emma:lang="en-US" emma:confidence="1">
                  <emma:literal>to</emma:literal>
                </emma:interpretation>
                <emma:interpretation id="interp41" emma:lang="en-US" emma:confidence="0">
                  <emma:literal>+0</emma:literal>
                </emma:interpretation>
                <emma:interpretation id="interp42" emma:lang="en-US" emma:confidence="0">
                  <emma:literal>To</emma:literal>
                </emma:interpretation>
                <emma:interpretation id="interp43" emma:lang="en-US" emma:confidence="0">
                  <emma:literal>t:</emma:literal>
                </emma:interpretation>
                <emma:interpretation id="interp44" emma:lang="en-US" emma:confidence="0">
                  <emma:literal>t,</emma:literal>
                </emma:interpretation>
              </emma:one-of>
            </emma:emma>
          </inkml:annotationXML>
          <inkml:trace contextRef="#ctx0" brushRef="#br0" timeOffset="229266.1133">5047 2947 118,'0'0'39,"12"-16"0,11 13 0,-5-6-35,26 5-1,4-1-3,5-11-9,17 8-27,-4 2-4,-10-1 2,2 7-2</inkml:trace>
          <inkml:trace contextRef="#ctx0" brushRef="#br0" timeOffset="229115.1047">5326 2664 116,'-2'16'41,"2"-16"1,-14 30 0,-4-14-33,17 22-4,-12-4-5,10 17 0,-6 0 0,5 3 0,1 1 0,1-1 0,4-7 0,0-1 0,1-9 0,-5-14 0,6 0 0,-4-23-4,0 0-30,0 0-8,-13-18-2,-4-8 2</inkml:trace>
          <inkml:trace contextRef="#ctx0" brushRef="#br0" timeOffset="229584.1315">5659 3072 123,'-5'19'39,"5"-19"2,0 0-5,-2 26-29,2-26-2,16 15-1,2-12-4,7-3 0,-1-5 0,8-4 0,-4-9 0,2-3 0,-1-3 0,-3-3 0,-10 1 0,-7-2 0,-14 2 0,-10 3 0,-8 7 0,-3 5 0,-9 3 0,-4 6 0,4 4 0,-3 5 0,12 7 0,-1-11-2,19 16-38,13-1-2,13-6-2,13 1 3</inkml:trace>
        </inkml:traceGroup>
        <inkml:traceGroup>
          <inkml:annotationXML>
            <emma:emma xmlns:emma="http://www.w3.org/2003/04/emma" version="1.0">
              <emma:interpretation id="{6B1A5D84-21E7-4896-B64E-A0AD39C3CDC1}" emma:medium="tactile" emma:mode="ink">
                <msink:context xmlns:msink="http://schemas.microsoft.com/ink/2010/main" type="inkWord" rotatedBoundingBox="8926,6668 12116,6594 12146,7860 8956,7934">
                  <msink:destinationLink direction="with" ref="{A01FEDE3-7226-4AA1-8D94-250BBFB91E63}"/>
                </msink:context>
              </emma:interpretation>
              <emma:one-of disjunction-type="recognition" id="oneOf9">
                <emma:interpretation id="interp45" emma:lang="en-US" emma:confidence="1">
                  <emma:literal>produce</emma:literal>
                </emma:interpretation>
                <emma:interpretation id="interp46" emma:lang="en-US" emma:confidence="0">
                  <emma:literal>p reduce</emma:literal>
                </emma:interpretation>
                <emma:interpretation id="interp47" emma:lang="en-US" emma:confidence="0">
                  <emma:literal>pre duce</emma:literal>
                </emma:interpretation>
                <emma:interpretation id="interp48" emma:lang="en-US" emma:confidence="0">
                  <emma:literal>P reduce</emma:literal>
                </emma:interpretation>
                <emma:interpretation id="interp49" emma:lang="en-US" emma:confidence="0">
                  <emma:literal>pro duce</emma:literal>
                </emma:interpretation>
              </emma:one-of>
            </emma:emma>
          </inkml:annotationXML>
          <inkml:trace contextRef="#ctx0" brushRef="#br0" timeOffset="230161.1645">7891 2900 52,'0'0'39,"14"-22"-1,-14 22 4,-2-17-11,2 17-10,0 0-4,-11 35-6,-10-12-7,11 19-4,-12 0 0,7 13 0,-1 1 0,5 5 0,-1-1 0,5-7 0,7-7 0,0-9 0,7-4 0,-7-33 0,24 33-6,-24-33-36,20-16-2,-10-10 2,-2-9-2</inkml:trace>
          <inkml:trace contextRef="#ctx0" brushRef="#br0" timeOffset="230512.1846">7809 2870 108,'0'0'39,"0"0"2,-7-18-1,7 18-25,6-17-10,10 10-1,-1-8-1,10 7-3,0 1 0,8 5 0,4 5 0,-1 6 0,-1 7 0,-3 7 0,-11 5 0,-9 5 0,-6 3 0,-10-1 0,-6-2 0,-5-3 0,-7-7 0,-7-6 0,1-8 0,2-7 0,-1-7 0,4-8 0,0-3 0,-2-5 0,10 7-5,-7-12-8,22 26-16,0 0-15,-5-21 5,5 21-3,0 0 3</inkml:trace>
          <inkml:trace contextRef="#ctx0" brushRef="#br0" timeOffset="230830.2028">8353 2947 102,'0'0'40,"0"0"2,-26-2-2,26 2-19,-22-1-15,22 1-2,-1-16-4,1 16 0,-6-28 0,8 10 0,3-1 0,8-1 0,-1-2 0,8 2 0,-1 1 0,6 1 0,6 8 0,-4 1 0,12 16-6,-23-9-25,8 13-10,-2 5-2,-1 5 1,-5 3 0</inkml:trace>
          <inkml:trace contextRef="#ctx0" brushRef="#br0" timeOffset="231132.22">8644 3012 108,'0'0'40,"6"21"1,-6-21 1,0 0-34,30-9 1,-16-8-4,9 4-3,-6-8-2,12 0 0,-8-3 0,2 1 0,-7 4 0,-4-1 0,-5 3 0,-5 1 0,-2 16 0,-21-25 0,5 18 0,-9 4 0,4 4 0,-2 5 0,-4 1 0,8 2 0,1 3 0,-1-2 0,15 6 0,4-16-9,0 0-32,16 19-2,4-11 2,3-3-2</inkml:trace>
          <inkml:trace contextRef="#ctx0" brushRef="#br0" timeOffset="231702.2526">9395 2806 99,'-18'-26'38,"0"12"1,-8 0 1,-9-5-31,15 17 0,-15-5-2,12 14-1,-12-2-2,6 13 0,-1 3-4,6 5 0,1 4 0,7 2 0,3 3 0,12 0 0,-1-5 0,9-4 0,5-5 0,9-8 0,6-13 0,3-7 0,3-15 0,1-6 0,1-12 0,1-8 0,1-9 0,0-16 0,0-4 0,-5-9 0,-6-4 0,1 6 0,-6 5 0,-5 7 0,-2 12 0,-5 18 0,-11 14 0,2 28 0,0 0 0,-23 7 0,9 19 0,0 15 0,-6 13 0,1 13 0,-2 9 0,-2 6 0,5 4 0,6-1 0,6-5 0,1-4 0,2-9 0,4-15 0,5-4 0,-5-18 0,19 0 0,-20-30-23,0 0-18,32-16-3,-11-7 3,3-7-1</inkml:trace>
          <inkml:trace contextRef="#ctx0" brushRef="#br0" timeOffset="231965.2677">9599 2791 111,'0'0'39,"14"21"3,-15-4-2,13 6-32,-12-23 0,7 34-3,-7-34-3,23 26-2,-23-26 0,32 9 0,-15-13 0,3-3 0,-1-7 0,4-5 0,-2-4 0,2-5 0,-1-6 0,1-1 0,-2 2 0,-7-2 0,9 10 0,-14-7-4,12 27-19,-21 5-19,21-9-1,-21 9 2,2 20-1</inkml:trace>
          <inkml:trace contextRef="#ctx0" brushRef="#br0" timeOffset="232259.2845">10291 2743 91,'-12'-24'38,"-4"15"3,-2 4-1,-3 19-25,-11-20-4,15 20-1,-13-5-4,10 12-3,-4 0-3,8 4 0,3 0 0,8-1 0,2 1 0,4-6 0,12 9-6,-13-28-14,23 11-20,0-10-2,1-6 2,5-4-2</inkml:trace>
          <inkml:trace contextRef="#ctx0" brushRef="#br0" timeOffset="232584.3031">10447 2801 100,'33'-10'36,"-33"10"2,25-14-1,-25 14-31,28-22-1,-7 10-1,-3-7 0,0 5-1,-10-7 0,3 1-1,-9-2 1,-2 22 0,-13-30 0,13 30 1,-33-7 0,12 17-4,-8 4 0,1 14 0,-4 4 0,11 8 0,0 1 0,9 6 0,8-8 0,10 3 0,11-5 0,18-9 0,20-10 0,5-13 0,18 0 0,-9-17-29,12-2-13,2-11-3,-5-1 2</inkml:trace>
        </inkml:traceGroup>
      </inkml:traceGroup>
      <inkml:traceGroup>
        <inkml:annotationXML>
          <emma:emma xmlns:emma="http://www.w3.org/2003/04/emma" version="1.0">
            <emma:interpretation id="{EA531897-6B99-47B6-9951-BFCC34537004}" emma:medium="tactile" emma:mode="ink">
              <msink:context xmlns:msink="http://schemas.microsoft.com/ink/2010/main" type="line" rotatedBoundingBox="5509,9191 7934,9191 7934,10714 5509,10714"/>
            </emma:interpretation>
          </emma:emma>
        </inkml:annotationXML>
        <inkml:traceGroup>
          <inkml:annotationXML>
            <emma:emma xmlns:emma="http://www.w3.org/2003/04/emma" version="1.0">
              <emma:interpretation id="{50B7A2C1-2A24-4D39-AA5C-A04BDC770FF7}" emma:medium="tactile" emma:mode="ink">
                <msink:context xmlns:msink="http://schemas.microsoft.com/ink/2010/main" type="inkWord" rotatedBoundingBox="5509,9191 7934,9191 7934,10714 5509,10714"/>
              </emma:interpretation>
              <emma:one-of disjunction-type="recognition" id="oneOf10">
                <emma:interpretation id="interp50" emma:lang="en-US" emma:confidence="0">
                  <emma:literal>FAQs</emma:literal>
                </emma:interpretation>
                <emma:interpretation id="interp51" emma:lang="en-US" emma:confidence="0">
                  <emma:literal>FAQ,</emma:literal>
                </emma:interpretation>
                <emma:interpretation id="interp52" emma:lang="en-US" emma:confidence="0">
                  <emma:literal>FAQ</emma:literal>
                </emma:interpretation>
                <emma:interpretation id="interp53" emma:lang="en-US" emma:confidence="0">
                  <emma:literal>FAQS</emma:literal>
                </emma:interpretation>
                <emma:interpretation id="interp54" emma:lang="en-US" emma:confidence="0">
                  <emma:literal>JAQs</emma:literal>
                </emma:interpretation>
              </emma:one-of>
            </emma:emma>
          </inkml:annotationXML>
          <inkml:trace contextRef="#ctx0" brushRef="#br0" timeOffset="242551.8732">4893 4694 93,'0'0'39,"-1"15"2,-6 3-1,-9-6-30,16 25-1,-14-5 0,12 22-2,-7 1 0,11 17-7,-6-2 0,6 11 0,-7-4 0,3 2 0,0-1 0,4-3 0,-2-6 0,-2-6 0,2-12 0,-2-7 0,1-12 0,-1-10 0,2-22 0,0 0 0,0 0 0,-4-31 0,8 8-2,-17-21-40,12-3-2,-10-6 1,-3 0-1</inkml:trace>
          <inkml:trace contextRef="#ctx0" brushRef="#br0" timeOffset="242879.892">4353 4966 88,'0'0'38,"0"0"0,0 0 2,-21-19-28,44 20-3,-23-1 0,51-19-2,-19 0-1,17 5-2,-1-7 0,12 1-4,4-3 0,8 2 0,0 0 0,1 5 0,-6 2 0,-5 4 0,-6 5 0,-15-1 0,-1 20-10,-40-14-30,28 23-2,-28-23 0,6 30-1</inkml:trace>
          <inkml:trace contextRef="#ctx0" brushRef="#br0" timeOffset="243551.9304">5098 5611 113,'4'21'40,"-4"-21"2,0 0-1,0 0-33,0 0 0,0 0-5,0 0-3,0 0 0,-6-19 0,6 19 0,7-23 0,-3 5 0,8-5 0,-1-6 0,1-8 0,2-6 0,6-4 0,-3-6 0,5-1 0,-1-2 0,-2 1 0,1 6 0,-1 3 0,-1 6 0,-2 5 0,-6 5 0,1 7 0,-1 2 0,-10 21 0,14-25 0,-14 25 0,0 0 0,0 0 0,0 0 0,15 27 0,-12 1 0,1 12 0,1 6 0,9 8 0,-5 6 0,5 3 0,-3 1 0,5 1 0,-1-6 0,3-2 0,-2-6 0,-5-8 0,1-6 0,-3-7 0,3-7 0,-5-7 0,-7-16 0,0 0 0,0 0 0,-7-48 0,7 24 0,-26-27-15,8 12-28,-7-3-2,-3 9 1,-7 6 1</inkml:trace>
          <inkml:trace contextRef="#ctx0" brushRef="#br0" timeOffset="243719.94">5178 5447 79,'-23'-1'36,"23"1"1,0 0 0,0-30-21,28 25-6,-9-16-2,17 10-2,-6-3-2,10 7-2,-3 2-2,4-4-7,6 12-20,-4-3-11,-8-5 0,2 5 0,-5-7-1</inkml:trace>
          <inkml:trace contextRef="#ctx0" brushRef="#br0" timeOffset="244509.9852">5972 4994 92,'0'0'37,"0"0"4,-7-16-2,7 16-28,0 0-1,-18 0-2,2-1-2,16 1-1,-26 21-1,8-2-2,-7 0-2,2 15 0,-5 1 0,5 5 0,0 2 0,2 6 0,0-2 0,7 1 0,3-1 0,2-4 0,11-3 0,2-3 0,8 0 0,0-5 0,6-3 0,3-3 0,0-6 0,6-1 0,3-6 0,-4-1 0,1-10 0,5 1 0,-9-9 0,3-3 0,4-4 0,-3-6 0,-1-1 0,4-5 0,-5-1 0,-4-4 0,4 1 0,-6-2 0,1 2 0,-5-3 0,-2 0 0,-4-3 0,-1-2 0,-1-4 0,-1-2 0,-4-2 0,-6-1 0,2-1 0,-5-1 0,-5 3 0,5 4 0,-9 3 0,0 8 0,4 4 0,-4 6 0,-2 6 0,-1 6 0,1 9 0,-1 7 0,-1 5 0,4 9 0,-5 0 0,9 16 0,-13-12 0,27 20-36,-13-8-9,4 4 1,0-4 2</inkml:trace>
          <inkml:trace contextRef="#ctx0" brushRef="#br0" timeOffset="244824.0032">5877 5340 113,'-16'6'40,"16"-6"3,3 15-1,-3-15-31,9 23-5,-9-23-6,25 44 0,-11-14 0,7 7 0,-3 2 0,8 8 0,2-3 0,1 2 0,-1-2 0,-2-2 0,-4-5 0,1-6 0,-1-1 0,-22-30 0,41 18-17,-41-18-27,18-11-1,-17-10 1</inkml:trace>
          <inkml:trace contextRef="#ctx0" brushRef="#br0" timeOffset="247313.1455">6754 5762 47,'0'0'33,"0"0"2,3-16 0,-3 16-13,0 0-3,0 0-5,-12-19-3,12 19-3,0 0-1,-18-11-1,18 11 0,-23-10-2,4 3 0,1 9 0,-5-6-4,4 6 0,0-2 0,1 2 0,0 1 0,1 2 0,17-5 0,-18 9 0,18-9 0,-16 12 0,16-12 0,0 0 0,-18 21 0,18-21 0,-7 16 0,7-16 0,-3 20 0,3-20 0,3 24 0,-3-24 0,6 28 0,1-10 0,3-2 0,-1 0 0,2 1 0,-11-17 0,17 30 0,-1-16 0,-16-14 0,25 26 0,-25-26 0,25 27 0,-25-27 0,26 26 0,-26-26 0,18 30 0,-15-14 0,-3-16 0,6 30 0,-5-15 0,-1-15 0,-5 27 0,5-27 0,-14 23 0,14-23 0,-19 19 0,19-19 0,-27 14 0,27-14 0,-32 9 0,13-6 0,19-3 0,-28 2 0,28-2 0,-29 0 0,29 0 0,-19 0 0,19 0 0,0 0 0,-16-12 0,16 12 0,0 0-43,0 0 1,25-19-2,-9 10 3</inkml:trace>
        </inkml:traceGroup>
      </inkml:traceGroup>
    </inkml:traceGroup>
    <inkml:traceGroup>
      <inkml:annotationXML>
        <emma:emma xmlns:emma="http://www.w3.org/2003/04/emma" version="1.0">
          <emma:interpretation id="{A681EBC5-AE78-466B-A70E-A2062464F8A1}" emma:medium="tactile" emma:mode="ink">
            <msink:context xmlns:msink="http://schemas.microsoft.com/ink/2010/main" type="paragraph" rotatedBoundingBox="8040,10637 9227,10637 9227,11145 8040,111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07F054-762E-43CB-B859-3ED4D27DC809}" emma:medium="tactile" emma:mode="ink">
              <msink:context xmlns:msink="http://schemas.microsoft.com/ink/2010/main" type="inkBullet" rotatedBoundingBox="8040,10637 8402,10637 8402,10955 8040,10955"/>
            </emma:interpretation>
            <emma:one-of disjunction-type="recognition" id="oneOf11">
              <emma:interpretation id="interp55" emma:lang="en-US" emma:confidence="0">
                <emma:literal>•</emma:literal>
              </emma:interpretation>
            </emma:one-of>
          </emma:emma>
        </inkml:annotationXML>
        <inkml:trace contextRef="#ctx0" brushRef="#br0" timeOffset="247810.174">6879 6140 88,'0'0'37,"0"0"1,0 0-3,0 0-16,2 23-5,-2-23-4,-7 15-2,7-15-2,-5 29-6,3-12 0,4 10 0,-6-5 0,4 3 0,-2 0 0,4 1 0,2-5 0,1 2 0,-3-4 0,-2-19 0,7 25 0,-7-25 0,0 0 0,0 0 0,0 0 0,0 0 0,16-4 0,-23-17-5,7 21-17,15-17-19,-16-4-1,4-1 2,-3 0 0</inkml:trace>
        <inkml:trace contextRef="#ctx0" brushRef="#br0" timeOffset="248223.1976">7045 6149 62,'25'0'36,"-25"0"0,0 0 1,23 19-14,-23-19-5,0 0-5,-7 16-4,7-16-3,-18 21-1,18-21-1,-30 24-2,11-11 0,-4-3 0,3 4-2,-3-5 0,6 5 0,1-7 0,16-7 0,-20 23 0,20-23 0,-10 21 0,10-21 0,3 18 0,-3-18 0,20 19 0,-20-19 0,33 11 0,-8-4 0,3-2 0,0 0 0,6 0 0,0 2 0,-4 2 0,-8-3 0,3 6 0,-25-12-5,37 9-32,-37-9-3,16 5-1,-16-5 1</inkml:trace>
      </inkml:traceGroup>
      <inkml:traceGroup>
        <inkml:annotationXML>
          <emma:emma xmlns:emma="http://www.w3.org/2003/04/emma" version="1.0">
            <emma:interpretation id="{F23E821A-8293-4CF3-9E19-C91A159830AC}" emma:medium="tactile" emma:mode="ink">
              <msink:context xmlns:msink="http://schemas.microsoft.com/ink/2010/main" type="line" rotatedBoundingBox="8508,10681 9227,10681 9227,11145 8508,11145"/>
            </emma:interpretation>
          </emma:emma>
        </inkml:annotationXML>
        <inkml:traceGroup>
          <inkml:annotationXML>
            <emma:emma xmlns:emma="http://www.w3.org/2003/04/emma" version="1.0">
              <emma:interpretation id="{13EC26F0-82A4-4EE4-8993-A2F33945E959}" emma:medium="tactile" emma:mode="ink">
                <msink:context xmlns:msink="http://schemas.microsoft.com/ink/2010/main" type="inkWord" rotatedBoundingBox="8508,10681 9227,10681 9227,11145 8508,11145">
                  <msink:destinationLink direction="with" ref="{4320F7CE-BF61-442E-B085-BD022E2F0020}"/>
                </msink:context>
              </emma:interpretation>
              <emma:one-of disjunction-type="recognition" id="oneOf12">
                <emma:interpretation id="interp56" emma:lang="en-US" emma:confidence="0">
                  <emma:literal>Cir)</emma:literal>
                </emma:interpretation>
                <emma:interpretation id="interp57" emma:lang="en-US" emma:confidence="0">
                  <emma:literal>(any</emma:literal>
                </emma:interpretation>
                <emma:interpretation id="interp58" emma:lang="en-US" emma:confidence="0">
                  <emma:literal>Can)</emma:literal>
                </emma:interpretation>
                <emma:interpretation id="interp59" emma:lang="en-US" emma:confidence="0">
                  <emma:literal>(any,</emma:literal>
                </emma:interpretation>
                <emma:interpretation id="interp60" emma:lang="en-US" emma:confidence="0">
                  <emma:literal>(any)</emma:literal>
                </emma:interpretation>
              </emma:one-of>
            </emma:emma>
          </inkml:annotationXML>
          <inkml:trace contextRef="#ctx0" brushRef="#br0" timeOffset="249441.2673">7497 6184 78,'0'0'36,"0"0"-1,-25 5 2,9-10-22,16 5-2,-17 14-3,17-14-1,-18 19-2,18-19-1,-18 23-1,10-2-1,-6-3-4,6 6 0,-4-3 0,5 6 0,-4-3 0,4 3 0,2-3 0,7-1 0,1 0 0,6-4 0,-2 1 0,4-5 0,-11-15 0,30 23 0,-9-14 0,-2-9 0,8 4-3,-15-20-21,9 3-17,4-1 0,-5-1 0,-3-3 0</inkml:trace>
          <inkml:trace contextRef="#ctx0" brushRef="#br0" timeOffset="249843.2903">7621 6382 107,'1'18'37,"-1"-18"2,-3 19-2,3-19-29,-2 18-1,2-18-2,2 16-2,-2-16 0,0 0-1,0 0-1,0 0 0,21 0 0,-21 0-1,19-21 1,-19 21 0,27-29-1,-27 29 0,23-22 0,-23 22 2,21-9-2,-21 9 0,18 10 0,-18-10 0,7 27 0,0-12 0,-5 3 0,3-2 0,0 0 0,-5-16 0,9 17 0,-9-17 0,0 0 0,16-14-9,3 14-11,-19 0-19,16-33-2,-5 13 2,-6 1-2</inkml:trace>
          <inkml:trace contextRef="#ctx0" brushRef="#br0" timeOffset="250111.3056">7880 6291 109,'0'0'38,"16"5"2,-16-5-6,25 14-22,-25-14-1,23 30-3,-11-11-5,9 13-3,-7-4 0,6 2 0,-6 3 0,-2 1 0,-5-6 0,-1 2 0,-10-6 0,-3-2 0,7-22 0,-16 24 0,16-24 0,-21 4 0,21-4 0,-20-7-33,20 7-9,-12-34-2,7 13 1</inkml:trace>
        </inkml:traceGroup>
      </inkml:traceGroup>
    </inkml:traceGroup>
    <inkml:traceGroup>
      <inkml:annotationXML>
        <emma:emma xmlns:emma="http://www.w3.org/2003/04/emma" version="1.0">
          <emma:interpretation id="{50A0F44E-911C-473F-9C03-6EEC037B48A1}" emma:medium="tactile" emma:mode="ink">
            <msink:context xmlns:msink="http://schemas.microsoft.com/ink/2010/main" type="paragraph" rotatedBoundingBox="1109,11844 20731,11403 20766,12983 1144,13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229945-E4C9-47BD-BA55-8E2E3B2D9D0C}" emma:medium="tactile" emma:mode="ink">
              <msink:context xmlns:msink="http://schemas.microsoft.com/ink/2010/main" type="line" rotatedBoundingBox="1109,11844 20731,11403 20766,12983 1144,13425"/>
            </emma:interpretation>
          </emma:emma>
        </inkml:annotationXML>
        <inkml:traceGroup>
          <inkml:annotationXML>
            <emma:emma xmlns:emma="http://www.w3.org/2003/04/emma" version="1.0">
              <emma:interpretation id="{E994C500-E8FD-4918-94F8-91B8C2E5EE86}" emma:medium="tactile" emma:mode="ink">
                <msink:context xmlns:msink="http://schemas.microsoft.com/ink/2010/main" type="inkWord" rotatedBoundingBox="1112,12007 4166,11938 4189,12979 1136,13048"/>
              </emma:interpretation>
              <emma:one-of disjunction-type="recognition" id="oneOf13">
                <emma:interpretation id="interp61" emma:lang="en-US" emma:confidence="0">
                  <emma:literal>Dualize</emma:literal>
                </emma:interpretation>
                <emma:interpretation id="interp62" emma:lang="en-US" emma:confidence="0">
                  <emma:literal>Duahize</emma:literal>
                </emma:interpretation>
                <emma:interpretation id="interp63" emma:lang="en-US" emma:confidence="0">
                  <emma:literal>Duality</emma:literal>
                </emma:interpretation>
                <emma:interpretation id="interp64" emma:lang="en-US" emma:confidence="0">
                  <emma:literal>Dunlize</emma:literal>
                </emma:interpretation>
                <emma:interpretation id="interp65" emma:lang="en-US" emma:confidence="0">
                  <emma:literal>Dualist</emma:literal>
                </emma:interpretation>
              </emma:one-of>
            </emma:emma>
          </inkml:annotationXML>
          <inkml:trace contextRef="#ctx0" brushRef="#br1" timeOffset="293899.8101">-51 7714 94,'0'0'35,"-9"-17"2,9 17 1,4-39-27,15 32-3,-1-7-2,17 10 0,7-3 0,11 11-2,4 3 0,17 11 0,2 4-2,7 13-2,-5 6 0,-10 6 0,-15 4 0,-5 7 0,-21 0 0,-24 6 0,-14-3 0,-19 1 0,-14-4 0,-9-6 0,-7-6 0,-5-6 0,3-8 0,6-9 0,8-6 0,8-13 0,15 5-2,-2-23-25,27 14-14,13-21-3,8 10 2,4-3 0</inkml:trace>
          <inkml:trace contextRef="#ctx0" brushRef="#br1" timeOffset="293434.7835">239 7818 62,'0'0'35,"5"-18"-1,-5 18 2,-21-24-18,21 24-4,0 0-2,0 0-2,5-20-3,-5 20-1,0 0-1,0 0-1,0 0-1,0-17-1,0 17 0,0 0-1,3-16 1,-3 16 0,0 0-2,0 0 0,9-16 0,-9 16 0,0 0 0,0 0 0,0 0 0,0 0 0,0 0 0,0 0 0,0 0 0,0 0 0,0 0 0,0 0 0,0 0 0,0 0 0,0 0 0,0 0 0,0 0 0,0 0 0,0 0 0,0 0 0,0 0 0,0 0 0,0 0 0,0 0 0,0 0 0,0 0 0,0 0 0,0 0 0,0 0 0,0 0 0,0 0 0,0 0 0,0 0 0,0 0 0,0 0 0,0 0 0,0 0 0,0 0 0,0 0 0,0 18 0,0-18 0,0 0 0,-3 17 0,3-17 0,-2 27 0,-5-3 0,3 10 0,-4 8 0,1 12 0,-1 11 0,5 4 0,-4 3 0,0-2 0,9-1 0,1-9 0,4-8 0,2-10 0,-4-10 0,-1-9 0,-4-23 0,9 24 0,-9-24 0,0 0 0,3-26-9,-3 26-6,13-40-25,-3-2-2,-3-4 2,-2-7-1</inkml:trace>
          <inkml:trace contextRef="#ctx0" brushRef="#br1" timeOffset="294274.8316">777 8206 103,'0'0'39,"0"0"1,0 0 1,-21-21-33,21 21 0,0 0-1,3 28-1,-3-28-3,6 35-3,-1-13 0,4 2 0,0 2 0,5-3 0,2-5 0,3-6 0,4-7 0,5-6 0,-1-8 0,-3-7 0,3-5 0,-6-7 0,-2-5 0,-4-1 0,-3-1 0,-9 5 0,3 4 0,-6-2 0,0 28-7,-9-25-23,9 25-11,0 0-1,10 19 1,-1-3-1</inkml:trace>
          <inkml:trace contextRef="#ctx0" brushRef="#br1" timeOffset="294823.863">1386 8120 90,'9'-16'37,"-9"16"0,0 0 2,0 0-28,-30-5-1,24 21-1,-13-7-2,8 12-1,-6-4-1,4 8-1,-2-4-4,2 4 0,4-6 0,8-1 0,1-18 0,10 17 0,-10-17 0,34-5 0,-11-9 0,3-4 0,2-6 0,-1-1 0,-1-1 0,-3 3 0,-9 0 0,-3 5 0,-11 18 0,14-22 0,-14 22 0,0 0 0,0 0 0,0 0 0,0 0 0,0 15 0,0-15 0,-2 32 0,-3-13 0,0 4 0,-1 2 0,3-1 0,1 1 0,-1-4 0,1-2 0,0-3 0,2-16 0,9 21 0,-9-21 0,0 0 0,21 13 0,-21-13 0,25 0 0,-25 0-5,28-29-36,-12 15-1,-2-5 0,-5 0-1</inkml:trace>
          <inkml:trace contextRef="#ctx0" brushRef="#br1" timeOffset="295286.8895">1806 7491 97,'0'0'39,"2"-23"1,-2 23 0,-7 23-28,7-23-3,-2 35-2,2-8 0,5 17-3,-8 5-4,6 19 0,-3 1 0,2 8 0,-4 4 0,2 2 0,2-3 0,2-4 0,-1-9 0,1-15 0,3-4 0,-2-18 0,6-6 0,-11-24 0,24 9-3,-22-25-38,14-12-2,-4-14 1,4-4-1</inkml:trace>
          <inkml:trace contextRef="#ctx0" brushRef="#br1" timeOffset="295457.8993">2018 8099 110,'-4'32'39,"1"1"1,-3-3-2,-8-5-32,16 3-2,-4-13-2,2-15-4,4 23-5,-4-23-21,-5-19-11,8 3 1,-5-14 0,4-5-2</inkml:trace>
          <inkml:trace contextRef="#ctx0" brushRef="#br1" timeOffset="295593.907">2037 7788 111,'0'0'36,"0"0"1,-1 16-2,1-16-37,12 26-10,6-10-25,-1-4 1,10 9 0,-4-8-1</inkml:trace>
          <inkml:trace contextRef="#ctx0" brushRef="#br1" timeOffset="296055.9335">2299 7988 86,'-22'4'38,"22"-4"1,-19 3 1,1-13-24,18 10-4,0 0-3,0 0-3,0 0-2,0 0-1,16 7-1,-16-7-2,27 10 0,-11-1 0,6-2 0,7 2 0,-3-2 0,2 2 0,-1 0 0,-2-1 0,-6 3 0,-3 3 0,-14 2 0,-6 8 0,-3 3 0,-5 4 0,-4 3 0,-2 1 0,1 0 0,-1 0 0,4-3 0,3-2 0,6-4 0,5-3 0,2-4 0,5-1 0,-7-18 0,19 19 0,1-12 0,-3-12 0,13 8-9,-14-10-32,9-7-1,-6-3 0,-8-1 0</inkml:trace>
          <inkml:trace contextRef="#ctx0" brushRef="#br1" timeOffset="296482.9579">2290 8266 85,'-18'11'35,"18"-11"0,0 0 0,21 0-18,2 3-16,7 1-2,2-6-2,9 7-2,-8-5-2,13 7 1,-11-9-1,11 8 1,-18-8-1,6 4 4,-8 1 4,-1-5 3,0 6 2,-7-11 1,1 7 0,-19 0 0,30-14 0,-25-2-2,-5 16 0,13-33-1,-10 15-1,-8-8 1,3 10 0,-12-9 2,14 25-1,-28-23 1,28 23-1,-29 7 1,19 13-6,-6 3 0,7 7 0,6 5 0,1 2 0,11 1 0,7-3 0,7-1 0,7-10 0,14 4 0,-2-15-41,11-8 0,0-5-2,2-9 1</inkml:trace>
        </inkml:traceGroup>
        <inkml:traceGroup>
          <inkml:annotationXML>
            <emma:emma xmlns:emma="http://www.w3.org/2003/04/emma" version="1.0">
              <emma:interpretation id="{09DFD589-DA55-4139-B672-DC1459008FCF}" emma:medium="tactile" emma:mode="ink">
                <msink:context xmlns:msink="http://schemas.microsoft.com/ink/2010/main" type="inkWord" rotatedBoundingBox="5822,11876 7283,11843 7306,12861 5845,12894"/>
              </emma:interpretation>
              <emma:one-of disjunction-type="recognition" id="oneOf14">
                <emma:interpretation id="interp66" emma:lang="en-US" emma:confidence="1">
                  <emma:literal>this</emma:literal>
                </emma:interpretation>
                <emma:interpretation id="interp67" emma:lang="en-US" emma:confidence="0">
                  <emma:literal>thin</emma:literal>
                </emma:interpretation>
                <emma:interpretation id="interp68" emma:lang="en-US" emma:confidence="0">
                  <emma:literal>thins</emma:literal>
                </emma:interpretation>
                <emma:interpretation id="interp69" emma:lang="en-US" emma:confidence="0">
                  <emma:literal>This</emma:literal>
                </emma:interpretation>
                <emma:interpretation id="interp70" emma:lang="en-US" emma:confidence="0">
                  <emma:literal>thus</emma:literal>
                </emma:interpretation>
              </emma:one-of>
            </emma:emma>
          </inkml:annotationXML>
          <inkml:trace contextRef="#ctx0" brushRef="#br1" timeOffset="302215.2858">4685 8018 77,'-25'6'33,"25"-6"0,0 0 1,0 0-26,27-4-2,-6-3-2,14 2-2,9-4 0,9 0-1,7 6-3,-5-13-14,2 0-18,4 11 1,-13-11-1,1 11 0</inkml:trace>
          <inkml:trace contextRef="#ctx0" brushRef="#br1" timeOffset="302027.275">4920 7865 56,'5'-35'33,"-5"35"1,-3-38 1,4 6-16,-1 32-3,-1-40-3,1 40-2,1-30-1,-1 30-1,0 0-2,0 0-1,0 0 0,11 24-6,-11 6 0,0 11 0,-2 6 0,2 7 0,2 6 0,7 3 0,-2-1 0,-2-4 0,-1-7 0,1-7 0,2-6 0,-7-6 0,4-6 0,-4-26 0,-8 30 0,8-30-2,0 0-14,-26-10-26,15-13 0,-3-9 0,-7-8 1</inkml:trace>
          <inkml:trace contextRef="#ctx0" brushRef="#br1" timeOffset="302755.3166">5294 7365 93,'0'0'35,"0"0"2,0 0 1,0 0-26,11 33-2,-3 7-2,-11 1-1,12 19-1,-9 3 0,2 16-3,-6-2-3,8 11 0,-10-5 0,10-3 0,-6-6 0,2-7 0,2-12 0,3-13 0,-1-9 0,-1-14 0,-3-19 0,0 0 0,25-17 0,-16-18 0,7-2 0,-2-9 0,9-1 0,-2-1 0,4 6-3,-8 5 2,4 14-1,-1 11 2,-4 8-1,0 10 2,-16-6 0,14 28-1,-11-9 1,6 6 0,-2-1 0,0 6 1,-2-2-2,1 2 0,-3 0 0,-1 2 0,3-4 0,-3-2 0,0-3 0,-2-23-6,2 28-1,-2-28-13,0 0-19,1-26-3,1 1 3,3-5-2</inkml:trace>
          <inkml:trace contextRef="#ctx0" brushRef="#br1" timeOffset="303078.3351">5739 7765 90,'0'0'31,"0"0"-1,0 0-5,30-3-45,0 13-11,-5-15-1,17 12 0,-5-16 0</inkml:trace>
          <inkml:trace contextRef="#ctx0" brushRef="#br1" timeOffset="302916.3259">5772 8059 64,'-8'28'33,"13"16"0,-14-13-1,9-6-10,0 8-19,2-3-8,-2-3-22,0-27-4,5 17-1,-5-17-1</inkml:trace>
          <inkml:trace contextRef="#ctx0" brushRef="#br1" timeOffset="303354.3508">6118 7864 74,'-38'29'39,"-1"8"-1,-2-7 1,2-16-12,18 18-18,-4-16-2,27 5-2,-2-21-3,20 24 0,1-15-1,7 5 1,6 4-1,-3 5 1,-2 0 0,-5 5 0,-10 0 1,-7 2-3,-7-4 0,-8 2 0,-8-7 0,-7-3 0,2-4 0,-9-11 0,12 13-19,0-14-22,-3-4-1,21 2 1,-23-9-1</inkml:trace>
        </inkml:traceGroup>
        <inkml:traceGroup>
          <inkml:annotationXML>
            <emma:emma xmlns:emma="http://www.w3.org/2003/04/emma" version="1.0">
              <emma:interpretation id="{52A83A24-75F4-4C24-8F2C-DD7027D078E9}" emma:medium="tactile" emma:mode="ink">
                <msink:context xmlns:msink="http://schemas.microsoft.com/ink/2010/main" type="inkWord" rotatedBoundingBox="8867,12209 9492,12195 9508,12907 8883,12921"/>
              </emma:interpretation>
              <emma:one-of disjunction-type="recognition" id="oneOf15">
                <emma:interpretation id="interp71" emma:lang="en-US" emma:confidence="1">
                  <emma:literal>to</emma:literal>
                </emma:interpretation>
                <emma:interpretation id="interp72" emma:lang="en-US" emma:confidence="0">
                  <emma:literal>to.</emma:literal>
                </emma:interpretation>
                <emma:interpretation id="interp73" emma:lang="en-US" emma:confidence="0">
                  <emma:literal>t.</emma:literal>
                </emma:interpretation>
                <emma:interpretation id="interp74" emma:lang="en-US" emma:confidence="0">
                  <emma:literal>To</emma:literal>
                </emma:interpretation>
                <emma:interpretation id="interp75" emma:lang="en-US" emma:confidence="0">
                  <emma:literal>To.</emma:literal>
                </emma:interpretation>
              </emma:one-of>
            </emma:emma>
          </inkml:annotationXML>
          <inkml:trace contextRef="#ctx0" brushRef="#br1" timeOffset="304155.3967">7702 7978 78,'-6'-20'31,"24"28"-1,-18-8 1,25-13-28,3 11-3,7 2-3,4-1-12,2-10-14,22 27-1,-20-18-1,13 20 1</inkml:trace>
          <inkml:trace contextRef="#ctx0" brushRef="#br1" timeOffset="304001.3878">7924 7707 99,'0'0'38,"0"0"1,-12 16 1,17 17-30,-19-3 0,16 25-3,-13-1-2,8 18 0,-10-1-3,10 4-2,-3-6 0,6-3 0,-1-9 0,1-13 0,0-8 0,-4-18-4,13 0-6,-9-18-9,0-21-16,-5-1-7,-1-11 2,-6-9-1</inkml:trace>
          <inkml:trace contextRef="#ctx0" brushRef="#br1" timeOffset="304405.411">8154 8175 90,'-22'21'36,"12"7"1,-1-7 3,11-21-27,4 28-4,-4-28-2,16 14-2,5-21-1,9-2-2,2-10 0,3-6-1,-9-5 1,1-1-2,-9-3 1,-13 8 0,-9 2 0,-8 8-1,-11 7 1,-9 11-1,-1 6 0,-4 3-4,14 21-9,3-11-26,8 0-1,12-2 0,0-19 0</inkml:trace>
        </inkml:traceGroup>
        <inkml:traceGroup>
          <inkml:annotationXML>
            <emma:emma xmlns:emma="http://www.w3.org/2003/04/emma" version="1.0">
              <emma:interpretation id="{36C4AB9D-4E14-47DB-AA4E-98D075846B3F}" emma:medium="tactile" emma:mode="ink">
                <msink:context xmlns:msink="http://schemas.microsoft.com/ink/2010/main" type="inkWord" rotatedBoundingBox="10897,12207 12022,12182 12039,12966 10915,12991"/>
              </emma:interpretation>
              <emma:one-of disjunction-type="recognition" id="oneOf16">
                <emma:interpretation id="interp76" emma:lang="en-US" emma:confidence="1">
                  <emma:literal>yet</emma:literal>
                </emma:interpretation>
                <emma:interpretation id="interp77" emma:lang="en-US" emma:confidence="0">
                  <emma:literal>get</emma:literal>
                </emma:interpretation>
                <emma:interpretation id="interp78" emma:lang="en-US" emma:confidence="0">
                  <emma:literal>set</emma:literal>
                </emma:interpretation>
                <emma:interpretation id="interp79" emma:lang="en-US" emma:confidence="0">
                  <emma:literal>pet</emma:literal>
                </emma:interpretation>
                <emma:interpretation id="interp80" emma:lang="en-US" emma:confidence="0">
                  <emma:literal>gent</emma:literal>
                </emma:interpretation>
              </emma:one-of>
            </emma:emma>
          </inkml:annotationXML>
          <inkml:trace contextRef="#ctx0" brushRef="#br1" timeOffset="304997.4449">9970 7895 100,'0'0'39,"-32"25"1,11-8 0,16 13-30,-22-12-1,18 13-1,-5-8-3,11 4-1,1-10-4,2-17 0,16 16 0,5-21 0,2-6 0,5-5 0,1-6 0,2-1 0,-4 0 0,-4 5 0,-6 10 0,-17 8 0,15 15 0,-17 13 0,-12 11 0,-8 12 0,-4 5 0,-6 6 0,-1-1 0,-6 1 0,2-11 0,-2-11 0,7-8 0,2-16 0,11-8 0,1-18 0,18 10-10,-7-35-25,18 3-7,6-5 0,8-3 1,10 1 0</inkml:trace>
          <inkml:trace contextRef="#ctx0" brushRef="#br1" timeOffset="305308.4626">10219 8027 62,'56'-14'32,"-19"-14"1,8 12 1,-19 7-16,-10-19-6,12 14-1,-19-11-3,7 11-1,-14-14 0,-2 28-1,1-37 0,-1 37-2,-15-29 0,15 29 0,-32-9 0,12 18-1,-10 5-3,0 10 0,-1 8 0,2 5 0,3 5 0,6 7 0,6-3 0,11-2 0,8-6 0,15-8 0,8-5 0,5-15 0,15-1 0,-9-30-19,10 4-23,-1-10 0,-6-6 0,-8-6 0</inkml:trace>
          <inkml:trace contextRef="#ctx0" brushRef="#br1" timeOffset="305654.4825">10628 7923 99,'-17'-19'37,"17"19"2,-7-18-2,24 8-21,8-2-29,9 3-23,20 7-2,-1-7 0,9 13 0</inkml:trace>
          <inkml:trace contextRef="#ctx0" brushRef="#br1" timeOffset="305528.4753">10722 7688 95,'0'0'36,"0"0"3,9 32-1,-16 4-27,-6-4-5,17 17 1,-11-5-2,10 11-1,-3-3 0,4-2-4,1-1-2,-1-19-6,13 1-20,-6-13-12,-11-18 1,0 0 0,7-18-1</inkml:trace>
        </inkml:traceGroup>
        <inkml:traceGroup>
          <inkml:annotationXML>
            <emma:emma xmlns:emma="http://www.w3.org/2003/04/emma" version="1.0">
              <emma:interpretation id="{A3A15E38-98CC-40FC-ADA5-8A21FD4DE0AE}" emma:medium="tactile" emma:mode="ink">
                <msink:context xmlns:msink="http://schemas.microsoft.com/ink/2010/main" type="inkWord" rotatedBoundingBox="13313,11671 17368,11580 17396,12834 13341,12925"/>
              </emma:interpretation>
              <emma:one-of disjunction-type="recognition" id="oneOf17">
                <emma:interpretation id="interp81" emma:lang="en-US" emma:confidence="0">
                  <emma:literal>"comparison</emma:literal>
                </emma:interpretation>
                <emma:interpretation id="interp82" emma:lang="en-US" emma:confidence="0">
                  <emma:literal>"Comparison</emma:literal>
                </emma:interpretation>
                <emma:interpretation id="interp83" emma:lang="en-US" emma:confidence="0">
                  <emma:literal>"'comparison</emma:literal>
                </emma:interpretation>
                <emma:interpretation id="interp84" emma:lang="en-US" emma:confidence="0">
                  <emma:literal>"companion</emma:literal>
                </emma:interpretation>
                <emma:interpretation id="interp85" emma:lang="en-US" emma:confidence="0">
                  <emma:literal>"compasses</emma:literal>
                </emma:interpretation>
              </emma:one-of>
            </emma:emma>
          </inkml:annotationXML>
          <inkml:trace contextRef="#ctx0" brushRef="#br1" timeOffset="306798.5478">12842 7783 57,'0'0'35,"12"-16"2,-12 16 1,2-26-9,-2 26-12,0 0-3,-18-2-4,-10 4-2,7 17-1,-16 0-4,3 15-3,-4 1 0,4 7 0,2 2 0,11 2 0,7-6 0,10-1 0,13-8 0,11-11 0,15 1 0,-7-28-15,25-2-26,0-5-1,0-7 1,0-6-2</inkml:trace>
          <inkml:trace contextRef="#ctx0" brushRef="#br1" timeOffset="307094.5648">13027 7936 106,'-12'28'39,"-4"3"1,6-1 0,24 4-31,-16-17-1,25 4-2,-2-12-1,14-7-3,-1-11-2,5-3 0,-4-9 0,-1-2 0,-8-5 0,-12-2 0,-7 2 0,-12 1 0,-9 6 0,-7 2 0,-6 5 0,-1 3 0,0 8 0,-1 1 0,10 11-5,-2-11-8,23 18-18,-2-16-10,3 21 1,-3-21-2,23 19 3</inkml:trace>
          <inkml:trace contextRef="#ctx0" brushRef="#br1" timeOffset="307677.5982">13373 7939 102,'0'0'39,"18"-3"1,-18 3 0,0 0-24,25-9-9,-25 9-2,21-9-2,-21 9 0,33-14-3,-15 7 0,0 2 0,-18 5 0,28-7 0,-28 7 0,23 7 0,-23-7 0,7 26 0,-7-8 0,4 1 0,-3 0 0,1-1 0,-2-18 0,9 24 0,-9-24 0,18 8 0,-18-8 0,30-22 0,-9 5 0,5-6 0,1-3 0,3 1 0,-4-1 0,-1 3 0,-4 5 0,-3 6 0,-18 12 0,23-4 0,-23 4 0,10 16 0,-10-16 0,11 20 0,-11-20 0,16 21 0,-16-21 0,14 19 0,-14-19 0,12 21 0,-12-21 0,5 23 0,-5-23 0,4 28 0,-4-28 0,4 23 0,-4-23 0,0 0 0,5 16 0,-5-16 0,0 0 0,0 0 0,12 17-8,-12-17-34,0 0-1,0 0 0,0 0 0</inkml:trace>
          <inkml:trace contextRef="#ctx0" brushRef="#br1" timeOffset="308783.6614">12205 7173 81,'0'0'37,"0"0"-1,0 0 0,-28 30-15,10-23-14,14 11-1,4-18-4,-14 31-3,12-15-2,2-16-7,9 18-15,-9-18-12,30 3 2,-3-6-3,-4-13 3</inkml:trace>
          <inkml:trace contextRef="#ctx0" brushRef="#br1" timeOffset="308917.6691">12376 7198 86,'-7'17'35,"0"6"1,-13-4 1,6 2-20,4 11-10,-6-9-4,7-4-8,9-19-28,7 34-4,-7-34 2,14 17-2</inkml:trace>
          <inkml:trace contextRef="#ctx0" brushRef="#br1" timeOffset="309956.7285">14192 7828 90,'0'0'37,"0"0"1,0 0 2,11 41-25,-25-24-3,14 26-3,-13-5-2,12 17 0,-12-4-7,8 7 0,-4-6 0,6-1 0,-1-5 0,4-7 0,0-11 0,2-7 0,-2-21 0,5 16 0,-5-16 0,11-21 0,-8-4 0,3-8 0,-3-11 0,2-7 0,1-7 0,-3-2 0,1 0 0,1 2 0,0 6 0,1 8 0,3 9 0,-1 5 0,3 10 0,-11 20 0,30-17 0,-11 17 0,1 5 0,1 9 0,0 5 0,-3 6 0,-4 3 0,-5 0 0,-9 4 0,-4 1 0,-8-3 0,-8-4 0,-2-3 0,-3-7 0,0-7 0,2-4 0,4-7 0,-2-8 0,21 10 0,-23-35-13,28 14-29,-2 0-1,8 1 0,1 3 0</inkml:trace>
          <inkml:trace contextRef="#ctx0" brushRef="#br1" timeOffset="310326.7497">14673 7823 113,'-16'9'40,"-6"0"2,-2 3-1,6 11-33,-10-9-1,12 9-3,-3-4-4,11-1 0,7-2 0,1-16 0,0 0 0,28 7 0,-5-22 0,3-2 0,8-6 0,-4-2 0,-2 3 0,-5 2 0,-5 6 0,-18 14 0,16 2 0,-16-2 0,-7 33 0,1-6 0,-1-3 0,2 1 0,7 3 0,-4-12-6,20 10-15,-18-26-21,26 7 0,-26-7 1,30-12-2</inkml:trace>
          <inkml:trace contextRef="#ctx0" brushRef="#br1" timeOffset="310507.7601">14890 7909 86,'0'0'37,"17"-21"1,-17 21 1,18-17-22,-15-11-7,17 8-4,-6-3-3,2 4-3,3 7-2,-6-4-5,11 23-10,-24-7-21,25 18-1,-7 1 1,-6-2-1</inkml:trace>
          <inkml:trace contextRef="#ctx0" brushRef="#br1" timeOffset="310797.7766">15197 7546 105,'2'-23'36,"-2"23"1,0 0-1,5 26-32,-2-7-15,8 4-25,7 14 0,-4-12-1,9 8 0</inkml:trace>
          <inkml:trace contextRef="#ctx0" brushRef="#br1" timeOffset="311167.7978">15589 7647 108,'0'0'41,"-34"-7"2,8 9 0,26-2-32,-37 16-2,21-2-9,-4-3 0,10 4 0,10-15 0,-16 30 0,16-30 0,3 32 0,6-14 0,0-1 0,2 2 0,-1 2 0,-1 2 0,-4 2 0,-1-4 0,-6 0 0,-5-2 0,-4-3 0,-5-2 0,-1-5 0,1-4 0,-2-8 0,18 3 0,-30-16 0,30 16-28,0 0-15,4-30-1,3 14 1,-7 16 0</inkml:trace>
          <inkml:trace contextRef="#ctx0" brushRef="#br1" timeOffset="311446.8138">15545 7922 88,'15'12'38,"1"4"1,2-6 2,1-15-22,17 19-6,-17-19-5,13 5-2,-9-11-3,-4 1-3,-5-8 0,0 1 0,-6-6 0,-7 2 0,-8-2 0,0 2 0,-5 3 0,-4 4 0,16 14 0,-34-12 0,17 15 0,-4 3 0,8 11-2,-8-13-17,10 11-22,11 1-1,0-16 1,9 25-1</inkml:trace>
          <inkml:trace contextRef="#ctx0" brushRef="#br1" timeOffset="311717.8293">15935 7865 117,'0'0'40,"23"-14"2,-23 14 0,26-28-35,1 19 0,-6-6-7,5 6 0,-5 0 0,-3 7 0,-2 2 0,-16 0 0,23 21 0,-23-1 0,2 3 0,-1 1 0,1 2 0,-2-1 0,5 1 0,-5-26 0,8 29-42,9-19 0,3-1-2,1-6 2</inkml:trace>
        </inkml:traceGroup>
        <inkml:traceGroup>
          <inkml:annotationXML>
            <emma:emma xmlns:emma="http://www.w3.org/2003/04/emma" version="1.0">
              <emma:interpretation id="{5AFF16D1-0FE8-4B9C-97EF-D19966836876}" emma:medium="tactile" emma:mode="ink">
                <msink:context xmlns:msink="http://schemas.microsoft.com/ink/2010/main" type="inkWord" rotatedBoundingBox="18416,12180 20678,11302 21106,12403 18844,13281"/>
              </emma:interpretation>
              <emma:one-of disjunction-type="recognition" id="oneOf18">
                <emma:interpretation id="interp86" emma:lang="en-US" emma:confidence="0">
                  <emma:literal>map"</emma:literal>
                </emma:interpretation>
                <emma:interpretation id="interp87" emma:lang="en-US" emma:confidence="0">
                  <emma:literal>map "</emma:literal>
                </emma:interpretation>
                <emma:interpretation id="interp88" emma:lang="en-US" emma:confidence="0">
                  <emma:literal>map l</emma:literal>
                </emma:interpretation>
                <emma:interpretation id="interp89" emma:lang="en-US" emma:confidence="0">
                  <emma:literal>nap"</emma:literal>
                </emma:interpretation>
                <emma:interpretation id="interp90" emma:lang="en-US" emma:confidence="0">
                  <emma:literal>map :</emma:literal>
                </emma:interpretation>
              </emma:one-of>
            </emma:emma>
          </inkml:annotationXML>
          <inkml:trace contextRef="#ctx0" brushRef="#br1" timeOffset="312719.8866">17389 7626 104,'0'0'40,"0"0"3,0 0-2,0 0-29,-5 39-3,-9-21-3,7 11-6,-7 1 0,1 7 0,6-5 0,4 0 0,-3-8 0,5-3 0,1-21 0,8 18 0,-8-18 0,32-16 0,-14-5 0,3-5 0,2-8 0,5-3 0,2-1 0,-7 4 0,0 3 0,-5 8 0,-6 7 0,-12 16 0,0 0 0,0 0 0,2 32 0,-4-11 0,-3 1 0,5 1 0,2-3 0,-2-20 0,15 24 0,-15-24 0,30 0 0,-8-5 0,1-4 0,-2-1 0,5-3 0,1 3 0,-4 3 0,-2 1 0,-5 5 0,0 4 0,-16-3 0,19 20 0,-14-5 0,-3 6 0,-2 2 0,-2 5 0,-1 1 0,-3-1 0,6 0 0,-3-7 0,3 3 0,2-8 0,3 4 0,-5-20-8,23 0-35,-23 0-2,30-14 2,-11-1 0</inkml:trace>
          <inkml:trace contextRef="#ctx0" brushRef="#br1" timeOffset="313123.9097">18208 7700 99,'0'0'41,"-21"-2"2,2 8-1,-15-10-29,18 22-3,-14-9-3,11 10-7,-4-3 0,9 3 0,1-3 0,8 0 0,5-16 0,11 17 0,-11-17 0,37-2 0,-16-6 0,9-3 0,5-5 0,-3 1 0,0-1 0,-6 3 0,-8 6 0,-18 7 0,16 7 0,-18 9 0,-5 4 0,2 4 0,-2 4 0,-4 2 0,4-4 0,7-4 0,5-1 0,-5-21 0,21 17-5,-21-17-22,6-21-16,10 7-1,-1-7 1,1-4 1</inkml:trace>
          <inkml:trace contextRef="#ctx0" brushRef="#br1" timeOffset="313739.9449">18455 7725 109,'-14'26'42,"11"-8"2,-3 5-2,-17-6-30,25 18-6,-11-1-6,4 10 0,0 3 0,-1 8 0,-2 1 0,6 2 0,-5 1 0,2-1 0,3-1 0,4-6 0,-1-6 0,1-8 0,-4-7 0,2-7 0,0-7 0,0-16 0,0 0 0,0 0 0,0 0 0,0 0 0,14-30 0,-12 5 0,5-10 0,-3-9 0,-2-8 0,5-14 0,0-4 0,3-7 0,1-6 0,3 2 0,0 2 0,-2 7 0,3 7 0,-3 13 0,2 8 0,-2 10 0,8 8 0,1 10 0,-3 6 0,6 8 0,1 7 0,2 7 0,3 8 0,-7 6 0,-4 6 0,-5 5 0,-9 1 0,-6 3 0,-10-4 0,-7-1 0,-6-6 0,-6-7 0,-4-7 0,-1-7 0,1-9 0,4-11 0,13-3 0,-5-16 0,31 15-19,-7-19-25,12 1-1,6-4 1,10 2 0</inkml:trace>
          <inkml:trace contextRef="#ctx0" brushRef="#br1" timeOffset="314044.9624">19338 6911 126,'-18'13'44,"2"1"-2,-1 1 1,4 6-43,-8-3 0,5 3 0,2-2 0,14-19 0,-7 32 0,7-32-40,0 0-2,21 11-2,0-18 2</inkml:trace>
          <inkml:trace contextRef="#ctx0" brushRef="#br1" timeOffset="314193.9709">19555 6943 129,'-19'26'44,"-10"1"-2,1 4-2,7-1-40,3-4 0,17 6-35,-10-6-7,-1-6 0,5-4 0</inkml:trace>
        </inkml:traceGroup>
      </inkml:traceGroup>
    </inkml:traceGroup>
    <inkml:traceGroup>
      <inkml:annotationXML>
        <emma:emma xmlns:emma="http://www.w3.org/2003/04/emma" version="1.0">
          <emma:interpretation id="{AA4C10B2-7C4D-4CE2-AFD2-552EDE2A0227}" emma:medium="tactile" emma:mode="ink">
            <msink:context xmlns:msink="http://schemas.microsoft.com/ink/2010/main" type="paragraph" rotatedBoundingBox="5672,14776 14149,14486 14202,16042 5726,163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FAF6F6-03D8-44C7-A868-E742AFEF52E8}" emma:medium="tactile" emma:mode="ink">
              <msink:context xmlns:msink="http://schemas.microsoft.com/ink/2010/main" type="line" rotatedBoundingBox="5672,14776 14149,14486 14202,16042 5726,16332"/>
            </emma:interpretation>
          </emma:emma>
        </inkml:annotationXML>
        <inkml:traceGroup>
          <inkml:annotationXML>
            <emma:emma xmlns:emma="http://www.w3.org/2003/04/emma" version="1.0">
              <emma:interpretation id="{BAA0DBB4-3309-421D-9E8C-5634C9FD333D}" emma:medium="tactile" emma:mode="ink">
                <msink:context xmlns:msink="http://schemas.microsoft.com/ink/2010/main" type="inkWord" rotatedBoundingBox="5672,14776 8358,14684 8411,16240 5726,16332"/>
              </emma:interpretation>
              <emma:one-of disjunction-type="recognition" id="oneOf19">
                <emma:interpretation id="interp91" emma:lang="en-US" emma:confidence="0">
                  <emma:literal>Etna*</emma:literal>
                </emma:interpretation>
                <emma:interpretation id="interp92" emma:lang="en-US" emma:confidence="0">
                  <emma:literal>Etna)</emma:literal>
                </emma:interpretation>
                <emma:interpretation id="interp93" emma:lang="en-US" emma:confidence="0">
                  <emma:literal>Etnas)</emma:literal>
                </emma:interpretation>
                <emma:interpretation id="interp94" emma:lang="en-US" emma:confidence="0">
                  <emma:literal>Etna.)</emma:literal>
                </emma:interpretation>
                <emma:interpretation id="interp95" emma:lang="en-US" emma:confidence="0">
                  <emma:literal>Etna,)</emma:literal>
                </emma:interpretation>
              </emma:one-of>
            </emma:emma>
          </inkml:annotationXML>
          <inkml:trace contextRef="#ctx0" brushRef="#br1" timeOffset="329928.8709">4542 11631 106,'0'0'40,"0"0"0,25 12 1,-25-12-32,40-12-1,-6-2-1,15 7-3,3-9-4,8 4 0,3 1 0,-1-3 0,7 21-19,-13-9-21,-5 8-1,-12-1 1,-5 4-2</inkml:trace>
          <inkml:trace contextRef="#ctx0" brushRef="#br1" timeOffset="329268.8331">4943 10290 103,'0'0'39,"-18"4"2,11 13-1,7-17-27,0 43-3,-5-7-1,10 17-9,-7 7 0,4 14 0,-9 3 0,-2 7 0,2 4 0,0 4 0,0-1 0,-2-1 0,4-6 0,-2-5 0,9-7 0,6-5 0,-1-11 0,1-12 0,-5-11 0,2-6 0,-1-8 0,-4-19 0,0 0 0,0 0 0,0 0 0,-2-42-40,6 17-2,-11-12-1,7 0 2</inkml:trace>
          <inkml:trace contextRef="#ctx0" brushRef="#br1" timeOffset="328847.8091">4929 10740 77,'7'-28'38,"-7"28"-1,-13-32 2,5-1-22,8 33-5,-20-28-1,20 28-3,-25-18-2,25 18-1,-38-3 0,20 13-5,-10 3 0,3 13 0,-9 6 0,1 12 0,1 5 0,4 10 0,3 3 0,8 3 0,6 0 0,9 0 0,9-5 0,9-8 0,11-4 0,10-9 0,3-11 0,10-11 0,-1-13 0,8-11 0,1-11 0,0-8 0,-3-9 0,-6-7 0,-5-6 0,-8-5 0,-10-3 0,-10-4 0,-9 4 0,-9 0 0,-10 1 0,-7 6 0,-10 5 0,-2 7 0,-1 13 0,-4 4 0,5 6 0,-1 2 0,4 9 0,5-1 0,23 4 0,-27 4 0,33 15-16,-6-19-26,5 23-1,-5-23 0,12 19 1</inkml:trace>
          <inkml:trace contextRef="#ctx0" brushRef="#br1" timeOffset="329612.8527">4516 10285 80,'0'0'38,"0"0"0,0 0 1,0 0-16,0 0-14,23-5-3,5 3-2,21 0-2,8 0 0,10-1-1,7 1 0,5 0-1,1 2-2,-10-3-3,6 20-16,-17-4-17,-14 4-2,-13 8 1,-11 3 0</inkml:trace>
          <inkml:trace contextRef="#ctx0" brushRef="#br1" timeOffset="332239.003">5448 11610 75,'-18'-5'36,"18"5"0,0 0 2,-16-4-19,16 4-5,0 0-3,7 16-2,-7-16-2,0 0-2,-3 18 0,3-18-5,3 26 0,1-9 0,-3 3 0,-1-1 0,6 0 0,-3 1 0,-1-4 0,2-1 0,-4-15 0,3 18 0,-3-18 0,0 0 0,0 0 0,0 0 0,9-26 0,0 6 0,-2-4 0,3-1 0,3-1 0,3 1 0,0 4 0,-1 5 0,-15 16 0,27-19 0,-11 17 0,-16 2 0,28 4 0,-28-4 0,26 14 0,-26-14 0,23 24 0,-14-8 0,0 2 0,-2-1 0,-3 3 0,1-5 0,-1 1 0,-4-16 0,7 27 0,-7-27 0,8 15 0,-8-15 0,0 0 0,0 0-37,0 0-3,0 0-3,2-19 2</inkml:trace>
          <inkml:trace contextRef="#ctx0" brushRef="#br1" timeOffset="332894.0405">6328 10529 81,'0'0'38,"-3"-16"0,3 16 1,0 0-21,-35 0-5,20 18-3,-15-4-2,6 14-3,-13 4 0,5 17-5,-3 2 0,-1 10 0,6 6 0,4 5 0,5 2 0,8 5 0,6-2 0,9-4 0,7-1 0,10-4 0,6-3 0,7-9 0,-2-8 0,3-10 0,6-6 0,-5-14 0,3-3 0,-13-25-2,15 1-36,-14-14-3,-2-3-1,-4-13 0</inkml:trace>
          <inkml:trace contextRef="#ctx0" brushRef="#br1" timeOffset="333459.0727">6867 10784 105,'-18'7'38,"-5"9"2,-1 7 0,2 15-28,-20-11-2,3 24-3,-9-2-4,6 7-3,-4-1 0,4 1 0,1-3 0,6-10 0,7-2 0,5-11 0,12-6 0,11-24 0,-7 25-9,7-25-32,11-23 0,1-3 0,4-9-1</inkml:trace>
          <inkml:trace contextRef="#ctx0" brushRef="#br1" timeOffset="333202.058">6427 10861 99,'0'0'38,"20"9"0,-20-9 2,33 35-30,-22-19 0,14 21-1,-10-7-2,17 12-3,-5-3-4,4 5 0,1-4 0,5 0 0,-1-4 0,-3-8 0,-1-5 0,-9-8 0,-2 1 0,-21-16 0,32 11-8,-32-11-27,2-27-5,-1 3-2,-1-4 2</inkml:trace>
          <inkml:trace contextRef="#ctx0" brushRef="#br1" timeOffset="333759.09">6794 10484 106,'32'10'40,"-12"8"1,4 5-1,13 15-30,-5-1 0,12 25-2,-1-3-8,8 13 0,-11 0 0,1 6 0,-13-1 0,-8 2 0,-11-5 0,-6-6 0,-12-4 0,-12-6 0,-4-6 0,-10-13 0,12 7-9,-12-25-33,7-5-1,-1-18 0,10-10-1</inkml:trace>
        </inkml:traceGroup>
        <inkml:traceGroup>
          <inkml:annotationXML>
            <emma:emma xmlns:emma="http://www.w3.org/2003/04/emma" version="1.0">
              <emma:interpretation id="{54827F60-1320-4118-B958-865C1DC7DD6A}" emma:medium="tactile" emma:mode="ink">
                <msink:context xmlns:msink="http://schemas.microsoft.com/ink/2010/main" type="inkWord" rotatedBoundingBox="9063,15390 10868,15328 10878,15619 9073,15680"/>
              </emma:interpretation>
              <emma:one-of disjunction-type="recognition" id="oneOf20">
                <emma:interpretation id="interp96" emma:lang="en-US" emma:confidence="0">
                  <emma:literal>1</emma:literal>
                </emma:interpretation>
                <emma:interpretation id="interp97" emma:lang="en-US" emma:confidence="0">
                  <emma:literal>k</emma:literal>
                </emma:interpretation>
                <emma:interpretation id="interp98" emma:lang="en-US" emma:confidence="0">
                  <emma:literal>Z</emma:literal>
                </emma:interpretation>
                <emma:interpretation id="interp99" emma:lang="en-US" emma:confidence="0">
                  <emma:literal>z</emma:literal>
                </emma:interpretation>
                <emma:interpretation id="interp100" emma:lang="en-US" emma:confidence="0">
                  <emma:literal>K</emma:literal>
                </emma:interpretation>
              </emma:one-of>
            </emma:emma>
          </inkml:annotationXML>
          <inkml:trace contextRef="#ctx0" brushRef="#br1" timeOffset="334293.1205">7908 11062 117,'-16'3'39,"16"-3"1,0 0 0,0 0-30,0 0-1,27-7-9,8 9 0,6-7 0,22 6 0,11-6 0,20 7 0,12-2 0,14 2 0,7-2 0,5 1 0,3 1 0,-1-2 0,-11 2 0,-8-4 0,-16 0 0,-20 1 0,-15-5 0,-16 3 0,-13 1 0,-17-5 0,-3 7 0,-23-19 0,8 19-44,-16-21 1,16 21 0,-27-30 0</inkml:trace>
          <inkml:trace contextRef="#ctx0" brushRef="#br1" timeOffset="334520.1335">9437 10842 97,'18'-2'40,"-18"2"1,24 9 0,-3 12-17,-3-17-12,26 20-12,-21-11 0,13 8 0,-8-2 0,-4 4 0,-8-2 0,-7 2 0,-12 0 0,-8-4 0,-7 0 0,-10-8 0,18 5-19,-15-6-24,0-1-1,6-7 1</inkml:trace>
        </inkml:traceGroup>
        <inkml:traceGroup>
          <inkml:annotationXML>
            <emma:emma xmlns:emma="http://www.w3.org/2003/04/emma" version="1.0">
              <emma:interpretation id="{B47B4DDC-ADBE-471E-B2DA-2C75EFB66B2D}" emma:medium="tactile" emma:mode="ink">
                <msink:context xmlns:msink="http://schemas.microsoft.com/ink/2010/main" type="inkWord" rotatedBoundingBox="11755,14958 14162,14876 14196,15872 11789,15955"/>
              </emma:interpretation>
              <emma:one-of disjunction-type="recognition" id="oneOf21">
                <emma:interpretation id="interp101" emma:lang="en-US" emma:confidence="0">
                  <emma:literal>FAQ</emma:literal>
                </emma:interpretation>
                <emma:interpretation id="interp102" emma:lang="en-US" emma:confidence="0">
                  <emma:literal>TAQ</emma:literal>
                </emma:interpretation>
                <emma:interpretation id="interp103" emma:lang="en-US" emma:confidence="0">
                  <emma:literal>FAO</emma:literal>
                </emma:interpretation>
                <emma:interpretation id="interp104" emma:lang="en-US" emma:confidence="0">
                  <emma:literal>Tao,</emma:literal>
                </emma:interpretation>
                <emma:interpretation id="interp105" emma:lang="en-US" emma:confidence="0">
                  <emma:literal>TAO,</emma:literal>
                </emma:interpretation>
              </emma:one-of>
            </emma:emma>
          </inkml:annotationXML>
          <inkml:trace contextRef="#ctx0" brushRef="#br1" timeOffset="335279.1768">10620 10506 106,'-25'-10'39,"9"1"2,16 9 0,0 0-23,30-17-8,27 18-10,6-6 0,24 5 0,8-5 0,14 3 0,1-2 0,-1-1 0,-6 0 0,-20-4 0,-6 14 0,-26-8-37,-12 6-5,-21 4-1,-18-7 0</inkml:trace>
          <inkml:trace contextRef="#ctx0" brushRef="#br1" timeOffset="335040.1632">11276 10438 118,'18'10'42,"-23"12"0,-1 11 1,-22 4-33,21 28-10,-14 0 0,9 17 0,-3 6 0,8 5 0,0-1 0,9-3 0,2-11 0,6-13 0,1-13 0,1-9 0,0-12 0,-12-31 0,20 21 0,-20-21 0,3-17-6,-10-18-36,-1-2-2,-12-16 1,-6-7-1</inkml:trace>
          <inkml:trace contextRef="#ctx0" brushRef="#br1" timeOffset="335789.2061">11536 11188 123,'0'0'42,"0"0"0,0 0-1,37-5-34,-34-13-7,11 1 0,-5-10 0,11-4 0,3-10 0,3-8 0,4-9 0,4-7 0,1-3 0,2-1 0,0-1 0,-5 8 0,0 6 0,-6 10 0,-1 11 0,-6 12 0,-3 8 0,-16 15 0,21-4 0,-21 4 0,18 33 0,-11 1 0,-2 8 0,1 14 0,1 8 0,5 6 0,0 0 0,4 2 0,2-2 0,1-6 0,-1-8 0,1-10 0,-3-11 0,-2-9 0,-5-3 0,-9-23 0,0 0 0,-23 5-34,7-21-9,-12-15-1,-4-3 1</inkml:trace>
          <inkml:trace contextRef="#ctx0" brushRef="#br1" timeOffset="335940.2147">11716 10884 101,'0'0'39,"-11"16"0,11-16 0,41 18-26,-9-24-5,21 12-3,1-5-7,-4-4-33,10-2-4,0-1 1,-9-1-1</inkml:trace>
          <inkml:trace contextRef="#ctx0" brushRef="#br1" timeOffset="336429.2426">12680 10589 116,'-20'-5'41,"1"10"1,-6 7-1,-8 1-30,10 22-7,-11-4-4,8 12 0,-6 0 0,7 8 0,0 0 0,8 4 0,6-4 0,9-5 0,6-6 0,14-3 0,4-6 0,8-4 0,6-8 0,8-7 0,2-8 0,5-9 0,-2-6 0,3-6 0,-3-10 0,-1-6 0,-4-8 0,-7-6 0,-7-9 0,-7-8 0,-7-6 0,-7 0 0,-9 0 0,-7 1 0,-9 8 0,-7 10 0,-6 15 0,-4 12 0,1 19 0,-7 3 0,8 23 0,-15-7-25,17 14-17,5 4-2,6 5 2,2 0-1</inkml:trace>
          <inkml:trace contextRef="#ctx0" brushRef="#br1" timeOffset="336675.2567">12722 10919 129,'12'16'44,"-12"-16"-1,7 28-4,15 2-39,-21-7 0,12 12 0,-4 2 0,6 7 0,1 2 0,4-2 0,3 0 0,-4-9 0,13 9-2,-11-27-42,-2-1 0,-19-16 0,23-11-1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18.53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-8 33 86,'0'0'35,"0"0"0,0 20 1,0-20-27,0 0-4,0 0-8,0 0-14,0 0-18,3-16 0,-3 16-1,-3-37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1:21.7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185185-0A9E-4387-94DA-5DB13BAC6DDF}" emma:medium="tactile" emma:mode="ink">
          <msink:context xmlns:msink="http://schemas.microsoft.com/ink/2010/main" type="writingRegion" rotatedBoundingBox="11811,10155 11947,10155 11947,10653 11811,10653"/>
        </emma:interpretation>
      </emma:emma>
    </inkml:annotationXML>
    <inkml:traceGroup>
      <inkml:annotationXML>
        <emma:emma xmlns:emma="http://www.w3.org/2003/04/emma" version="1.0">
          <emma:interpretation id="{F833DA4C-43D6-496E-AEE5-1EE6A0D9384C}" emma:medium="tactile" emma:mode="ink">
            <msink:context xmlns:msink="http://schemas.microsoft.com/ink/2010/main" type="paragraph" rotatedBoundingBox="11811,10155 11947,10155 11947,10653 11811,10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54AF32-BF73-45DB-9A60-8E4CF9BA5A3B}" emma:medium="tactile" emma:mode="ink">
              <msink:context xmlns:msink="http://schemas.microsoft.com/ink/2010/main" type="line" rotatedBoundingBox="11811,10155 11947,10155 11947,10653 11811,10653"/>
            </emma:interpretation>
          </emma:emma>
        </inkml:annotationXML>
        <inkml:traceGroup>
          <inkml:annotationXML>
            <emma:emma xmlns:emma="http://www.w3.org/2003/04/emma" version="1.0">
              <emma:interpretation id="{390CCACB-0DFD-4C94-A59D-0B345B7B9ABE}" emma:medium="tactile" emma:mode="ink">
                <msink:context xmlns:msink="http://schemas.microsoft.com/ink/2010/main" type="inkWord" rotatedBoundingBox="11811,10155 11947,10155 11947,10653 11811,10653">
                  <msink:destinationLink direction="with" ref="{A01FEDE3-7226-4AA1-8D94-250BBFB91E63}"/>
                </msink:context>
              </emma:interpretation>
              <emma:one-of disjunction-type="recognition" id="oneOf0">
                <emma:interpretation id="interp0" emma:lang="en-US" emma:confidence="0">
                  <emma:literal>]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2326 1118 106,'0'0'39,"16"13"2,-2 2-1,-14-15-26,30 32-5,-23-7-3,12 13-6,-6 1 0,4 8 0,-10-3 0,2 0 0,-7 0 0,0-2 0,-2-5 0,-2-7 0,-2-5 0,4-25 0,-16 23 0,1-30 0,15 7-31,-11-29-12,-5 7-1,-2-10 1</inkml:trace>
        </inkml:traceGroup>
      </inkml:traceGroup>
    </inkml:traceGroup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5.4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339056D-F472-467E-84DD-5763DA62C6CE}" emma:medium="tactile" emma:mode="ink">
          <msink:context xmlns:msink="http://schemas.microsoft.com/ink/2010/main" type="writingRegion" rotatedBoundingBox="14422,14022 16045,14455 15871,15105 14249,14673">
            <msink:destinationLink direction="with" ref="{977B0788-6C6B-4DC7-8BE8-211A7AF6EB03}"/>
          </msink:context>
        </emma:interpretation>
      </emma:emma>
    </inkml:annotationXML>
    <inkml:traceGroup>
      <inkml:annotationXML>
        <emma:emma xmlns:emma="http://www.w3.org/2003/04/emma" version="1.0">
          <emma:interpretation id="{DA67AC61-BC79-4AAF-8BF2-58E4943B7E14}" emma:medium="tactile" emma:mode="ink">
            <msink:context xmlns:msink="http://schemas.microsoft.com/ink/2010/main" type="paragraph" rotatedBoundingBox="14422,14022 16045,14455 15871,15105 14249,14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B91AA0-C21D-4203-A07A-F6A26A842DDE}" emma:medium="tactile" emma:mode="ink">
              <msink:context xmlns:msink="http://schemas.microsoft.com/ink/2010/main" type="line" rotatedBoundingBox="14422,14022 16045,14455 15871,15105 14249,14673"/>
            </emma:interpretation>
          </emma:emma>
        </inkml:annotationXML>
        <inkml:traceGroup>
          <inkml:annotationXML>
            <emma:emma xmlns:emma="http://www.w3.org/2003/04/emma" version="1.0">
              <emma:interpretation id="{35AC5611-AD1C-4EBC-B93E-052F1411E6A3}" emma:medium="tactile" emma:mode="ink">
                <msink:context xmlns:msink="http://schemas.microsoft.com/ink/2010/main" type="inkWord" rotatedBoundingBox="14422,14022 16045,14455 15871,15105 14249,14673"/>
              </emma:interpretation>
              <emma:one-of disjunction-type="recognition" id="oneOf0">
                <emma:interpretation id="interp0" emma:lang="en-US" emma:confidence="0">
                  <emma:literal>Skin,</emma:literal>
                </emma:interpretation>
                <emma:interpretation id="interp1" emma:lang="en-US" emma:confidence="0">
                  <emma:literal>Skin</emma:literal>
                </emma:interpretation>
                <emma:interpretation id="interp2" emma:lang="en-US" emma:confidence="0">
                  <emma:literal>Skin)</emma:literal>
                </emma:interpretation>
                <emma:interpretation id="interp3" emma:lang="en-US" emma:confidence="0">
                  <emma:literal>Skins</emma:literal>
                </emma:interpretation>
                <emma:interpretation id="interp4" emma:lang="en-US" emma:confidence="0">
                  <emma:literal>skin)</emma:literal>
                </emma:interpretation>
              </emma:one-of>
            </emma:emma>
          </inkml:annotationXML>
          <inkml:trace contextRef="#ctx0" brushRef="#br0">333 87 102,'5'-21'38,"-5"21"1,0 0 0,-37-30-26,37 30-3,-33-16-3,15 12 0,-12-6-7,3 6 0,-6 1 0,3 3 0,2 2 0,1 3 0,2 2 0,4 3 0,5 3 0,16-13 0,-14 30 0,16-8 0,5 3 0,5 3 0,8 2 0,8 3 0,4 3 0,1 2 0,1 1 0,-4 0 0,-2-1 0,-5 1 0,-5-2 0,-9 0 0,-4-2 0,-5-5 0,-5-2 0,-4-5 0,-2-4 0,11-19 0,-37 25 0,16-22 0,-4 1 0,-3-4 0,1-2 0,-1-5 0,4 3 0,-3-6 0,27 10 0,-32-16-23,32 16-19,0 0-1,2-16 1,-2 16 0</inkml:trace>
          <inkml:trace contextRef="#ctx0" brushRef="#br0" timeOffset="353.0202">490 387 111,'0'0'40,"0"0"2,0 0-1,0 0-28,11 21-5,-11-21-8,3 37 0,-3-10 0,4 6 0,-3 2 0,3 0 0,-4-3 0,3 1 0,-3-5 0,0-5 0,0-5 0,0-18 0,4 16 0,-4-16 0,0 0 0,0-23-3,18 17-29,-13-18-10,2-1 0,2-6 1,3-1-1</inkml:trace>
          <inkml:trace contextRef="#ctx0" brushRef="#br0" timeOffset="668.0382">677 414 45,'21'-13'35,"-21"13"1,16-7 2,-16 7-10,0 0-5,7 21-7,-23-19-3,11 17-4,-18-8-3,7 10 0,-10-7-6,5 7 0,-6-3 0,8-2 0,-1-4 0,20-12 0,-23 21 0,23-21 0,-3 17 0,3-17 0,17 20 0,-17-20 0,34 24 0,-16-11 0,3 1 0,0-5 0,0 5 0,-21-14-3,37 19-20,-37-19-18,20 3-1,-20-3 2,0 0-1</inkml:trace>
          <inkml:trace contextRef="#ctx0" brushRef="#br0" timeOffset="1098.0628">989 452 75,'13'-16'37,"-13"16"1,0 0 2,7-33-19,-7 33-5,0 0-4,0 0-3,-12 18-2,4 1-7,-6-2 0,2 10 0,-6 3 0,6 1 0,-2 4 0,7-1 0,0-4 0,5-2 0,4-2 0,5-5 0,2-1 0,-9-20 0,28 24 0,-28-24-4,37-7-36,-21-2-1,2 1-1,-4-8 1</inkml:trace>
          <inkml:trace contextRef="#ctx0" brushRef="#br0" timeOffset="1467.0838">1078 529 80,'0'0'39,"0"0"-1,2 22 1,-2-22-17,7 21-11,-7-21-1,-4 21-4,4-21-1,5 16-2,-5-16-1,16-2-2,-16 2 0,28-18 0,-8 2 0,1 1 0,0-3 0,0 2 0,-5 4 0,2 1 0,-18 11 0,21-1 0,-21 1 0,4 21 0,-4-21 0,10 31 0,-10-11 0,2-1 0,5-3 0,-7-16 0,9 26 0,-9-26-2,5 16-11,-5-16-27,0 0-2,16-7 1,-16 7 0</inkml:trace>
          <inkml:trace contextRef="#ctx0" brushRef="#br0" timeOffset="1692.0968">1436 436 110,'18'6'41,"-18"-6"1,19 28 0,2 5-30,-21-12-4,14 20-8,-8-6 0,3 9 0,-4-6 0,0 3 0,-3-6 0,-2-5 0,2-2 0,-2-28-21,-14 25-21,14-25-2,-20-2 2</inkml:trace>
        </inkml:traceGroup>
      </inkml:traceGroup>
    </inkml:traceGroup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8.2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5D53107-8381-4C22-AC71-233235F57D61}" emma:medium="tactile" emma:mode="ink">
          <msink:context xmlns:msink="http://schemas.microsoft.com/ink/2010/main" type="inkDrawing" rotatedBoundingBox="16145,16120 16404,14220 16911,14289 16653,16189" semanticType="verticalRange" shapeName="Other">
            <msink:sourceLink direction="with" ref="{FFB9335D-51F9-4070-B695-3CA47D68F765}"/>
          </msink:context>
        </emma:interpretation>
      </emma:emma>
    </inkml:annotationXML>
    <inkml:trace contextRef="#ctx0" brushRef="#br0">578 15 74,'0'0'38,"-13"-16"-1,13 16 2,-19 5-20,-2-15-6,21 10-1,-22 10-4,12 8-2,-17-7 0,6 15-3,-7-5-3,0 18 0,-9 1 0,3 16 0,-7 6 0,3 12 0,-3 8 0,6 11 0,-4 9 0,9 7 0,0 4 0,3-1 0,6 4 0,11-5 0,3-2 0,14-4 0,5-5 0,9-10 0,7-9 0,8-14 0,4-9 0,-3-13 0,6-11 0,-8-24 0,9 1 0,-14-29-36,9-8-6,-7-16-2,5-9 1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3.4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0FDCFDE-46B6-46E9-9A26-34CF92585C34}" emma:medium="tactile" emma:mode="ink">
          <msink:context xmlns:msink="http://schemas.microsoft.com/ink/2010/main" type="writingRegion" rotatedBoundingBox="17812,14255 18870,14255 18870,14975 17812,14975">
            <msink:destinationLink direction="with" ref="{977B0788-6C6B-4DC7-8BE8-211A7AF6EB03}"/>
          </msink:context>
        </emma:interpretation>
      </emma:emma>
    </inkml:annotationXML>
    <inkml:traceGroup>
      <inkml:annotationXML>
        <emma:emma xmlns:emma="http://www.w3.org/2003/04/emma" version="1.0">
          <emma:interpretation id="{EF773491-94DB-446F-AF7A-F58C07FE21F3}" emma:medium="tactile" emma:mode="ink">
            <msink:context xmlns:msink="http://schemas.microsoft.com/ink/2010/main" type="paragraph" rotatedBoundingBox="17812,14255 18870,14255 18870,14975 17812,14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5C3691-15A6-4226-B612-814833A73CAC}" emma:medium="tactile" emma:mode="ink">
              <msink:context xmlns:msink="http://schemas.microsoft.com/ink/2010/main" type="line" rotatedBoundingBox="17812,14255 18870,14255 18870,14975 17812,14975"/>
            </emma:interpretation>
          </emma:emma>
        </inkml:annotationXML>
        <inkml:traceGroup>
          <inkml:annotationXML>
            <emma:emma xmlns:emma="http://www.w3.org/2003/04/emma" version="1.0">
              <emma:interpretation id="{91335050-075B-4349-9878-E656AF56AAE9}" emma:medium="tactile" emma:mode="ink">
                <msink:context xmlns:msink="http://schemas.microsoft.com/ink/2010/main" type="inkWord" rotatedBoundingBox="17812,14255 18870,14255 18870,14975 17812,14975"/>
              </emma:interpretation>
              <emma:one-of disjunction-type="recognition" id="oneOf0">
                <emma:interpretation id="interp0" emma:lang="en-US" emma:confidence="0">
                  <emma:literal>X+</emma:literal>
                </emma:interpretation>
                <emma:interpretation id="interp1" emma:lang="en-US" emma:confidence="0">
                  <emma:literal>Xt</emma:literal>
                </emma:interpretation>
                <emma:interpretation id="interp2" emma:lang="en-US" emma:confidence="0">
                  <emma:literal>X,</emma:literal>
                </emma:interpretation>
                <emma:interpretation id="interp3" emma:lang="en-US" emma:confidence="0">
                  <emma:literal>X.</emma:literal>
                </emma:interpretation>
                <emma:interpretation id="interp4" emma:lang="en-US" emma:confidence="0">
                  <emma:literal>Net</emma:literal>
                </emma:interpretation>
              </emma:one-of>
            </emma:emma>
          </inkml:annotationXML>
          <inkml:trace contextRef="#ctx0" brushRef="#br0">493 0 108,'-23'16'39,"2"3"3,-7 9-1,-10-9-29,10 29-2,-18-13-7,0 16-3,-7-2 0,8 2 0,-1-3 0,5-6 0,8-5 0,6-9 0,9-7 0,18-21 0,16 19 0,-16-19-30,41-12-13,-6 1 0,9-3 1</inkml:trace>
          <inkml:trace contextRef="#ctx0" brushRef="#br0" timeOffset="-290.0166">177 44 97,'0'0'37,"0"0"4,0 0-2,0 0-25,3 31-3,-3-31-3,18 39 0,-6-13-8,11 13 0,-3 1 0,8 10 0,4-3 0,1 1 0,4-10 0,-3 1 0,-4-4 0,-2-9 0,-3-8 0,-25-18 0,30 18 0,-30-18 0,0 0-11,0 0-24,0-30-7,-7 7 1,0-5 0</inkml:trace>
          <inkml:trace contextRef="#ctx0" brushRef="#br0" timeOffset="513.0294">798 573 94,'0'0'38,"0"0"0,0 0 0,21 24-26,-1-29-4,20 10-3,-4-3-4,-4-9-17,-1 9-20,3 5-3,-9-4 2,-4 8-2</inkml:trace>
          <inkml:trace contextRef="#ctx0" brushRef="#br0" timeOffset="363.0208">948 429 92,'0'0'39,"0"0"2,0 0 0,2 26-19,-2-26-14,-3 37 0,-3-14-4,10 8-4,-2-1 0,3 4 0,-3-3 0,3-4 0,0-5 0,-5-22 0,9 30-3,-9-30-9,0 0-22,4-16-8,-4 16 2,-15-28-2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0.2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FB9335D-51F9-4070-B695-3CA47D68F765}" emma:medium="tactile" emma:mode="ink">
          <msink:context xmlns:msink="http://schemas.microsoft.com/ink/2010/main" type="writingRegion" rotatedBoundingBox="17041,14678 19043,15543 18638,16482 16636,15617">
            <msink:destinationLink direction="with" ref="{E5D53107-8381-4C22-AC71-233235F57D61}"/>
            <msink:destinationLink direction="with" ref="{977B0788-6C6B-4DC7-8BE8-211A7AF6EB03}"/>
          </msink:context>
        </emma:interpretation>
      </emma:emma>
    </inkml:annotationXML>
    <inkml:traceGroup>
      <inkml:annotationXML>
        <emma:emma xmlns:emma="http://www.w3.org/2003/04/emma" version="1.0">
          <emma:interpretation id="{7B811BA1-6071-4A73-B5D3-F0E5FC8C81C4}" emma:medium="tactile" emma:mode="ink">
            <msink:context xmlns:msink="http://schemas.microsoft.com/ink/2010/main" type="paragraph" rotatedBoundingBox="17041,14678 19043,15543 18638,16482 16636,15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DA6511-08F1-4C7B-8AAE-CFFE30E03920}" emma:medium="tactile" emma:mode="ink">
              <msink:context xmlns:msink="http://schemas.microsoft.com/ink/2010/main" type="line" rotatedBoundingBox="17041,14678 19043,15543 18638,16482 16636,15617"/>
            </emma:interpretation>
          </emma:emma>
        </inkml:annotationXML>
        <inkml:traceGroup>
          <inkml:annotationXML>
            <emma:emma xmlns:emma="http://www.w3.org/2003/04/emma" version="1.0">
              <emma:interpretation id="{D4E2B297-18DE-425D-B1C0-25C0A021F4E1}" emma:medium="tactile" emma:mode="ink">
                <msink:context xmlns:msink="http://schemas.microsoft.com/ink/2010/main" type="inkWord" rotatedBoundingBox="17041,14678 19043,15543 18638,16482 16636,15617"/>
              </emma:interpretation>
              <emma:one-of disjunction-type="recognition" id="oneOf0">
                <emma:interpretation id="interp0" emma:lang="en-US" emma:confidence="0">
                  <emma:literal>Skin,</emma:literal>
                </emma:interpretation>
                <emma:interpretation id="interp1" emma:lang="en-US" emma:confidence="0">
                  <emma:literal>Skin)</emma:literal>
                </emma:interpretation>
                <emma:interpretation id="interp2" emma:lang="en-US" emma:confidence="0">
                  <emma:literal>Skins</emma:literal>
                </emma:interpretation>
                <emma:interpretation id="interp3" emma:lang="en-US" emma:confidence="0">
                  <emma:literal>Skin</emma:literal>
                </emma:interpretation>
                <emma:interpretation id="interp4" emma:lang="en-US" emma:confidence="0">
                  <emma:literal>Skin]</emma:literal>
                </emma:interpretation>
              </emma:one-of>
            </emma:emma>
          </inkml:annotationXML>
          <inkml:trace contextRef="#ctx0" brushRef="#br0">574 43 82,'0'0'37,"0"0"0,0 0 2,0 0-24,-2-23-1,2 23-5,0 0-1,-24-10-2,2 3-1,1 7-2,-9-4-3,-1 10 0,-10-3 0,-1 8 0,-6-1 0,4 4 0,-6 2 0,4 2 0,2-1 0,11 1 0,1-1 0,7 1 0,4 1 0,9-1 0,5-1 0,7 4 0,5 2 0,2 2 0,5 3 0,4-2 0,5 4 0,6 4 0,1 2 0,6 0 0,-1-1 0,4 2 0,-1 1 0,1 3 0,0-1 0,-5-3 0,-4-2 0,-2-1 0,-6 1 0,-8-4 0,-1-1 0,-10-5 0,-4-2 0,-4-4 0,-14-1 0,-11-4 0,-3-4 0,-10-5 0,-4-6 0,1-5 0,1-2 0,4-6 0,8 3 0,7-8 0,28 19 0,-32-32-7,32 32-32,12-18-5,-12 18 2,20-14 1</inkml:trace>
          <inkml:trace contextRef="#ctx0" brushRef="#br0" timeOffset="461.0264">703 776 91,'16'-16'37,"-16"16"2,0 0 2,0 0-26,0 0-1,0 0-4,0 0-2,-5 25-8,8-2 0,-6-1 0,3 12 0,-6-1 0,3 4 0,1 2 0,0-2 0,2-6 0,2-1 0,2-7 0,1-5 0,-5-18 0,7 21 0,-7-21 0,0 0 0,0 0 0,9-21 0,-9 21 0,-2-30-13,2 30-11,19-27-17,-12 10-1,0-6 2,1 2 0</inkml:trace>
          <inkml:trace contextRef="#ctx0" brushRef="#br0" timeOffset="842.0482">892 799 75,'16'2'37,"-16"-2"0,0 0 2,16 22-21,-16-22-3,0 0-5,-22 20-3,22-20-1,-30 24-1,13-8-2,-4-5 0,3-1-3,-1-3 0,19-7 0,-27 13 0,27-13 0,0 0 0,-9 15 0,9-15 0,7 18 0,-7-18 0,14 21 0,-3-3 0,-11-18 0,30 24 0,-12-13 0,1-1 0,2-3 0,0-1 0,-1 2 0,-1-4 0,-19-4 0,32 14-3,-32-14-9,25-2-28,-25 2-1,0 0 0,0 0 0</inkml:trace>
          <inkml:trace contextRef="#ctx0" brushRef="#br0" timeOffset="1233.0705">1233 771 97,'21'-16'38,"-21"16"2,0 0-1,19 0-26,-19 0-2,0 0-3,0 0-2,-19 21-3,5-5-3,-1 8 0,0 3 0,0 6 0,0 0 0,4 1 0,0-3 0,8 3 0,3-8 0,5-1 0,6-9 0,-11-16 0,28 21 0,-28-21 0,35 12 0,-35-12-15,37-18-26,-21 8-1,2-1 0,-18 11 1</inkml:trace>
          <inkml:trace contextRef="#ctx0" brushRef="#br0" timeOffset="1617.0925">1390 920 76,'16'-12'39,"-16"12"-1,0 0 3,0 23-16,0-23-13,-13 26-2,13-26-3,-10 33-2,4-15-3,6-2-2,0-16 0,6 21 0,-6-21 0,17 5 0,-1-12 0,4-4 0,-1-4 0,0-3 0,4-1 0,-1-2 0,4-4 0,-5 6 0,0 3 0,-5 7 0,-16 9 0,20 5 0,-20-5 0,7 32 0,-7-7 0,-4 6 0,1-3 0,-1 2 0,6-5 0,-7-4 0,6-5 0,-1-16-4,11 17-9,-11-17-27,0 0-2,9-24 2,-2 6-1</inkml:trace>
          <inkml:trace contextRef="#ctx0" brushRef="#br0" timeOffset="1926.1102">1769 815 75,'0'0'39,"23"5"0,-23-5 2,27 31-18,-27-31-6,28 36-5,-18-17-5,8 14-5,-7-3-2,5 11 0,-8-3 0,-1 6 0,-3-2 0,-2-1 0,-6-3 0,2-6 0,-5-2 0,-1-11 0,8-19 0,-20 18 0,20-18 0,-23-21 0,25 0-38,-13-11-4,3-1-2,-3-11 2</inkml:trace>
        </inkml:traceGroup>
      </inkml:traceGroup>
    </inkml:traceGroup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4.7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77B0788-6C6B-4DC7-8BE8-211A7AF6EB03}" emma:medium="tactile" emma:mode="ink">
          <msink:context xmlns:msink="http://schemas.microsoft.com/ink/2010/main" type="inkDrawing" rotatedBoundingBox="19688,14175 19757,16244 19279,16260 19210,14191" semanticType="verticalRange" shapeName="Other">
            <msink:sourceLink direction="with" ref="{FFB9335D-51F9-4070-B695-3CA47D68F765}"/>
            <msink:sourceLink direction="with" ref="{4339056D-F472-467E-84DD-5763DA62C6CE}"/>
            <msink:sourceLink direction="with" ref="{60FDCFDE-46B6-46E9-9A26-34CF92585C34}"/>
          </msink:context>
        </emma:interpretation>
      </emma:emma>
    </inkml:annotationXML>
    <inkml:trace contextRef="#ctx0" brushRef="#br0">53 56 99,'0'0'40,"-19"-25"1,19 25 0,-20-14-24,6-3-7,14 17-3,0 0-7,25 3 0,-25-3 0,32 28 0,-9-1 0,10 15 0,4 9 0,7 17 0,2 17 0,2 15 0,1 16 0,-10 12 0,0 6 0,-11 8 0,-12 0 0,-11-1 0,-17-7 0,-13-6 0,-6-12 0,-8-11 0,-5-13 0,-6-15 0,1-10 0,1-16 0,9-11 0,0-17 0,18 3 0,-7-22-25,28-4-19,-25-13-3,24-4 3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27:03.8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AD658A-3C27-4D76-97EB-DEAA1B384E91}" emma:medium="tactile" emma:mode="ink">
          <msink:context xmlns:msink="http://schemas.microsoft.com/ink/2010/main" type="inkDrawing" rotatedBoundingBox="2354,2587 20794,5582 19829,11525 1388,8530" rotationAngle="1712859936"/>
        </emma:interpretation>
      </emma:emma>
    </inkml:annotationXML>
    <inkml:trace contextRef="#ctx0" brushRef="#br0">489 52 80,'0'0'34,"0"0"3,0 0 0,-30-26-23,30 26-2,-21-9-1,21 9-2,-20-7-1,20 7-2,-21-5-2,21 5-1,-21-6-3,21 6 0,-25 0 0,25 0 0,-26 4 0,10 1 0,0 0 0,-2 4 0,2 2 0,0 3 0,-6 0 0,2 3 0,-3 3 0,4 4 0,-2 3 0,-1 3 0,1 1 0,0 4 0,3-1 0,1 1 0,4-2 0,3 2 0,1-1 0,5 1 0,-1-3 0,9-1 0,1-3 0,0 2 0,6-2 0,1-5 0,4-2 0,5-7 0,4-3 0,0-4 0,-1-5 0,6-1 0,-5-4 0,2-1 0,-3-4 0,-8 0 0,-16 8 0,20-22 0,-20 22 0,5-21 0,-5 21 0,-14-23 0,14 23 0,-28-20 0,10 13 0,18 7 0,-27-8 0,27 8 0,-16-6 0,16 6 0,0 0 0,0 0 0,25-12 0,-25 12 0,32 0 0,-13 5 0,-3 2 0,2 4 0,-2 5 0,-2 1 0,-2 4 0,1-1 0,-5 1 0,3 0 0,-6-5 0,-1-1 0,-4-15 0,3 23 0,-3-23 0,-1 16 0,1-16 0,-16 11 0,16-11 0,-23 7 0,23-7 0,-18 3 0,18-3 0,-17-7 0,17 7-17,15-5-26,-15 5 0,20-19 0,-20 19 0</inkml:trace>
    <inkml:trace contextRef="#ctx0" brushRef="#br0" timeOffset="502.0287">602 602 80,'0'0'36,"0"0"2,0 0 0,17 14-21,-17-14-2,0 0-3,-23 7-3,23-7-2,2 21-4,-2-5-3,0-16 0,-2 32 0,4-15 0,2 3 0,5-3 0,3-1 0,-12-16 0,30 19 0,-9-17 0,7-6 0,1-4 0,1-5 0,-2-4 0,-5-3 0,-2-4 0,-9-1 0,-6 1 0,-5 1 0,-4 0 0,-11 5 0,14 18 0,-32-24 0,7 17 0,2 3 0,0 4 0,2 4 0,-3 3 0,6 0 0,0 3 0,1-3 0,17-7 0,-23 20 0,30 1-4,-7-21-23,0 0-14,0 0-1,0 17 2,0-17-1</inkml:trace>
    <inkml:trace contextRef="#ctx0" brushRef="#br0" timeOffset="1052.0601">1077 602 90,'0'0'35,"0"0"3,0 0 0,0 0-23,-23-9-3,23 9-3,-23 13-2,23-13-1,-25 22-1,16-4-5,9-18 0,-16 30 0,16-30 0,-10 30 0,10-30 0,7 23 0,-7-23 0,17 8 0,-17-8 0,27-8 0,-9-3 0,-3-1 0,1-2 0,0 1 0,-16 13 0,23-24 0,-23 24 0,0 0 0,0 0 0,18-7 0,-18 7 0,2 16 0,-2-16 0,1 26 0,5-10 0,-5 1 0,3 3 0,-2-3 0,-2-1 0,0 0 0,1 0 0,-1-16 0,-3 24 0,3-24 0,-2 20 0,2-20 0,0 0-19,0 0-22,0 0-1,16-22 0,-14 5 1</inkml:trace>
    <inkml:trace contextRef="#ctx0" brushRef="#br0" timeOffset="1503.086">1398 82 87,'18'-28'34,"-18"28"3,5-18 1,-9 2-23,4 16-2,0 0-3,0 0-1,0 0-1,16 13-4,-16-13-4,7 30 0,-5-9 0,5 10 0,-3 4 0,1 11 0,-2 3 0,3 8 0,1-1 0,3 5 0,-6-5 0,1 1 0,1-3 0,2-6 0,3-4 0,0-9 0,-4-7 0,0-7 0,-4-4 0,-3-17 0,0 0 0,0 0 0,0 0 0,0-17-25,-2-2-19,-8-6-1,3 0 2</inkml:trace>
    <inkml:trace contextRef="#ctx0" brushRef="#br0" timeOffset="2202.1259">1857 574 119,'7'16'40,"-7"-16"0,3 26 0,-3-26-32,0 18 0,0-18-8,2 15 0,-2-15-5,0 0-21,-7 18-13,7-18-2,0 0 1,0 0-1</inkml:trace>
    <inkml:trace contextRef="#ctx0" brushRef="#br0" timeOffset="2013.1151">1926 179 123,'0'0'40,"0"0"2,0 0-1,-6 15-32,6-15-9,-5 21 0,5-21 0,-3 29 0,3-29-2,0 15-38,0-15-1,-6 23-1,6-23 1</inkml:trace>
    <inkml:trace contextRef="#ctx0" brushRef="#br0" timeOffset="5330.3049">4079 560 72,'0'0'34,"0"0"2,4-16 2,-4 16-21,0 0-3,0 0-3,-20-21-2,20 21-1,-24-4-1,24 4-3,-30 4 1,12 1-5,-9 0 0,-1 6 0,0 0 0,3 6 0,-3 1 0,0 5 0,5 1 0,2 8 0,5-2 0,5 5 0,2 0 0,6-3 0,8-1 0,6-3 0,1-5 0,4-5 0,2-4 0,-1-14 0,19 9-2,-36-9-30,38-20-9,-15 10-2,0-3 2,0 1-1</inkml:trace>
    <inkml:trace contextRef="#ctx0" brushRef="#br0" timeOffset="5729.3277">4206 795 78,'0'0'37,"0"0"0,0 0 2,0 0-21,-5 16-3,5-16-4,-5 28-2,5-28-2,0 35-3,3-19-4,4 2 0,-7-18 0,25 21 0,-25-21 0,32 3 0,-15-6 0,5-6 0,-3-5 0,2-2 0,-5-3 0,-5-2 0,-2-2 0,-8 2 0,-2 2 0,-7 1 0,-2 2 0,10 16 0,-35-16 0,13 15 0,1 4 0,-2 2 0,6 6 0,-3-4 0,13 9 0,-11-15-13,29 15-19,-11-16-11,0 0 3,19 20-1,-19-20 2</inkml:trace>
    <inkml:trace contextRef="#ctx0" brushRef="#br0" timeOffset="6381.365">4556 762 66,'16'-2'37,"-16"2"1,0 0 2,5 25-11,-21-23-13,23 17-4,-7-19-3,-5 26-3,5-26-4,2 27-2,-2-27 0,8 17 0,-8-17 0,0 0 0,0 0 0,23 5 0,-23-5 0,18-21 0,-2 7 0,-4-2 0,6 1 0,1-1 0,-19 16 0,25-25 0,-25 25 0,16-9 0,-16 9 0,0 0 0,9 20 0,-9-20 0,0 26 0,0-26 0,0 26 0,0-26 0,0 22 0,0-22 0,0 0 0,0 0 0,21 0 0,-21 0 0,25-20 0,-6 6 0,2 0 0,0 0 0,1 0 0,-5 5 0,-17 9 0,27-3 0,-27 3 0,10 19 0,-10-19 0,-1 33 0,-3-15 0,2 3 0,-1-3 0,-1-3 0,4-15 0,0 20 0,0-20 0,0 0 0,0 0 0,0 0 0,6 24-12,-6-24-30,0 0 0,0 0 0,0 0 1</inkml:trace>
    <inkml:trace contextRef="#ctx0" brushRef="#br0" timeOffset="7090.4056">5071 774 101,'0'0'37,"20"-26"3,-20 26-2,46-19-24,-31 3-4,19 14-1,-8-3-3,4 8-6,-8 1 0,1 6 0,-6 1 0,-1 6 0,-5-1 0,-4 5 0,-7-1 0,-4 1 0,-5-2 0,-1-1 0,-3-3 0,-2 1 0,-8-7 0,1 0 0,0-6 0,-1-1 0,5-2 0,0-3 0,18 3 0,-26-13 0,26 13 0,-11-17-28,11 17-13,9-27-3,-5 11 4,-4 16-2</inkml:trace>
    <inkml:trace contextRef="#ctx0" brushRef="#br0" timeOffset="6752.3862">5161 751 103,'0'0'39,"0"0"2,7 21 0,-10 4-26,-15-13-3,22 16-8,-13 1-4,9 11 0,-4-1 0,3 6 0,-3 1 0,2 1 0,1-1 0,-1-2 0,2-5 0,2-9 0,-2-4 0,1-8 0,-1-18 0,0 0 0,0 0 0,0 0 0,11-23-11,-9-12-31,-2-9-1,-6-7 1,3 0 0</inkml:trace>
    <inkml:trace contextRef="#ctx0" brushRef="#br0" timeOffset="7653.4376">5555 725 100,'0'0'38,"19"-19"2,-19 19-1,0 0-25,0 0-2,0 23-3,0-23-6,-10 29-3,1-9 0,4 4 0,-1-1 0,6 0 0,0-2 0,6 0 0,-6-21 0,7 25 0,-7-25 0,17 12 0,-17-12 0,29-5 0,-14-6 0,5-5 0,1-3 0,4-5 0,-4 1 0,2-4 0,-5 4 0,-1 4 0,-6 3 0,-11 16 0,14-17 0,-14 17 0,0 0 0,0 0 0,2 23 0,-2-23 0,-7 33 0,5-12 0,-2 2 0,1 0 0,1 0 0,2-1 0,-2-2 0,4-4 0,-2-16 0,4 21 0,-4-21 0,0 0 0,26 10 0,-26-10-40,5-17-2,-5 17-1,11-34 2</inkml:trace>
    <inkml:trace contextRef="#ctx0" brushRef="#br0" timeOffset="8173.4675">5963 707 106,'0'0'38,"0"0"0,19 11-1,-19-11-27,21 2-3,-21-2-3,36 0-4,-6 7-6,-15-9-24,8-2-7,6 4-1,-6-3 1,3 1-2</inkml:trace>
    <inkml:trace contextRef="#ctx0" brushRef="#br0" timeOffset="7969.4558">6069 504 70,'17'-9'38,"-17"9"1,0 0 1,21 19-15,-21-19-5,-3 39-5,-9-18-7,13 19-8,-11-5 0,6 6 0,-1-1 0,5 1 0,-4-3 0,3-3 0,-1-5 0,4-2 0,-1-5 0,1-5 0,-2-18 0,5 16 0,-5-16 0,0 0-37,0 0-4,11-34-2,-13 8 2</inkml:trace>
    <inkml:trace contextRef="#ctx0" brushRef="#br0" timeOffset="8624.4933">6471 727 40,'0'0'32,"21"-6"2,-21 6 2,28-12-8,-5 16-4,-23-4-6,29-7-5,-29 7-3,26-13-4,-26 13-1,25-17-2,-25 17-1,18-21 0,-18 21 0,12-25-2,-12 25 0,-2-23 0,2 23 0,-18-19 0,3 12 0,-1 5 0,-4 4 0,-1 7 0,-5 1 0,3 8 0,-7 3 0,7 5 0,0 2 0,12 2 0,-1 0 0,10 2 0,4-1 0,8-3 0,8-1 0,5-4 0,9-4 0,0-7 0,5-3 0,-2-7 0,6-2 0,-10-14 0,17 3-18,-20-1-26,-7 1 0,-21 11 1</inkml:trace>
    <inkml:trace contextRef="#ctx0" brushRef="#br0" timeOffset="10044.5745">8709 651 101,'0'0'39,"6"-16"0,-6 16 1,-20-17-25,20 17-3,0 0-3,20 7-9,-20-7 0,14 17 0,-14-17 0,28 34 0,-10-11 0,5 3 0,-4 2 0,2 2 0,0-2 0,-1-3 0,-1-2 0,-5-4 0,-1-2 0,-13-17 0,17 23 0,-17-23 0,0 0 0,0 0 0,11 18 0,-11-18 0,0 0 0,-16-11-44,16 11 3,-9-23-3,9 23 4</inkml:trace>
    <inkml:trace contextRef="#ctx0" brushRef="#br0" timeOffset="10451.5978">9135 567 102,'0'0'38,"0"0"2,0 0-2,0 0-24,-6 16-1,8 3-3,-18-8-10,9 10 0,-9-4 0,6 8 0,-4-1 0,1 3 0,3 1 0,-3 0 0,-1 0 0,5 0 0,-3-3 0,1-2 0,4-6 0,0-1 0,7-16 0,-9 19 0,9-19 0,0 0 0,0 0 0,0 0 0,20 0 0,-20 0-42,21-19 0,-21 19-2,20-19 3</inkml:trace>
    <inkml:trace contextRef="#ctx0" brushRef="#br0" timeOffset="11369.6503">9218 952 98,'0'0'38,"0"0"0,0 0 0,-11-21-25,11 21-2,0 0-4,0 0 0,0 0-2,12 28-5,-12-28 0,2 28 0,0-12 0,0 5 0,-2-2 0,2 0 0,-1 1 0,-1-20 0,4 24 0,-4-24 0,5 18 0,-5-18 0,0 0 0,0 0 0,0 0 0,0 0 0,0 0 0,0 0 0,0 0 0,16 0 0,-16 0 0,14-21 0,-7 3 0,6 2 0,-5-5 0,3 0 0,0 2 0,-1 1 0,-1 1 0,-9 17 0,18-18 0,-18 18 0,0 0 0,15-9 0,-15 9 0,0 0 0,23 9 0,-23-9 0,16 9 0,-16-9 0,18 16 0,-18-16 0,12 23 0,-12-23 0,9 24 0,-5-8 0,-4 2 0,0-18 0,0 33 0,0-33 0,3 30 0,-3-30 0,2 28 0,-2-28 0,-4 26 0,4-26 0,4 20 0,-4-20 0,0 0 0,2 19 0,-2-19 0,0 0 0,0 0 0,0 0 0,0 0 0,0 0 0,0 0 0,0 0-34,3-19-9,-3 19 0,-5-27 0</inkml:trace>
    <inkml:trace contextRef="#ctx0" brushRef="#br0" timeOffset="11850.6778">9431 444 80,'21'-4'37,"-21"4"0,0 0 1,0 0-12,0 0-15,27-5-3,-27 5-2,28-3-2,-28 3-1,32 0 0,-14 0-1,-1 1-2,-1 1 0,-16-2 0,30 4-6,-30-4-3,27 0-17,-27 0-13,0 0-1,0 0 1,0 0 0</inkml:trace>
    <inkml:trace contextRef="#ctx0" brushRef="#br0" timeOffset="12233.6997">9883 351 88,'0'0'37,"0"0"1,4 16 2,-4-16-19,0 0-7,7 17-3,2 1-5,-9-18-6,1 35 0,-1-18 0,0 3 0,2-4 0,0-1 0,-2-15 0,5 25 0,-5-25 0,2 16 0,-2-16 0,0 0 0,16 9-41,-16-9 0,0 0-1,0 0 1</inkml:trace>
    <inkml:trace contextRef="#ctx0" brushRef="#br0" timeOffset="12842.7346">10272 714 87,'0'0'35,"0"0"3,0 0 0,21 16-23,-21-16-2,0 18-2,0-18-3,-11 30 0,-1-14-6,5 8-2,-6-5 0,1 6 0,-4-6 0,2 8 0,2-10 0,-1 6 0,-3-4 0,0 1 0,-1-4 0,3-1 0,14-15 0,-29 18 0,29-18 0,-21 7 0,21-7 0,0 0-4,0 0-18,0 0-18,-5-16-2,5 16 2,7-24 0</inkml:trace>
    <inkml:trace contextRef="#ctx0" brushRef="#br0" timeOffset="13744.7862">10134 727 88,'0'0'34,"0"0"2,-18-9-5,18 9-15,0 0-4,0 0-2,0 0-2,18-4-1,-18 4 0,30-3-1,-11-2-6,13 6 0,-4-4 0,9 1 0,2-1 0,5 1 0,-3-2 0,3 1 0,-5-1 0,0 1 0,0-2 0,-2 1 0,-4 2 0,-3-1 0,-2 5 0,-12-4 0,9 12 0,-25-10-38,0 0-3,12 16-2,-12-16 2</inkml:trace>
    <inkml:trace contextRef="#ctx0" brushRef="#br0" timeOffset="13309.7613">10464 774 77,'21'-9'36,"-21"9"0,0 0 2,0 0-20,0 0-3,0 23-3,0-23-3,-18 18-1,3-9-2,4 8-6,-8-1 0,3 3 0,0 1 0,3 6 0,1-5 0,3 5 0,-1-1 0,6 1 0,1-3 0,4 0 0,5-4 0,-6-19 0,26 25 0,-6-18 0,1-3 0,3-8 0,3 1 0,-2-8 0,3 4 0,-14-14 0,11 17-14,-22-15-27,3 0-1,-10-2 1,-5 1 1</inkml:trace>
    <inkml:trace contextRef="#ctx0" brushRef="#br0" timeOffset="14860.85">10912 1089 79,'-30'5'39,"11"4"2,-2 0 0,3-11-16,7 30-9,-24-18-6,17 13-6,-10-7-4,9 2 0,3-6 0,16-12 0,-28 23 0,28-23 0,0 0 0,0 0 0,-6 21-8,6-21-32,0 0-3,0 0 2,13-16-2</inkml:trace>
    <inkml:trace contextRef="#ctx0" brushRef="#br0" timeOffset="14189.8116">10783 996 107,'0'0'38,"15"22"1,-15-22 0,22 36-30,-22-36-2,23 37-2,-14-18-1,7 7-1,-4 1-1,4 1 0,-1-2-2,-5 0 0,-1-3 0,0-3 0,-6-5 0,-3-15 0,11 18 0,-11-18-4,0 0-2,-12-25-8,13 8-25,-11-3-1,-3-4-1,3 3 2</inkml:trace>
    <inkml:trace contextRef="#ctx0" brushRef="#br0" timeOffset="14602.8352">10782 1113 94,'0'0'39,"7"-17"1,-7 17 0,21 5-25,-21-5-4,0 0-4,0 0-3,26-9-2,-26 9-1,25 0 1,-9 2-2,-16-2 0,21 2 0,-21-2 0,0 0 0,18 5 0,-18-5 0,0 0 0,0 0 0,0 0 0,0 0 0,0 0 0,0 0 0,-18 9 0,18-9 0,0 0 0,-16 21 0,16-21 0,-3 16 0,3-16 0,5 19 0,-5-19 0,11 16 0,-11-16 0,17 10 0,-17-10 0,20 9 0,-20-9-11,23-2-20,-23 2-9,16-7-2,-16 7 2,0 0-1</inkml:trace>
    <inkml:trace contextRef="#ctx0" brushRef="#br0" timeOffset="16527.9453">11848 528 89,'0'0'37,"0"0"1,3-21 2,-19 4-24,16 17-3,0 0-4,0 0-2,-31-22-1,31 22-6,-36-5 0,19 7 0,-8-4 0,4 4 0,-2 1 0,2 3 0,0-3 0,5 6 0,16-9 0,-29 18 0,29-18 0,-26 26 0,26-26 0,-23 28 0,23-28 0,-11 28 0,8-12 0,3-16 0,3 28 0,-3-28 0,16 25 0,-16-25 0,30 28 0,-14-14 0,0 3 0,3-1 0,-1 0 0,5 2 0,2-3 0,-2 3 0,1-2 0,-1 0 0,-3-2 0,-3 2 0,5-1 0,-8 1 0,-2 2 0,-1 3 0,-8-5 0,1 6 0,-2-2 0,-1-1 0,-1 0 0,0-1 0,-5-2 0,5-16 0,-16 26 0,16-26 0,-21 20 0,21-20 0,-32 10 0,13-6 0,-4-3 0,-4 1 0,8-2 0,-8-2 0,4 1 0,4-3 0,-2 2 0,5 1 0,0-1 0,0-2 0,16 4 0,-21-8 0,21 8 0,-18-13 0,18 13 0,-8-24 0,8 24-27,15-20-17,-15 20 0,9-31 1</inkml:trace>
    <inkml:trace contextRef="#ctx0" brushRef="#br0" timeOffset="17568.0048">12377 351 40,'0'0'31,"23"-6"3,-23 6-3,-1-17-7,1 17-3,0 0-5,0 0-3,5-23-3,-5 23-2,0 0-1,0 0-1,-7-25-1,7 25 0,-21-5-1,21 5-4,-25 4 0,9 1 0,-3 0 0,-1 4 0,1 2 0,3 1 0,-4 0 0,3 2 0,17-14 0,-27 28 0,27-28 0,-12 28 0,12-28 0,-4 23 0,4-23 0,16 16 0,-16-16 0,32 4 0,-14-6 0,3-2 0,2-3 0,-2 0 0,2-1 0,-4 0 0,-19 8 0,30-14 0,-30 14 0,0 0 0,20-8 0,-20 8 0,0 0 0,0 0 0,2 17 0,-2-17 0,-9 30 0,3-9 0,-2 4 0,-1 3 0,-4 4 0,3 1 0,-1 2 0,2-2 0,4-1 0,2-2 0,6-2 0,2-2 0,6-5 0,3-1 0,7-6 0,8-4 0,-1-1 0,7-7 0,4 0 0,-4-11 0,18 2-18,-21 0-27,-9 2 0,-23 5 1</inkml:trace>
    <inkml:trace contextRef="#ctx0" brushRef="#br0" timeOffset="20933.1973">4706 2444 73,'16'0'36,"-16"0"2,0 0 1,7-18-17,-7 18-7,0 0-3,0 0-3,-18 14-1,18-14-5,-23 21-3,11 2 0,-13 0 0,2 10 0,-3 4 0,-4 11 0,0 4 0,-4 8 0,1 1 0,1 6 0,9 2 0,3 5 0,3 1 0,6 1 0,2-1 0,8 1 0,8-1 0,3-1 0,3-2 0,4-9 0,3-8 0,-1-9 0,6-9 0,-6-13 0,10-5 0,-29-19 0,37-19-41,-22 0-2,1-4-1,-7-10 0</inkml:trace>
    <inkml:trace contextRef="#ctx0" brushRef="#br0" timeOffset="21812.2476">4932 2907 31,'3'-19'30,"-3"19"2,0 0 2,0 0-8,0 0-3,7-19-5,-7 19-4,0 0-1,0 0-3,0 0-1,-3 28-1,3-28-1,-16 37-7,4-13 0,1 8 0,-1 5 0,5 2 0,-2 3 0,3 0 0,5-3 0,2-3 0,1-4 0,5-4 0,4-5 0,1-5 0,-12-18 0,32 10 0,-16-13 0,0-4 0,1-9 0,1-2 0,-2-5 0,3-3 0,-1-2 0,0-4 0,-2-1 0,-1-2 0,1 3 0,2-1 0,0 3 0,-2 2 0,-8 1 0,1 6 0,-2 4 0,-7 17 0,11-18 0,-11 18 0,0 0 0,0 18 0,-2 5 0,-3 6 0,1 8 0,3 13 0,-3 1 0,2 3 0,0-3 0,1-2 0,1-5 0,5-7 0,-1-9 0,1-9 0,-5-19 0,0 0 0,17 11 0,-15-30 0,19 13-10,-12-23-33,4 0 0,-6-2 0,0 1 0</inkml:trace>
    <inkml:trace contextRef="#ctx0" brushRef="#br0" timeOffset="22230.2715">5378 3252 105,'0'16'39,"6"3"0,-6-3 1,0-16-30,-4 23-1,4-23-3,0 0-2,0 0-1,21 3-3,-12-20 0,5-5 0,2-4 0,5-2 0,2-2 0,0 0 0,-2 4 0,-3 7 0,-18 19 0,27-11 0,-27 11 0,14 30 0,-13-4 0,3 6 0,-2 0 0,0 3 0,1-4 0,-1-1 0,1-5 0,1-9 0,-4-16 0,0 15 0,0-15 0,0 0 0,0 0-9,0 0-29,0 0-5,-14-21 1,14 21-1</inkml:trace>
    <inkml:trace contextRef="#ctx0" brushRef="#br0" timeOffset="22663.2963">5977 2985 107,'0'0'39,"-23"1"3,5 5-2,18-6-27,-33 14-3,33-14-6,-34 21-4,15-7 0,1-3 0,18-11 0,-18 26 0,18-26 0,4 28 0,3-12 0,2 1 0,7 6 0,1 2 0,-1 1 0,2 1 0,-6 1 0,-3-2 0,-5 2 0,-6-3 0,-5-2 0,-6-6 0,-1-1 0,-7-6 0,3-2 0,-3-3 0,0-10 0,21 5 0,-23-20 0,23 20-4,5-17-39,8-1-1,-4-3 2,8 2-1</inkml:trace>
    <inkml:trace contextRef="#ctx0" brushRef="#br0" timeOffset="23140.3236">6099 3106 97,'0'0'37,"0"0"3,8 16-3,-8-16-22,22 10-8,6-8-4,2 3-5,-4-8-6,18 6-23,-3 3-8,-6-5 1,2 5-2</inkml:trace>
    <inkml:trace contextRef="#ctx0" brushRef="#br0" timeOffset="22972.3138">6222 2916 90,'0'0'38,"0"0"2,9 18 2,-2 13-23,-23-11-5,20 20-4,-17-5-8,12 16-2,-6-3 0,8 4 0,-1-1 0,4-3 0,-1-6 0,3-7 0,1-5 0,-7-30 0,16 26 0,-16-26-5,17-17-35,-19-1-3,-3-8 1,-5-11-1</inkml:trace>
    <inkml:trace contextRef="#ctx0" brushRef="#br0" timeOffset="23513.3449">6660 3099 107,'-25'5'41,"9"11"0,0 5 1,-14-7-29,27 16-4,-13-11-7,12 2-2,-1-5 0,5-16 0,4 23 0,-4-23 0,19-9 0,-3-1 0,0-4 0,3 0 0,1 0 0,1 0 0,-3 5 0,-3 11 0,-15-2 0,13 24 0,-13-6 0,0 5 0,-2-1 0,2 5 0,-3-3 0,-1-4 0,0-4 0,4-16 0,-1 26 0,1-26 0,1 16 0,-1-16-6,0 0-37,-1-21-1,1 21 1,7-29 0</inkml:trace>
    <inkml:trace contextRef="#ctx0" brushRef="#br0" timeOffset="24032.3746">6948 2521 96,'12'-21'40,"-12"21"3,5 16-2,-5-16-21,7 45-7,-15-15-11,11 19-2,-8 4 0,5 7 0,-4 3 0,2 2 0,2 2 0,0 1 0,0-1 0,2-5 0,0-10 0,2-4 0,-1-10 0,2-8 0,2-10 0,-7-20 0,20-6 0,-4-13 0,1-6 0,3-4 0,-1-1 0,2 2 0,-3 1 0,-4 10 0,-14 17 0,20 1 0,-20-1 0,5 39 0,-5-13 0,-4 6 0,-1 1 0,0 3 0,-2-3 0,-2-7 0,0-6 0,9-20 0,-18 23 0,18-23 0,-19-4 0,3-14 0,16 18 0,-26-26-37,15 3-7,0-7-1,4 0 3</inkml:trace>
    <inkml:trace contextRef="#ctx0" brushRef="#br0" timeOffset="24325.3913">7347 2581 119,'15'26'41,"-15"6"2,-3 8-1,6 16-32,-10-3-10,9 12 0,-9 0 0,5 5 0,-5-1 0,6-6 0,-3-3 0,-1-6 0,1-6 0,-3-11 0,9 0 0,-2-37 0,5 29-34,-5-29-9,0 0-1,13-22 1</inkml:trace>
    <inkml:trace contextRef="#ctx0" brushRef="#br0" timeOffset="24665.4108">7574 3248 110,'0'0'39,"29"16"0,-12-9-3,-17-7-31,34-19 1,-18 3-3,1 4 0,-6-6-1,-4 2 0,-4 1 0,-3 15 1,-7-20 2,7 20-5,-24 9 0,13 9 0,-7 3 0,6 12 0,-6 2 0,11 9 0,6-2 0,9 0 0,10-3 0,10-9 0,11-5 0,4-22 0,25-3-25,-15-14-18,0-4-2,-7-6 1</inkml:trace>
    <inkml:trace contextRef="#ctx0" brushRef="#br0" timeOffset="25260.4448">9219 3081 99,'0'0'41,"0"0"0,16 20 1,-16-20-26,16 33-7,-12-8-2,10 12-7,-5-4 0,7 7 0,-1-1 0,5 1 0,-2-4 0,-1-8 0,-1-2 0,-5-8 0,1-3 0,-12-15 0,27 6-5,-29-24-23,2 18-15,10-30-1,-3 7 1,-1-1 0</inkml:trace>
    <inkml:trace contextRef="#ctx0" brushRef="#br0" timeOffset="25530.4603">9673 2983 102,'0'0'40,"0"0"2,2 19-1,-27-3-27,22 30-4,-26-6-4,12 13-6,-8-2 0,2 3 0,0-4 0,0-5 0,2-4 0,5-10 0,0-4 0,2-8 0,7-1 0,7-18 0,-7 19 0,7-19-14,0 0-29,0 0-1,5-23 1,-5 23 0</inkml:trace>
    <inkml:trace contextRef="#ctx0" brushRef="#br0" timeOffset="25894.4811">9613 3436 103,'4'18'41,"-1"-1"1,-1-1-1,-2-16-29,5 18-5,-5-18-3,0 0-1,23 3-1,-7-13-2,0-6 0,7-3 0,0-2 0,5 0 0,-3 1 0,-2 6 0,-6 7 0,-17 7 0,20 18 0,-17 3 0,-4 5 0,-3 8 0,-1-1 0,-1 0 0,-1-1 0,2-7 0,5-6 0,0-19 0,7 16-4,-7-16-32,-3-16-6,8 0-2,6-3 1</inkml:trace>
    <inkml:trace contextRef="#ctx0" brushRef="#br0" timeOffset="26105.4932">10109 3178 105,'23'9'40,"-23"-9"1,30 14-1,-9 0-26,-3-16-8,10 6-2,-3-3-6,-2-13-6,16 2-31,-13 1-2,1-5 0,-4-2-1</inkml:trace>
    <inkml:trace contextRef="#ctx0" brushRef="#br0" timeOffset="26572.5197">10879 2995 87,'0'0'42,"9"32"1,-13-11-1,-3 28-10,-7-17-23,17 19-9,-13-4 0,3 13 0,-4-4 0,2 6 0,2-6 0,4-7 0,-3-5 0,1-9 0,2-8 0,3-27 0,12 15 0,-16-43-18,13 7-26,-5-16 0,-1-10 0,3-11 1</inkml:trace>
    <inkml:trace contextRef="#ctx0" brushRef="#br0" timeOffset="26852.5359">10805 2948 112,'0'0'41,"23"-9"1,-4 6-1,11 17-32,-9-11-2,14 15-4,-6 1-3,4 4 0,-6 3 0,-6 2 0,-5 0 0,-9 2 0,-7 0 0,-5-2 0,-13-1 0,-2-4 0,-4-6 0,1-8 0,3-6 0,1-6 0,19 3-5,-28-19-6,28 19-27,12-30-4,-8 10 1,-4 20-1</inkml:trace>
    <inkml:trace contextRef="#ctx0" brushRef="#br0" timeOffset="27204.556">11249 3104 100,'39'-2'38,"-3"-6"2,1-5-2,3 6-30,-13-14-2,4 7-2,-9-9-1,-1 6-1,-16-3 0,-7 5-1,2 15 0,-28-20 0,9 17 1,-4 8-1,-4 4 1,4 8 0,2 1-1,5 7 2,4-1-3,7 3 0,1-3 0,6 1 0,3-1 0,8-3 0,2-3 0,-15-18 0,37 28 0,-19-24-7,14 10-6,-13-16-28,8-9-2,-3-1 1,-1-7 1</inkml:trace>
    <inkml:trace contextRef="#ctx0" brushRef="#br0" timeOffset="27520.5741">11738 3102 91,'2'20'39,"-2"-20"2,7 17-1,-7-17-27,4 16-3,-4-16-2,0 0-2,21 0-1,-21 0-3,19-17-2,-5 1 0,1-7 0,0-3 0,5-4 0,1-4 0,-2 4 0,4-1 0,2 6 0,-7 2 0,7 15-2,-17-10-11,22 16-27,-30 2-3,23 16 2,-19 0-2</inkml:trace>
    <inkml:trace contextRef="#ctx0" brushRef="#br0" timeOffset="27732.5862">12189 3025 69,'0'0'38,"22"27"-1,-22-27 2,-8 17-21,20 6-5,-12-23-5,-2 26-3,2-26-2,0 0-2,0 18-3,0-18-5,0 0-9,0 0-24,7-25 2,-1 9-1,-8-10 1</inkml:trace>
    <inkml:trace contextRef="#ctx0" brushRef="#br0" timeOffset="27923.5971">12319 2693 103,'0'0'39,"0"0"2,0 0-6,0 0-23,0 0-5,-16 16-2,16-16-3,-7 31-2,7-31-6,7 41-11,-1-20-23,-5-5 0,1 3 0,3-3-1</inkml:trace>
    <inkml:trace contextRef="#ctx0" brushRef="#br0" timeOffset="28327.6203">12598 2979 109,'-28'23'42,"12"-9"0,4 2 1,12-16-31,-13 28-5,3-12-7,15 5 0,-7-5 0,11 2 0,-9-18 0,30 22 0,-12-18 0,-1-6 0,6-5 0,2-5 0,5-6 0,-5-5 0,-6-1 0,-1-6 0,-6 0 0,-8 4 0,-8-1 0,-5 6 0,-8 5 0,-8 6 0,0 6 0,-3 6 0,-2 5 0,5 0 0,9 11 0,-8-11-5,22 19-22,2-26-15,-7 27-2,7-27 2,10 21 0</inkml:trace>
    <inkml:trace contextRef="#ctx0" brushRef="#br0" timeOffset="28913.6538">13101 2950 111,'-18'0'40,"1"3"2,-1 6-1,8 8-34,-17-6-1,18 12-1,-5-4-2,9 6-3,-4-1 0,4-3 0,1-1 0,4-20 0,11 23 0,-11-23 0,24 3 0,-2-12 0,-5-5 0,6-5 0,0-6 0,-2-1 0,8-9 0,-1-6 0,-2-6 0,-4-9 0,-3-6 0,-3-3 0,0 0 0,0 2 0,-8 5 0,-4 9 0,-4 12 0,0 12 0,0 25 0,-2-16 0,2 16 0,-2 18 0,-3 3 0,7 9 0,-7 5 0,1 11 0,1 3 0,-4 6 0,1 1 0,3 2 0,-3-2 0,-1-5 0,4-4 0,1-6 0,6-8 0,-1-6 0,4-5 0,-7-22 0,23 23 0,-23-23-20,18-16-23,-2 1-2,1-5 2,1-4-2</inkml:trace>
    <inkml:trace contextRef="#ctx0" brushRef="#br0" timeOffset="29062.6623">13458 2985 115,'-11'23'40,"4"1"0,-4-4 0,3-3-36,8-1-4,0 3-4,0-19-15,0 0-19,0 0-4,1-19 3,6 1-2</inkml:trace>
    <inkml:trace contextRef="#ctx0" brushRef="#br0" timeOffset="29220.6713">13477 2672 113,'0'0'40,"0"0"2,0 0-1,16 28-33,-20-9-5,10 2-6,10 16-11,0-7-27,-6-3 0,6-1 0,0-1 0</inkml:trace>
    <inkml:trace contextRef="#ctx0" brushRef="#br0" timeOffset="29483.6864">13862 2937 120,'-25'4'43,"4"5"2,-7 1-2,15 16-39,-6-6-4,14 10 0,-1 1 0,6 1 0,2 0 0,14-1 0,2-4 0,10-5 0,5-8 0,1-6 0,7-7 0,-4-15 0,19 4-30,-21-8-14,-3 2-1,-12-3 2</inkml:trace>
    <inkml:trace contextRef="#ctx0" brushRef="#br0" timeOffset="36507.0881">15631 2983 94,'0'0'40,"0"19"2,0-19-2,3 42-23,-3-42-5,-3 39-2,-1-20-10,13 4 0,-4-3 0,4-5 0,-9-15 0,28 20 0,-12-17 0,7-6 0,-3-6 0,1-5 0,0-4 0,-2-3 0,-3-3 0,-5-3 0,-6 1 0,-7 1 0,-5 3 0,-2 2 0,-5 3 0,-5 1 0,-1 4 0,1 1 0,0 4 0,3 0 0,16 7 0,-28-9 0,28 9 0,-16-2 0,21 18-11,-5-16-32,0 16 0,0-16 1,11 19 0</inkml:trace>
    <inkml:trace contextRef="#ctx0" brushRef="#br0" timeOffset="36973.1147">15994 2900 119,'0'0'42,"2"16"1,-2-16 0,-16 25-35,18-1-8,-6-4 0,4 3 0,0-4 0,0-3 0,0-16 0,7 24 0,-7-24 0,0 0 0,23-3 0,-7-11 0,2-6 0,5-6 0,3-2 0,-3-4 0,6 4 0,-10 4 0,-3 4 0,-16 20 0,21-12 0,-21 12 0,0 25 0,0-3 0,-2 3 0,-1 0 0,1 1 0,0-5 0,0-3 0,2-18 0,13 15 0,-13-15 0,21-10 0,-2-1 0,-1-1 0,3-2 0,2 2 0,-5 1 0,-18 11 0,19-2 0,-19 2 0,4 18 0,-8-2 0,-1 1 0,0 3 0,-4-3 0,9-17 0,-13 27 0,13-27 0,0 0 0,4 15 0,-4-15 0,21-12-32,-21 12-12,21-16 0,-21 16 1</inkml:trace>
    <inkml:trace contextRef="#ctx0" brushRef="#br0" timeOffset="37289.1328">16483 2999 107,'6'21'41,"-6"-21"1,-6 23 0,6-23-31,6 16-2,-6-16-6,31 7-3,-11-11 0,8-3 0,0-5 0,0-4 0,-6-3 0,1-3 0,-13 0 0,-3-1 0,-5-2 0,-6 4 0,-4 2 0,8 19 0,-25-25 0,9 20 0,-5 7 0,-2 3 0,3 5 0,-1 3 0,11 10 0,-17-16-26,11 7-16,16-14-1,-12 23 1,12-23-1</inkml:trace>
    <inkml:trace contextRef="#ctx0" brushRef="#br0" timeOffset="37741.1587">16759 2790 98,'1'19'36,"-1"-19"1,25 11-3,-9-11-35,16 0-23,5 10-12,-9-8 1,11 8-2</inkml:trace>
    <inkml:trace contextRef="#ctx0" brushRef="#br0" timeOffset="38062.1769">17149 2990 88,'0'0'40,"-13"32"2,13-32 0,-10 15-20,19 8-10,-9-23-3,12 20-9,-12-20 0,30 8 0,-11-11 0,4-2 0,4-8 0,1-2 0,-7-5 0,0-4 0,-5-3 0,-7-1 0,-7-2 0,-9 2 0,-6 4 0,-6 4 0,1 4 0,-6 9 0,1 7 0,-4 6 0,10 13 0,-8-10-10,23 10-30,-10 4-3,5-4 1,5 1 0</inkml:trace>
    <inkml:trace contextRef="#ctx0" brushRef="#br0" timeOffset="38780.2181">17698 2814 109,'0'0'42,"0"0"1,0 0 0,0 0-30,10 35-8,-19-15-5,15 11 0,-12 5 0,1 7 0,-4 1 0,-1 9 0,1 2 0,0 1 0,4 0 0,-2-3 0,-4-4 0,8-3 0,-3-11 0,8-9 0,-7-8 0,5-18 0,0 0 0,-9-23 0,12-11 0,-6-15 0,6-7 0,-1-14 0,11-2 0,-8-4 0,5 6 0,-4 3 0,6 9 0,-1 12 0,3 8 0,-2 15 0,2 5 0,2 13 0,0 2 0,4 8 0,1 4 0,5 6 0,-5 8 0,4 2 0,-4 5 0,-3 0 0,1 0 0,-3-1 0,-5-2 0,-4-6 0,-5-4 0,-2-17 0,-13 20 0,13-20 0,-26-4 0,3-8 0,5 3 0,-12-10 0,14 12-9,-17-16-8,33 23-20,-23-14-6,7 10 3,16 4-1</inkml:trace>
    <inkml:trace contextRef="#ctx0" brushRef="#br0" timeOffset="39308.2483">18151 2851 91,'18'-2'41,"-18"2"1,0 0 0,19 4-13,-1 17-19,-18-21-10,11 37 0,-4-16 0,5 2 0,4-2 0,0-2 0,1-3 0,1-7 0,5-4 0,0-8 0,5-4 0,-3-11 0,5 0 0,-5-6-2,1-1 0,-5 1 0,-3 1 2,-4 7 0,-14 16 3,0 0 0,0 0-3,0 0 0,-40 44 0,8 5 0,-14 11 0,-4 14 0,-8 5 0,3 10 0,3-1 0,4-2 0,5-7 0,10-8 0,12-17 0,12-17 0,9-12 0,0-25 0,18 3 0,-15-27-26,15-13-20,5-16 0,0-14 0</inkml:trace>
    <inkml:trace contextRef="#ctx0" brushRef="#br0" timeOffset="40641.3246">6822 4535 57,'6'-30'37,"-6"30"2,-2-23 1,-2 7-12,4 16-11,-21-7-3,21 7-3,-23 9-2,14 7-6,-7-2-3,6 12 0,-2 0 0,3 8 0,2-1 0,5 4 0,2-4 0,7-3 0,4-7 0,-11-23 0,33 12 0,-8-20 0,1-10 0,4-6 0,-3-5 0,-3 0 0,-2 0 0,-5 7 0,-3 4 0,-14 18 0,0 0 0,18 18 0,-16 8 0,-2 13 0,-2 3 0,2 12 0,-5 6 0,1 7 0,-5 0 0,-6 1 0,-3-3 0,-3 4 0,-4-8 0,-1-3 0,1-7 0,0-4 0,4-11 0,7-8 0,0-9 0,14-19 0,-20 7 0,20-7 0,-10-28 0,3 3 0,5-1 0,-7-13 0,14 13 0,-12-13-37,11 2-9,1 1 1,2-1 0</inkml:trace>
    <inkml:trace contextRef="#ctx0" brushRef="#br0" timeOffset="41432.3698">7165 4659 106,'19'-12'40,"-19"12"2,0 0 0,23 4-30,-23-4-2,-2 19-7,2-19-3,-3 44 0,-2-14 0,5 12 0,-4 4 0,2 10 0,-1 2 0,1 3 0,0-1 0,2 0 0,-3-4 0,3 0 0,-4-7 0,4-6 0,0-10 0,-2-7 0,1-6 0,1-20 0,0 19 0,0-19 0,0 0 0,-2-23 0,0 7 0,0-5 0,-3-3 0,1-8 0,-1 2 0,0-9 0,1 1 0,1-4 0,-1-6 0,3-3 0,1 0 0,0 0 0,0 0 0,3 2 0,2 2 0,-1 3 0,3 5 0,2 6 0,0 1 0,1 4 0,6 3 0,-4 4 0,4 5 0,-16 16 0,32-17 0,-14 15 0,1 6 0,1 4 0,-1 3 0,-1 3 0,-1 2 0,3 3 0,-4-1 0,-2-1 0,-5 1 0,-2-2 0,-6 0 0,-1-1 0,-5 1 0,-6 2 0,11-18 0,-28 30 0,12-18 0,-5 2 0,0-3 0,0-3 0,0 1 0,1-7 0,4 1 0,0-6 0,16 3 0,-19-16 0,35 18-24,-11-18-20,9 0 0,0-5 1,6 0 0</inkml:trace>
    <inkml:trace contextRef="#ctx0" brushRef="#br0" timeOffset="41884.3955">7846 4477 105,'0'0'40,"-16"0"3,16 0-2,-47 7-29,38 8-2,-12-9-6,21-6-4,-25 23 0,25-23 0,-16 26 0,11-10 0,5-16 0,-4 30 0,8-13 0,1 2 0,4 1 0,1 3 0,5-4 0,0 2 0,1-2 0,4 2 0,-3-1 0,1-3 0,-2-1 0,-16-16 0,21 25 0,-21-25 0,7 21 0,-7-21 0,-16 21 0,16-21 0,-32 14 0,13-5 0,-2-4 0,0 0 0,1-3 0,3-4 0,17 2 0,-23-8 0,23 8-5,0 0-39,24-9-1,-24 9 2,37-34-1</inkml:trace>
    <inkml:trace contextRef="#ctx0" brushRef="#br0" timeOffset="42581.4355">9467 4735 82,'0'0'38,"0"0"0,0 0 2,17 10-26,-17-10-2,0 0-3,-19 7-2,15 13 0,-8-4-2,5 6-2,-7 3-3,5 5 0,0-2 0,7 2 0,4-7 0,7-6 0,-9-17 0,32 21 0,-11-21 0,4-8 0,1-6 0,1-8 0,-3-4 0,-4-6 0,-6-1 0,-5-4 0,-6 2 0,-5 5 0,-5 2 0,-5 7 0,-7 9 0,-6 10 0,-2 11 0,1 3 0,3 11 0,-4-7 0,17 15-10,-13-10-30,23-21-3,-2 21 1,2-21-1</inkml:trace>
    <inkml:trace contextRef="#ctx0" brushRef="#br0" timeOffset="43124.4666">9654 4714 98,'21'-11'36,"9"13"2,-5-11-6,12-3-62,10 19-4,-13-14 0,6 12-3</inkml:trace>
    <inkml:trace contextRef="#ctx0" brushRef="#br0" timeOffset="42990.4589">10026 4160 97,'0'0'39,"-12"-17"1,12 17 1,-36-2-29,31 25-2,-20-7 0,13 19-4,-9-4-6,5 12 0,0 0 0,6 8 0,-8 2 0,7 5 0,1-2 0,4 2 0,3-1 0,3-1 0,3-3 0,5-1 0,4-3 0,2-1 0,4-2 0,-8-4 0,1-4 0,-4 1 0,-7-2 0,-7-7 0,-4-4 0,-10-10 0,5-2 0,-17-26-6,17-4-36,-11-9-3,-1-10 2,0-10-1</inkml:trace>
    <inkml:trace contextRef="#ctx0" brushRef="#br0" timeOffset="43823.5066">11521 4717 80,'25'-23'39,"-25"23"1,2-15 1,-2 15-25,-21-6-2,21 6-4,-41 9-3,20 2-1,-9-6-4,7 9-2,-2 0 0,9 2 0,2 1 0,9 3 0,12-1 0,7 8 0,2 2 0,3 1 0,4 0 0,-2 0 0,-1 0 0,-1 0 0,-10-2 0,-5-5 0,-8-2 0,-10-4 0,-4-3 0,-5-7 0,-1-1 0,-5-8 0,1-2 0,3-4 0,4 2 0,0-11 0,21 17-14,0 0-29,-12-20-1,12 20 1,1-21 0</inkml:trace>
    <inkml:trace contextRef="#ctx0" brushRef="#br0" timeOffset="44463.5432">11689 4867 107,'0'0'41,"0"0"2,14 28-1,-14-28-31,-3 45-2,-3-15-7,10 9-2,-8 3 0,4 6 0,-2-1 0,2 8 0,-3-3 0,-1 1 0,3-6 0,-3-3 0,4-9 0,2-3 0,-4-7 0,0-9 0,2-16 0,0 0 0,0 0 0,0 0 0,-10-37 0,6 3 0,-3-8 0,0-12 0,2-10 0,1-6 0,4-4 0,-1 2 0,2 0 0,1 5 0,5 2 0,5 9 0,3 9 0,4 8 0,2 6 0,6 8 0,-4 13 0,7 10 0,0 11 0,-2 12 0,2 7 0,-5 9 0,-6 7 0,-10 3 0,-7 1 0,-4-4 0,-5-6 0,-9-4 0,-5-10 0,-8-6 0,-1-8 0,2-13 0,7-2 0,-7-11 0,28 16 0,-39-44-3,39 19-40,-7 2-3,5-3 3,4 0-2</inkml:trace>
    <inkml:trace contextRef="#ctx0" brushRef="#br0" timeOffset="45004.5741">12104 4079 105,'0'0'42,"14"22"2,-9-1 0,22 21-33,-29-7-2,11 19-9,-9-1 0,3 12 0,-1-2 0,0 6 0,-2-4 0,0-2 0,-7-7 0,3-6 0,4-8 0,-3-11 0,1-4 0,2-27 0,0 17 0,0-17 0,14-22 0,-2-3 0,4-8 0,5-1 0,2-3 0,0 4 0,-3 3 0,-3 5 0,3 11 0,-20 14 0,23-5 0,-23 5 0,10 30 0,-6-4 0,-1 8 0,-6 3 0,1-1 0,0 5 0,-3-2 0,0-3 0,1-4 0,-1-6 0,3-6 0,2-20 0,2 26 0,-2-26 0,0 0 0,0 0 0,16-14-45,-16 14 0,10-26 1,-3 8 0</inkml:trace>
    <inkml:trace contextRef="#ctx0" brushRef="#br0" timeOffset="45394.5963">12584 4800 71,'28'3'39,"-12"-10"0,5 0 1,-1 13-10,-10-27-22,13 5-2,-10-11-2,2 5 0,-6-8-2,2 3-1,-8 1 1,-3 7 0,0 19 0,-21-18 1,2 18-1,5 16-2,-8 7 0,0 12 0,-3 4 0,7 3 0,-1-2 0,12 1 0,5-5 0,4-4 0,5-7 0,3-10 0,-10-15 0,29 13 0,-5-10 0,-15-20-7,19 4-35,-12-1-2,2 0 2,-4-2-2</inkml:trace>
    <inkml:trace contextRef="#ctx0" brushRef="#br0" timeOffset="45734.6159">12919 4770 67,'0'0'37,"7"21"0,-7-21 2,-7 16-23,23 10 0,-16-26-2,0 27-3,0-27-2,0 0-2,0 0-5,0 0-2,16-6 0,-7-11 0,1-8 0,1-6 0,5-3 0,0-6 0,7 1 0,-2 2 0,0 6 0,2 2 0,2 12 0,0 1 0,5 14 0,-15-6-7,17 23-23,-16-4-13,4-2-1,-3 3 3,-17-12-2</inkml:trace>
    <inkml:trace contextRef="#ctx0" brushRef="#br0" timeOffset="73680.2141">13376 4828 72,'0'0'37,"0"0"1,22 11 1,-3-1-24,-19-10-3,21 4-1,-21-4-3,30 0-3,-14-9 0,7 7-2,-7-5-1,7 2 0,0-4-1,-2 0 0,-2-1 0,-3 1-1,-16 9 1,27-16-1,-27 16 2,14-18-2,-14 18 0,5-19 0,-5 19 0,7-23 0,-7 23 0,2-24 0,-2 24 0,-2-21 0,2 21 0,-5-20 0,5 20 0,-11-17 0,11 17 0,-19-13 0,19 13 0,-23-8 0,23 8 0,-23 0 0,5 5 0,18-5 0,-30 17 0,16-1 0,0 0 0,2 3 0,-2 3 0,1 0 0,3 1 0,1 0 0,2-2 0,3-2 0,1-1 0,3-2 0,0-16 0,-2 26 0,2-26 0,4 25 0,-4-25 0,5 23 0,-5-23 0,11 24 0,-11-24 0,8 28 0,-8-28 0,13 25 0,-13-25 0,17 19 0,-17-19 0,18 16 0,-18-16 0,21 9 0,-5-6 0,0-1 0,-16-2 0,26 5 0,-26-5 0,23 4 0,-23-4 0,23-2 0,-23 2 0,0 0 0,34-14-41,-34 14-2,0 0-1,0 0 0</inkml:trace>
    <inkml:trace contextRef="#ctx0" brushRef="#br0" timeOffset="74634.2687">14100 4675 53,'13'-19'36,"-13"19"-1,0 0-4,0 0-8,0 0-6,7-21-4,-7 21-4,0 0 0,0 0-2,-11-20-1,11 20 0,-21-3-2,21 3 0,-30 2-2,30-2-2,-35 8 0,35-8 0,-29 16 0,29-16 0,-21 18 0,21-18 0,-16 24 0,16-24 0,-5 30 0,1-14 0,4 0 0,-1 1 0,2-1 0,6 0 0,-7-16 0,6 26 0,-6-26 0,16 23 0,-16-23 0,28 18 0,-28-18 0,25 23 0,-25-23 0,19 24 0,-19-24 0,16 25 0,-16-25 0,2 28 0,-2-28 0,-11 30 0,11-30 0,-19 25 0,19-25 0,-25 21 0,25-21 0,-32 14 0,15-13 0,17-1 0,-25-3 0,25 3 0,0 0 0,-27-21 0,27 21-2,-19-4-39,19 4-3,0 0 0,0 0 1</inkml:trace>
    <inkml:trace contextRef="#ctx0" brushRef="#br0" timeOffset="75680.3287">14413 3927 53,'0'0'39,"0"0"1,0 0 1,-4-29-10,22 45-15,-18-16-3,21 18-4,-10-1-2,10 20-1,-2 2-6,4 22 0,0 8 0,2 19 0,-4 12 0,0 14 0,-9 9 0,1 7 0,-4 0 0,-9 0 0,-6-8 0,-6-8 0,-6-14 0,-5-16 0,0-13 0,-1-17 0,-1-10 0,0-18 0,2-3 0,-3-21 0,26-2-30,-23-2-14,7-5-2,16 7 3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6:59.4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31-4 119,'0'0'42,"-18"-5"0,18 5-1,0 0-32,0 0-7,0 15-2,0-15 0,-23 16-28,23-16-13,0 0 0,0 16-1,0-16 0</inkml:trace>
  <inkml:trace contextRef="#ctx0" brushRef="#br0" timeOffset="-205">-92 237 73,'0'0'38,"0"0"1,0 0 1,0 0-17,-16-15-6,16 15-4,0 0-3,0 0-8,0 0-2,-19 23 0,19-23 0,-14 16 0,14-16 0,-18 21 0,0-7 0,18-14 0,-16 28 0,16-28 0,-1 27 0,1-27 0,0 26 0,0-26 0,19 19 0,-19-19 0,28 13 0,-7-15 0,2 5 0,-7-11 0,23 16-9,-21-18-34,-1 1-1,-2-8 2,-5-1-2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01.7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-51 7714 94,'0'0'35,"-9"-17"2,9 17 1,4-39-27,15 32-3,-1-7-2,17 10 0,7-3 0,11 11-2,4 3 0,17 11 0,2 4-2,7 13-2,-5 6 0,-10 6 0,-15 4 0,-5 7 0,-21 0 0,-24 6 0,-14-3 0,-19 1 0,-14-4 0,-9-6 0,-7-6 0,-5-6 0,3-8 0,6-9 0,8-6 0,8-13 0,15 5-2,-2-23-25,27 14-14,13-21-3,8 10 2,4-3 0</inkml:trace>
  <inkml:trace contextRef="#ctx0" brushRef="#br0" timeOffset="-465.0266">239 7818 62,'0'0'35,"5"-18"-1,-5 18 2,-21-24-18,21 24-4,0 0-2,0 0-2,5-20-3,-5 20-1,0 0-1,0 0-1,0 0-1,0-17-1,0 17 0,0 0-1,3-16 1,-3 16 0,0 0-2,0 0 0,9-16 0,-9 16 0,0 0 0,0 0 0,0 0 0,0 0 0,0 0 0,0 0 0,0 0 0,0 0 0,0 0 0,0 0 0,0 0 0,0 0 0,0 0 0,0 0 0,0 0 0,0 0 0,0 0 0,0 0 0,0 0 0,0 0 0,0 0 0,0 0 0,0 0 0,0 0 0,0 0 0,0 0 0,0 0 0,0 0 0,0 0 0,0 0 0,0 0 0,0 0 0,0 0 0,0 0 0,0 0 0,0 0 0,0 0 0,0 18 0,0-18 0,0 0 0,-3 17 0,3-17 0,-2 27 0,-5-3 0,3 10 0,-4 8 0,1 12 0,-1 11 0,5 4 0,-4 3 0,0-2 0,9-1 0,1-9 0,4-8 0,2-10 0,-4-10 0,-1-9 0,-4-23 0,9 24 0,-9-24 0,0 0 0,3-26-9,-3 26-6,13-40-25,-3-2-2,-3-4 2,-2-7-1</inkml:trace>
  <inkml:trace contextRef="#ctx0" brushRef="#br0" timeOffset="375.0214">777 8206 103,'0'0'39,"0"0"1,0 0 1,-21-21-33,21 21 0,0 0-1,3 28-1,-3-28-3,6 35-3,-1-13 0,4 2 0,0 2 0,5-3 0,2-5 0,3-6 0,4-7 0,5-6 0,-1-8 0,-3-7 0,3-5 0,-6-7 0,-2-5 0,-4-1 0,-3-1 0,-9 5 0,3 4 0,-6-2 0,0 28-7,-9-25-23,9 25-11,0 0-1,10 19 1,-1-3-1</inkml:trace>
  <inkml:trace contextRef="#ctx0" brushRef="#br0" timeOffset="924.0529">1386 8120 90,'9'-16'37,"-9"16"0,0 0 2,0 0-28,-30-5-1,24 21-1,-13-7-2,8 12-1,-6-4-1,4 8-1,-2-4-4,2 4 0,4-6 0,8-1 0,1-18 0,10 17 0,-10-17 0,34-5 0,-11-9 0,3-4 0,2-6 0,-1-1 0,-1-1 0,-3 3 0,-9 0 0,-3 5 0,-11 18 0,14-22 0,-14 22 0,0 0 0,0 0 0,0 0 0,0 0 0,0 15 0,0-15 0,-2 32 0,-3-13 0,0 4 0,-1 2 0,3-1 0,1 1 0,-1-4 0,1-2 0,0-3 0,2-16 0,9 21 0,-9-21 0,0 0 0,21 13 0,-21-13 0,25 0 0,-25 0-5,28-29-36,-12 15-1,-2-5 0,-5 0-1</inkml:trace>
  <inkml:trace contextRef="#ctx0" brushRef="#br0" timeOffset="1387.0793">1806 7491 97,'0'0'39,"2"-23"1,-2 23 0,-7 23-28,7-23-3,-2 35-2,2-8 0,5 17-3,-8 5-4,6 19 0,-3 1 0,2 8 0,-4 4 0,2 2 0,2-3 0,2-4 0,-1-9 0,1-15 0,3-4 0,-2-18 0,6-6 0,-11-24 0,24 9-3,-22-25-38,14-12-2,-4-14 1,4-4-1</inkml:trace>
  <inkml:trace contextRef="#ctx0" brushRef="#br0" timeOffset="1558.0891">2018 8099 110,'-4'32'39,"1"1"1,-3-3-2,-8-5-32,16 3-2,-4-13-2,2-15-4,4 23-5,-4-23-21,-5-19-11,8 3 1,-5-14 0,4-5-2</inkml:trace>
  <inkml:trace contextRef="#ctx0" brushRef="#br0" timeOffset="1694.0969">2037 7788 111,'0'0'36,"0"0"1,-1 16-2,1-16-37,12 26-10,6-10-25,-1-4 1,10 9 0,-4-8-1</inkml:trace>
  <inkml:trace contextRef="#ctx0" brushRef="#br0" timeOffset="2156.1234">2299 7988 86,'-22'4'38,"22"-4"1,-19 3 1,1-13-24,18 10-4,0 0-3,0 0-3,0 0-2,0 0-1,16 7-1,-16-7-2,27 10 0,-11-1 0,6-2 0,7 2 0,-3-2 0,2 2 0,-1 0 0,-2-1 0,-6 3 0,-3 3 0,-14 2 0,-6 8 0,-3 3 0,-5 4 0,-4 3 0,-2 1 0,1 0 0,-1 0 0,4-3 0,3-2 0,6-4 0,5-3 0,2-4 0,5-1 0,-7-18 0,19 19 0,1-12 0,-3-12 0,13 8-9,-14-10-32,9-7-1,-6-3 0,-8-1 0</inkml:trace>
  <inkml:trace contextRef="#ctx0" brushRef="#br0" timeOffset="2583.1477">2290 8266 85,'-18'11'35,"18"-11"0,0 0 0,21 0-18,2 3-16,7 1-2,2-6-2,9 7-2,-8-5-2,13 7 1,-11-9-1,11 8 1,-18-8-1,6 4 4,-8 1 4,-1-5 3,0 6 2,-7-11 1,1 7 0,-19 0 0,30-14 0,-25-2-2,-5 16 0,13-33-1,-10 15-1,-8-8 1,3 10 0,-12-9 2,14 25-1,-28-23 1,28 23-1,-29 7 1,19 13-6,-6 3 0,7 7 0,6 5 0,1 2 0,11 1 0,7-3 0,7-1 0,7-10 0,14 4 0,-2-15-41,11-8 0,0-5-2,2-9 1</inkml:trace>
  <inkml:trace contextRef="#ctx0" brushRef="#br0" timeOffset="8315.4756">4685 8018 77,'-25'6'33,"25"-6"0,0 0 1,0 0-26,27-4-2,-6-3-2,14 2-2,9-4 0,9 0-1,7 6-3,-5-13-14,2 0-18,4 11 1,-13-11-1,1 11 0</inkml:trace>
  <inkml:trace contextRef="#ctx0" brushRef="#br0" timeOffset="8127.4649">4920 7865 56,'5'-35'33,"-5"35"1,-3-38 1,4 6-16,-1 32-3,-1-40-3,1 40-2,1-30-1,-1 30-1,0 0-2,0 0-1,0 0 0,11 24-6,-11 6 0,0 11 0,-2 6 0,2 7 0,2 6 0,7 3 0,-2-1 0,-2-4 0,-1-7 0,1-7 0,2-6 0,-7-6 0,4-6 0,-4-26 0,-8 30 0,8-30-2,0 0-14,-26-10-26,15-13 0,-3-9 0,-7-8 1</inkml:trace>
  <inkml:trace contextRef="#ctx0" brushRef="#br0" timeOffset="8855.5065">5294 7365 93,'0'0'35,"0"0"2,0 0 1,0 0-26,11 33-2,-3 7-2,-11 1-1,12 19-1,-9 3 0,2 16-3,-6-2-3,8 11 0,-10-5 0,10-3 0,-6-6 0,2-7 0,2-12 0,3-13 0,-1-9 0,-1-14 0,-3-19 0,0 0 0,25-17 0,-16-18 0,7-2 0,-2-9 0,9-1 0,-2-1 0,4 6-3,-8 5 2,4 14-1,-1 11 2,-4 8-1,0 10 2,-16-6 0,14 28-1,-11-9 1,6 6 0,-2-1 0,0 6 1,-2-2-2,1 2 0,-3 0 0,-1 2 0,3-4 0,-3-2 0,0-3 0,-2-23-6,2 28-1,-2-28-13,0 0-19,1-26-3,1 1 3,3-5-2</inkml:trace>
  <inkml:trace contextRef="#ctx0" brushRef="#br0" timeOffset="9178.525">5739 7765 90,'0'0'31,"0"0"-1,0 0-5,30-3-45,0 13-11,-5-15-1,17 12 0,-5-16 0</inkml:trace>
  <inkml:trace contextRef="#ctx0" brushRef="#br0" timeOffset="9016.5157">5772 8059 64,'-8'28'33,"13"16"0,-14-13-1,9-6-10,0 8-19,2-3-8,-2-3-22,0-27-4,5 17-1,-5-17-1</inkml:trace>
  <inkml:trace contextRef="#ctx0" brushRef="#br0" timeOffset="9454.5408">6118 7864 74,'-38'29'39,"-1"8"-1,-2-7 1,2-16-12,18 18-18,-4-16-2,27 5-2,-2-21-3,20 24 0,1-15-1,7 5 1,6 4-1,-3 5 1,-2 0 0,-5 5 0,-10 0 1,-7 2-3,-7-4 0,-8 2 0,-8-7 0,-7-3 0,2-4 0,-9-11 0,12 13-19,0-14-22,-3-4-1,21 2 1,-23-9-1</inkml:trace>
  <inkml:trace contextRef="#ctx0" brushRef="#br0" timeOffset="10255.5865">7702 7978 78,'-6'-20'31,"24"28"-1,-18-8 1,25-13-28,3 11-3,7 2-3,4-1-12,2-10-14,22 27-1,-20-18-1,13 20 1</inkml:trace>
  <inkml:trace contextRef="#ctx0" brushRef="#br0" timeOffset="10101.5777">7924 7707 99,'0'0'38,"0"0"1,-12 16 1,17 17-30,-19-3 0,16 25-3,-13-1-2,8 18 0,-10-1-3,10 4-2,-3-6 0,6-3 0,-1-9 0,1-13 0,0-8 0,-4-18-4,13 0-6,-9-18-9,0-21-16,-5-1-7,-1-11 2,-6-9-1</inkml:trace>
  <inkml:trace contextRef="#ctx0" brushRef="#br0" timeOffset="10505.6009">8154 8175 90,'-22'21'36,"12"7"1,-1-7 3,11-21-27,4 28-4,-4-28-2,16 14-2,5-21-1,9-2-2,2-10 0,3-6-1,-9-5 1,1-1-2,-9-3 1,-13 8 0,-9 2 0,-8 8-1,-11 7 1,-9 11-1,-1 6 0,-4 3-4,14 21-9,3-11-26,8 0-1,12-2 0,0-19 0</inkml:trace>
  <inkml:trace contextRef="#ctx0" brushRef="#br0" timeOffset="11097.6348">9970 7895 100,'0'0'39,"-32"25"1,11-8 0,16 13-30,-22-12-1,18 13-1,-5-8-3,11 4-1,1-10-4,2-17 0,16 16 0,5-21 0,2-6 0,5-5 0,1-6 0,2-1 0,-4 0 0,-4 5 0,-6 10 0,-17 8 0,15 15 0,-17 13 0,-12 11 0,-8 12 0,-4 5 0,-6 6 0,-1-1 0,-6 1 0,2-11 0,-2-11 0,7-8 0,2-16 0,11-8 0,1-18 0,18 10-10,-7-35-25,18 3-7,6-5 0,8-3 1,10 1 0</inkml:trace>
  <inkml:trace contextRef="#ctx0" brushRef="#br0" timeOffset="11408.6526">10219 8027 62,'56'-14'32,"-19"-14"1,8 12 1,-19 7-16,-10-19-6,12 14-1,-19-11-3,7 11-1,-14-14 0,-2 28-1,1-37 0,-1 37-2,-15-29 0,15 29 0,-32-9 0,12 18-1,-10 5-3,0 10 0,-1 8 0,2 5 0,3 5 0,6 7 0,6-3 0,11-2 0,8-6 0,15-8 0,8-5 0,5-15 0,15-1 0,-9-30-19,10 4-23,-1-10 0,-6-6 0,-8-6 0</inkml:trace>
  <inkml:trace contextRef="#ctx0" brushRef="#br0" timeOffset="11754.6724">10628 7923 99,'-17'-19'37,"17"19"2,-7-18-2,24 8-21,8-2-29,9 3-23,20 7-2,-1-7 0,9 13 0</inkml:trace>
  <inkml:trace contextRef="#ctx0" brushRef="#br0" timeOffset="11628.6652">10722 7688 95,'0'0'36,"0"0"3,9 32-1,-16 4-27,-6-4-5,17 17 1,-11-5-2,10 11-1,-3-3 0,4-2-4,1-1-2,-1-19-6,13 1-20,-6-13-12,-11-18 1,0 0 0,7-18-1</inkml:trace>
  <inkml:trace contextRef="#ctx0" brushRef="#br0" timeOffset="12898.7378">12842 7783 57,'0'0'35,"12"-16"2,-12 16 1,2-26-9,-2 26-12,0 0-3,-18-2-4,-10 4-2,7 17-1,-16 0-4,3 15-3,-4 1 0,4 7 0,2 2 0,11 2 0,7-6 0,10-1 0,13-8 0,11-11 0,15 1 0,-7-28-15,25-2-26,0-5-1,0-7 1,0-6-2</inkml:trace>
  <inkml:trace contextRef="#ctx0" brushRef="#br0" timeOffset="13194.7547">13027 7936 106,'-12'28'39,"-4"3"1,6-1 0,24 4-31,-16-17-1,25 4-2,-2-12-1,14-7-3,-1-11-2,5-3 0,-4-9 0,-1-2 0,-8-5 0,-12-2 0,-7 2 0,-12 1 0,-9 6 0,-7 2 0,-6 5 0,-1 3 0,0 8 0,-1 1 0,10 11-5,-2-11-8,23 18-18,-2-16-10,3 21 1,-3-21-2,23 19 3</inkml:trace>
  <inkml:trace contextRef="#ctx0" brushRef="#br0" timeOffset="13777.7881">13373 7939 102,'0'0'39,"18"-3"1,-18 3 0,0 0-24,25-9-9,-25 9-2,21-9-2,-21 9 0,33-14-3,-15 7 0,0 2 0,-18 5 0,28-7 0,-28 7 0,23 7 0,-23-7 0,7 26 0,-7-8 0,4 1 0,-3 0 0,1-1 0,-2-18 0,9 24 0,-9-24 0,18 8 0,-18-8 0,30-22 0,-9 5 0,5-6 0,1-3 0,3 1 0,-4-1 0,-1 3 0,-4 5 0,-3 6 0,-18 12 0,23-4 0,-23 4 0,10 16 0,-10-16 0,11 20 0,-11-20 0,16 21 0,-16-21 0,14 19 0,-14-19 0,12 21 0,-12-21 0,5 23 0,-5-23 0,4 28 0,-4-28 0,4 23 0,-4-23 0,0 0 0,5 16 0,-5-16 0,0 0 0,0 0 0,12 17-8,-12-17-34,0 0-1,0 0 0,0 0 0</inkml:trace>
  <inkml:trace contextRef="#ctx0" brushRef="#br0" timeOffset="14883.8512">12205 7173 81,'0'0'37,"0"0"-1,0 0 0,-28 30-15,10-23-14,14 11-1,4-18-4,-14 31-3,12-15-2,2-16-7,9 18-15,-9-18-12,30 3 2,-3-6-3,-4-13 3</inkml:trace>
  <inkml:trace contextRef="#ctx0" brushRef="#br0" timeOffset="15017.859">12376 7198 86,'-7'17'35,"0"6"1,-13-4 1,6 2-20,4 11-10,-6-9-4,7-4-8,9-19-28,7 34-4,-7-34 2,14 17-2</inkml:trace>
  <inkml:trace contextRef="#ctx0" brushRef="#br0" timeOffset="16056.9184">14192 7828 90,'0'0'37,"0"0"1,0 0 2,11 41-25,-25-24-3,14 26-3,-13-5-2,12 17 0,-12-4-7,8 7 0,-4-6 0,6-1 0,-1-5 0,4-7 0,0-11 0,2-7 0,-2-21 0,5 16 0,-5-16 0,11-21 0,-8-4 0,3-8 0,-3-11 0,2-7 0,1-7 0,-3-2 0,1 0 0,1 2 0,0 6 0,1 8 0,3 9 0,-1 5 0,3 10 0,-11 20 0,30-17 0,-11 17 0,1 5 0,1 9 0,0 5 0,-3 6 0,-4 3 0,-5 0 0,-9 4 0,-4 1 0,-8-3 0,-8-4 0,-2-3 0,-3-7 0,0-7 0,2-4 0,4-7 0,-2-8 0,21 10 0,-23-35-13,28 14-29,-2 0-1,8 1 0,1 3 0</inkml:trace>
  <inkml:trace contextRef="#ctx0" brushRef="#br0" timeOffset="16426.9395">14673 7823 113,'-16'9'40,"-6"0"2,-2 3-1,6 11-33,-10-9-1,12 9-3,-3-4-4,11-1 0,7-2 0,1-16 0,0 0 0,28 7 0,-5-22 0,3-2 0,8-6 0,-4-2 0,-2 3 0,-5 2 0,-5 6 0,-18 14 0,16 2 0,-16-2 0,-7 33 0,1-6 0,-1-3 0,2 1 0,7 3 0,-4-12-6,20 10-15,-18-26-21,26 7 0,-26-7 1,30-12-2</inkml:trace>
  <inkml:trace contextRef="#ctx0" brushRef="#br0" timeOffset="16607.95">14890 7909 86,'0'0'37,"17"-21"1,-17 21 1,18-17-22,-15-11-7,17 8-4,-6-3-3,2 4-3,3 7-2,-6-4-5,11 23-10,-24-7-21,25 18-1,-7 1 1,-6-2-1</inkml:trace>
  <inkml:trace contextRef="#ctx0" brushRef="#br0" timeOffset="16897.9665">15197 7546 105,'2'-23'36,"-2"23"1,0 0-1,5 26-32,-2-7-15,8 4-25,7 14 0,-4-12-1,9 8 0</inkml:trace>
  <inkml:trace contextRef="#ctx0" brushRef="#br0" timeOffset="17267.9877">15589 7647 108,'0'0'41,"-34"-7"2,8 9 0,26-2-32,-37 16-2,21-2-9,-4-3 0,10 4 0,10-15 0,-16 30 0,16-30 0,3 32 0,6-14 0,0-1 0,2 2 0,-1 2 0,-1 2 0,-4 2 0,-1-4 0,-6 0 0,-5-2 0,-4-3 0,-5-2 0,-1-5 0,1-4 0,-2-8 0,18 3 0,-30-16 0,30 16-28,0 0-15,4-30-1,3 14 1,-7 16 0</inkml:trace>
  <inkml:trace contextRef="#ctx0" brushRef="#br0" timeOffset="17547.0037">15545 7922 88,'15'12'38,"1"4"1,2-6 2,1-15-22,17 19-6,-17-19-5,13 5-2,-9-11-3,-4 1-3,-5-8 0,0 1 0,-6-6 0,-7 2 0,-8-2 0,0 2 0,-5 3 0,-4 4 0,16 14 0,-34-12 0,17 15 0,-4 3 0,8 11-2,-8-13-17,10 11-22,11 1-1,0-16 1,9 25-1</inkml:trace>
  <inkml:trace contextRef="#ctx0" brushRef="#br0" timeOffset="17818.0191">15935 7865 117,'0'0'40,"23"-14"2,-23 14 0,26-28-35,1 19 0,-6-6-7,5 6 0,-5 0 0,-3 7 0,-2 2 0,-16 0 0,23 21 0,-23-1 0,2 3 0,-1 1 0,1 2 0,-2-1 0,5 1 0,-5-26 0,8 29-42,9-19 0,3-1-2,1-6 2</inkml:trace>
  <inkml:trace contextRef="#ctx0" brushRef="#br0" timeOffset="18820.0765">17389 7626 104,'0'0'40,"0"0"3,0 0-2,0 0-29,-5 39-3,-9-21-3,7 11-6,-7 1 0,1 7 0,6-5 0,4 0 0,-3-8 0,5-3 0,1-21 0,8 18 0,-8-18 0,32-16 0,-14-5 0,3-5 0,2-8 0,5-3 0,2-1 0,-7 4 0,0 3 0,-5 8 0,-6 7 0,-12 16 0,0 0 0,0 0 0,2 32 0,-4-11 0,-3 1 0,5 1 0,2-3 0,-2-20 0,15 24 0,-15-24 0,30 0 0,-8-5 0,1-4 0,-2-1 0,5-3 0,1 3 0,-4 3 0,-2 1 0,-5 5 0,0 4 0,-16-3 0,19 20 0,-14-5 0,-3 6 0,-2 2 0,-2 5 0,-1 1 0,-3-1 0,6 0 0,-3-7 0,3 3 0,2-8 0,3 4 0,-5-20-8,23 0-35,-23 0-2,30-14 2,-11-1 0</inkml:trace>
  <inkml:trace contextRef="#ctx0" brushRef="#br0" timeOffset="19224.0995">18208 7700 99,'0'0'41,"-21"-2"2,2 8-1,-15-10-29,18 22-3,-14-9-3,11 10-7,-4-3 0,9 3 0,1-3 0,8 0 0,5-16 0,11 17 0,-11-17 0,37-2 0,-16-6 0,9-3 0,5-5 0,-3 1 0,0-1 0,-6 3 0,-8 6 0,-18 7 0,16 7 0,-18 9 0,-5 4 0,2 4 0,-2 4 0,-4 2 0,4-4 0,7-4 0,5-1 0,-5-21 0,21 17-5,-21-17-22,6-21-16,10 7-1,-1-7 1,1-4 1</inkml:trace>
  <inkml:trace contextRef="#ctx0" brushRef="#br0" timeOffset="19840.1348">18455 7725 109,'-14'26'42,"11"-8"2,-3 5-2,-17-6-30,25 18-6,-11-1-6,4 10 0,0 3 0,-1 8 0,-2 1 0,6 2 0,-5 1 0,2-1 0,3-1 0,4-6 0,-1-6 0,1-8 0,-4-7 0,2-7 0,0-7 0,0-16 0,0 0 0,0 0 0,0 0 0,0 0 0,14-30 0,-12 5 0,5-10 0,-3-9 0,-2-8 0,5-14 0,0-4 0,3-7 0,1-6 0,3 2 0,0 2 0,-2 7 0,3 7 0,-3 13 0,2 8 0,-2 10 0,8 8 0,1 10 0,-3 6 0,6 8 0,1 7 0,2 7 0,3 8 0,-7 6 0,-4 6 0,-5 5 0,-9 1 0,-6 3 0,-10-4 0,-7-1 0,-6-6 0,-6-7 0,-4-7 0,-1-7 0,1-9 0,4-11 0,13-3 0,-5-16 0,31 15-19,-7-19-25,12 1-1,6-4 1,10 2 0</inkml:trace>
  <inkml:trace contextRef="#ctx0" brushRef="#br0" timeOffset="20145.1522">19338 6911 126,'-18'13'44,"2"1"-2,-1 1 1,4 6-43,-8-3 0,5 3 0,2-2 0,14-19 0,-7 32 0,7-32-40,0 0-2,21 11-2,0-18 2</inkml:trace>
  <inkml:trace contextRef="#ctx0" brushRef="#br0" timeOffset="20294.1608">19555 6943 129,'-19'26'44,"-10"1"-2,1 4-2,7-1-40,3-4 0,17 6-35,-10-6-7,-1-6 0,5-4 0</inkml:trace>
  <inkml:trace contextRef="#ctx0" brushRef="#br0" timeOffset="36029.0608">4542 11631 106,'0'0'40,"0"0"0,25 12 1,-25-12-32,40-12-1,-6-2-1,15 7-3,3-9-4,8 4 0,3 1 0,-1-3 0,7 21-19,-13-9-21,-5 8-1,-12-1 1,-5 4-2</inkml:trace>
  <inkml:trace contextRef="#ctx0" brushRef="#br0" timeOffset="35369.0229">4943 10290 103,'0'0'39,"-18"4"2,11 13-1,7-17-27,0 43-3,-5-7-1,10 17-9,-7 7 0,4 14 0,-9 3 0,-2 7 0,2 4 0,0 4 0,0-1 0,-2-1 0,4-6 0,-2-5 0,9-7 0,6-5 0,-1-11 0,1-12 0,-5-11 0,2-6 0,-1-8 0,-4-19 0,0 0 0,0 0 0,0 0 0,-2-42-40,6 17-2,-11-12-1,7 0 2</inkml:trace>
  <inkml:trace contextRef="#ctx0" brushRef="#br0" timeOffset="34947.9989">4929 10740 77,'7'-28'38,"-7"28"-1,-13-32 2,5-1-22,8 33-5,-20-28-1,20 28-3,-25-18-2,25 18-1,-38-3 0,20 13-5,-10 3 0,3 13 0,-9 6 0,1 12 0,1 5 0,4 10 0,3 3 0,8 3 0,6 0 0,9 0 0,9-5 0,9-8 0,11-4 0,10-9 0,3-11 0,10-11 0,-1-13 0,8-11 0,1-11 0,0-8 0,-3-9 0,-6-7 0,-5-6 0,-8-5 0,-10-3 0,-10-4 0,-9 4 0,-9 0 0,-10 1 0,-7 6 0,-10 5 0,-2 7 0,-1 13 0,-4 4 0,5 6 0,-1 2 0,4 9 0,5-1 0,23 4 0,-27 4 0,33 15-16,-6-19-26,5 23-1,-5-23 0,12 19 1</inkml:trace>
  <inkml:trace contextRef="#ctx0" brushRef="#br0" timeOffset="35713.0427">4516 10285 80,'0'0'38,"0"0"0,0 0 1,0 0-16,0 0-14,23-5-3,5 3-2,21 0-2,8 0 0,10-1-1,7 1 0,5 0-1,1 2-2,-10-3-3,6 20-16,-17-4-17,-14 4-2,-13 8 1,-11 3 0</inkml:trace>
  <inkml:trace contextRef="#ctx0" brushRef="#br0" timeOffset="38339.1928">5448 11610 75,'-18'-5'36,"18"5"0,0 0 2,-16-4-19,16 4-5,0 0-3,7 16-2,-7-16-2,0 0-2,-3 18 0,3-18-5,3 26 0,1-9 0,-3 3 0,-1-1 0,6 0 0,-3 1 0,-1-4 0,2-1 0,-4-15 0,3 18 0,-3-18 0,0 0 0,0 0 0,0 0 0,9-26 0,0 6 0,-2-4 0,3-1 0,3-1 0,3 1 0,0 4 0,-1 5 0,-15 16 0,27-19 0,-11 17 0,-16 2 0,28 4 0,-28-4 0,26 14 0,-26-14 0,23 24 0,-14-8 0,0 2 0,-2-1 0,-3 3 0,1-5 0,-1 1 0,-4-16 0,7 27 0,-7-27 0,8 15 0,-8-15 0,0 0 0,0 0-37,0 0-3,0 0-3,2-19 2</inkml:trace>
  <inkml:trace contextRef="#ctx0" brushRef="#br0" timeOffset="38994.2303">6328 10529 81,'0'0'38,"-3"-16"0,3 16 1,0 0-21,-35 0-5,20 18-3,-15-4-2,6 14-3,-13 4 0,5 17-5,-3 2 0,-1 10 0,6 6 0,4 5 0,5 2 0,8 5 0,6-2 0,9-4 0,7-1 0,10-4 0,6-3 0,7-9 0,-2-8 0,3-10 0,6-6 0,-5-14 0,3-3 0,-13-25-2,15 1-36,-14-14-3,-2-3-1,-4-13 0</inkml:trace>
  <inkml:trace contextRef="#ctx0" brushRef="#br0" timeOffset="39559.2626">6867 10784 105,'-18'7'38,"-5"9"2,-1 7 0,2 15-28,-20-11-2,3 24-3,-9-2-4,6 7-3,-4-1 0,4 1 0,1-3 0,6-10 0,7-2 0,5-11 0,12-6 0,11-24 0,-7 25-9,7-25-32,11-23 0,1-3 0,4-9-1</inkml:trace>
  <inkml:trace contextRef="#ctx0" brushRef="#br0" timeOffset="39302.248">6427 10861 99,'0'0'38,"20"9"0,-20-9 2,33 35-30,-22-19 0,14 21-1,-10-7-2,17 12-3,-5-3-4,4 5 0,1-4 0,5 0 0,-1-4 0,-3-8 0,-1-5 0,-9-8 0,-2 1 0,-21-16 0,32 11-8,-32-11-27,2-27-5,-1 3-2,-1-4 2</inkml:trace>
  <inkml:trace contextRef="#ctx0" brushRef="#br0" timeOffset="39859.2798">6794 10484 106,'32'10'40,"-12"8"1,4 5-1,13 15-30,-5-1 0,12 25-2,-1-3-8,8 13 0,-11 0 0,1 6 0,-13-1 0,-8 2 0,-11-5 0,-6-6 0,-12-4 0,-12-6 0,-4-6 0,-10-13 0,12 7-9,-12-25-33,7-5-1,-1-18 0,10-10-1</inkml:trace>
  <inkml:trace contextRef="#ctx0" brushRef="#br0" timeOffset="40393.3104">7908 11062 117,'-16'3'39,"16"-3"1,0 0 0,0 0-30,0 0-1,27-7-9,8 9 0,6-7 0,22 6 0,11-6 0,20 7 0,12-2 0,14 2 0,7-2 0,5 1 0,3 1 0,-1-2 0,-11 2 0,-8-4 0,-16 0 0,-20 1 0,-15-5 0,-16 3 0,-13 1 0,-17-5 0,-3 7 0,-23-19 0,8 19-44,-16-21 1,16 21 0,-27-30 0</inkml:trace>
  <inkml:trace contextRef="#ctx0" brushRef="#br0" timeOffset="40620.3233">9437 10842 97,'18'-2'40,"-18"2"1,24 9 0,-3 12-17,-3-17-12,26 20-12,-21-11 0,13 8 0,-8-2 0,-4 4 0,-8-2 0,-7 2 0,-12 0 0,-8-4 0,-7 0 0,-10-8 0,18 5-19,-15-6-24,0-1-1,6-7 1</inkml:trace>
  <inkml:trace contextRef="#ctx0" brushRef="#br0" timeOffset="41379.3668">10620 10506 106,'-25'-10'39,"9"1"2,16 9 0,0 0-23,30-17-8,27 18-10,6-6 0,24 5 0,8-5 0,14 3 0,1-2 0,-1-1 0,-6 0 0,-20-4 0,-6 14 0,-26-8-37,-12 6-5,-21 4-1,-18-7 0</inkml:trace>
  <inkml:trace contextRef="#ctx0" brushRef="#br0" timeOffset="41140.3531">11276 10438 118,'18'10'42,"-23"12"0,-1 11 1,-22 4-33,21 28-10,-14 0 0,9 17 0,-3 6 0,8 5 0,0-1 0,9-3 0,2-11 0,6-13 0,1-13 0,1-9 0,0-12 0,-12-31 0,20 21 0,-20-21 0,3-17-6,-10-18-36,-1-2-2,-12-16 1,-6-7-1</inkml:trace>
  <inkml:trace contextRef="#ctx0" brushRef="#br0" timeOffset="41889.396">11536 11188 123,'0'0'42,"0"0"0,0 0-1,37-5-34,-34-13-7,11 1 0,-5-10 0,11-4 0,3-10 0,3-8 0,4-9 0,4-7 0,1-3 0,2-1 0,0-1 0,-5 8 0,0 6 0,-6 10 0,-1 11 0,-6 12 0,-3 8 0,-16 15 0,21-4 0,-21 4 0,18 33 0,-11 1 0,-2 8 0,1 14 0,1 8 0,5 6 0,0 0 0,4 2 0,2-2 0,1-6 0,-1-8 0,1-10 0,-3-11 0,-2-9 0,-5-3 0,-9-23 0,0 0 0,-23 5-34,7-21-9,-12-15-1,-4-3 1</inkml:trace>
  <inkml:trace contextRef="#ctx0" brushRef="#br0" timeOffset="42040.4046">11716 10884 101,'0'0'39,"-11"16"0,11-16 0,41 18-26,-9-24-5,21 12-3,1-5-7,-4-4-33,10-2-4,0-1 1,-9-1-1</inkml:trace>
  <inkml:trace contextRef="#ctx0" brushRef="#br0" timeOffset="42529.4326">12680 10589 116,'-20'-5'41,"1"10"1,-6 7-1,-8 1-30,10 22-7,-11-4-4,8 12 0,-6 0 0,7 8 0,0 0 0,8 4 0,6-4 0,9-5 0,6-6 0,14-3 0,4-6 0,8-4 0,6-8 0,8-7 0,2-8 0,5-9 0,-2-6 0,3-6 0,-3-10 0,-1-6 0,-4-8 0,-7-6 0,-7-9 0,-7-8 0,-7-6 0,-7 0 0,-9 0 0,-7 1 0,-9 8 0,-7 10 0,-6 15 0,-4 12 0,1 19 0,-7 3 0,8 23 0,-15-7-25,17 14-17,5 4-2,6 5 2,2 0-1</inkml:trace>
  <inkml:trace contextRef="#ctx0" brushRef="#br0" timeOffset="42775.4467">12722 10919 129,'12'16'44,"-12"-16"-1,7 28-4,15 2-39,-21-7 0,12 12 0,-4 2 0,6 7 0,1 2 0,4-2 0,3 0 0,-4-9 0,13 9-2,-11-27-42,-2-1 0,-19-16 0,23-11-1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18.53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-8 33 86,'0'0'35,"0"0"0,0 20 1,0-20-27,0 0-4,0 0-8,0 0-14,0 0-18,3-16 0,-3 16-1,-3-37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5.4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333 87 102,'5'-21'38,"-5"21"1,0 0 0,-37-30-26,37 30-3,-33-16-3,15 12 0,-12-6-7,3 6 0,-6 1 0,3 3 0,2 2 0,1 3 0,2 2 0,4 3 0,5 3 0,16-13 0,-14 30 0,16-8 0,5 3 0,5 3 0,8 2 0,8 3 0,4 3 0,1 2 0,1 1 0,-4 0 0,-2-1 0,-5 1 0,-5-2 0,-9 0 0,-4-2 0,-5-5 0,-5-2 0,-4-5 0,-2-4 0,11-19 0,-37 25 0,16-22 0,-4 1 0,-3-4 0,1-2 0,-1-5 0,4 3 0,-3-6 0,27 10 0,-32-16-23,32 16-19,0 0-1,2-16 1,-2 16 0</inkml:trace>
  <inkml:trace contextRef="#ctx0" brushRef="#br0" timeOffset="353.0202">490 387 111,'0'0'40,"0"0"2,0 0-1,0 0-28,11 21-5,-11-21-8,3 37 0,-3-10 0,4 6 0,-3 2 0,3 0 0,-4-3 0,3 1 0,-3-5 0,0-5 0,0-5 0,0-18 0,4 16 0,-4-16 0,0 0 0,0-23-3,18 17-29,-13-18-10,2-1 0,2-6 1,3-1-1</inkml:trace>
  <inkml:trace contextRef="#ctx0" brushRef="#br0" timeOffset="668.0382">677 414 45,'21'-13'35,"-21"13"1,16-7 2,-16 7-10,0 0-5,7 21-7,-23-19-3,11 17-4,-18-8-3,7 10 0,-10-7-6,5 7 0,-6-3 0,8-2 0,-1-4 0,20-12 0,-23 21 0,23-21 0,-3 17 0,3-17 0,17 20 0,-17-20 0,34 24 0,-16-11 0,3 1 0,0-5 0,0 5 0,-21-14-3,37 19-20,-37-19-18,20 3-1,-20-3 2,0 0-1</inkml:trace>
  <inkml:trace contextRef="#ctx0" brushRef="#br0" timeOffset="1098.0628">989 452 75,'13'-16'37,"-13"16"1,0 0 2,7-33-19,-7 33-5,0 0-4,0 0-3,-12 18-2,4 1-7,-6-2 0,2 10 0,-6 3 0,6 1 0,-2 4 0,7-1 0,0-4 0,5-2 0,4-2 0,5-5 0,2-1 0,-9-20 0,28 24 0,-28-24-4,37-7-36,-21-2-1,2 1-1,-4-8 1</inkml:trace>
  <inkml:trace contextRef="#ctx0" brushRef="#br0" timeOffset="1467.0838">1078 529 80,'0'0'39,"0"0"-1,2 22 1,-2-22-17,7 21-11,-7-21-1,-4 21-4,4-21-1,5 16-2,-5-16-1,16-2-2,-16 2 0,28-18 0,-8 2 0,1 1 0,0-3 0,0 2 0,-5 4 0,2 1 0,-18 11 0,21-1 0,-21 1 0,4 21 0,-4-21 0,10 31 0,-10-11 0,2-1 0,5-3 0,-7-16 0,9 26 0,-9-26-2,5 16-11,-5-16-27,0 0-2,16-7 1,-16 7 0</inkml:trace>
  <inkml:trace contextRef="#ctx0" brushRef="#br0" timeOffset="1692.0968">1436 436 110,'18'6'41,"-18"-6"1,19 28 0,2 5-30,-21-12-4,14 20-8,-8-6 0,3 9 0,-4-6 0,0 3 0,-3-6 0,-2-5 0,2-2 0,-2-28-21,-14 25-21,14-25-2,-20-2 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8.2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578 15 74,'0'0'38,"-13"-16"-1,13 16 2,-19 5-20,-2-15-6,21 10-1,-22 10-4,12 8-2,-17-7 0,6 15-3,-7-5-3,0 18 0,-9 1 0,3 16 0,-7 6 0,3 12 0,-3 8 0,6 11 0,-4 9 0,9 7 0,0 4 0,3-1 0,6 4 0,11-5 0,3-2 0,14-4 0,5-5 0,9-10 0,7-9 0,8-14 0,4-9 0,-3-13 0,6-11 0,-8-24 0,9 1 0,-14-29-36,9-8-6,-7-16-2,5-9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3.4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493 0 108,'-23'16'39,"2"3"3,-7 9-1,-10-9-29,10 29-2,-18-13-7,0 16-3,-7-2 0,8 2 0,-1-3 0,5-6 0,8-5 0,6-9 0,9-7 0,18-21 0,16 19 0,-16-19-30,41-12-13,-6 1 0,9-3 1</inkml:trace>
  <inkml:trace contextRef="#ctx0" brushRef="#br0" timeOffset="-290.0166">177 44 97,'0'0'37,"0"0"4,0 0-2,0 0-25,3 31-3,-3-31-3,18 39 0,-6-13-8,11 13 0,-3 1 0,8 10 0,4-3 0,1 1 0,4-10 0,-3 1 0,-4-4 0,-2-9 0,-3-8 0,-25-18 0,30 18 0,-30-18 0,0 0-11,0 0-24,0-30-7,-7 7 1,0-5 0</inkml:trace>
  <inkml:trace contextRef="#ctx0" brushRef="#br0" timeOffset="513.0294">798 573 94,'0'0'38,"0"0"0,0 0 0,21 24-26,-1-29-4,20 10-3,-4-3-4,-4-9-17,-1 9-20,3 5-3,-9-4 2,-4 8-2</inkml:trace>
  <inkml:trace contextRef="#ctx0" brushRef="#br0" timeOffset="363.0208">948 429 92,'0'0'39,"0"0"2,0 0 0,2 26-19,-2-26-14,-3 37 0,-3-14-4,10 8-4,-2-1 0,3 4 0,-3-3 0,3-4 0,0-5 0,-5-22 0,9 30-3,-9-30-9,0 0-22,4-16-8,-4 16 2,-15-28-2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0.2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574 43 82,'0'0'37,"0"0"0,0 0 2,0 0-24,-2-23-1,2 23-5,0 0-1,-24-10-2,2 3-1,1 7-2,-9-4-3,-1 10 0,-10-3 0,-1 8 0,-6-1 0,4 4 0,-6 2 0,4 2 0,2-1 0,11 1 0,1-1 0,7 1 0,4 1 0,9-1 0,5-1 0,7 4 0,5 2 0,2 2 0,5 3 0,4-2 0,5 4 0,6 4 0,1 2 0,6 0 0,-1-1 0,4 2 0,-1 1 0,1 3 0,0-1 0,-5-3 0,-4-2 0,-2-1 0,-6 1 0,-8-4 0,-1-1 0,-10-5 0,-4-2 0,-4-4 0,-14-1 0,-11-4 0,-3-4 0,-10-5 0,-4-6 0,1-5 0,1-2 0,4-6 0,8 3 0,7-8 0,28 19 0,-32-32-7,32 32-32,12-18-5,-12 18 2,20-14 1</inkml:trace>
  <inkml:trace contextRef="#ctx0" brushRef="#br0" timeOffset="461.0264">703 776 91,'16'-16'37,"-16"16"2,0 0 2,0 0-26,0 0-1,0 0-4,0 0-2,-5 25-8,8-2 0,-6-1 0,3 12 0,-6-1 0,3 4 0,1 2 0,0-2 0,2-6 0,2-1 0,2-7 0,1-5 0,-5-18 0,7 21 0,-7-21 0,0 0 0,0 0 0,9-21 0,-9 21 0,-2-30-13,2 30-11,19-27-17,-12 10-1,0-6 2,1 2 0</inkml:trace>
  <inkml:trace contextRef="#ctx0" brushRef="#br0" timeOffset="842.0482">892 799 75,'16'2'37,"-16"-2"0,0 0 2,16 22-21,-16-22-3,0 0-5,-22 20-3,22-20-1,-30 24-1,13-8-2,-4-5 0,3-1-3,-1-3 0,19-7 0,-27 13 0,27-13 0,0 0 0,-9 15 0,9-15 0,7 18 0,-7-18 0,14 21 0,-3-3 0,-11-18 0,30 24 0,-12-13 0,1-1 0,2-3 0,0-1 0,-1 2 0,-1-4 0,-19-4 0,32 14-3,-32-14-9,25-2-28,-25 2-1,0 0 0,0 0 0</inkml:trace>
  <inkml:trace contextRef="#ctx0" brushRef="#br0" timeOffset="1233.0705">1233 771 97,'21'-16'38,"-21"16"2,0 0-1,19 0-26,-19 0-2,0 0-3,0 0-2,-19 21-3,5-5-3,-1 8 0,0 3 0,0 6 0,0 0 0,4 1 0,0-3 0,8 3 0,3-8 0,5-1 0,6-9 0,-11-16 0,28 21 0,-28-21 0,35 12 0,-35-12-15,37-18-26,-21 8-1,2-1 0,-18 11 1</inkml:trace>
  <inkml:trace contextRef="#ctx0" brushRef="#br0" timeOffset="1617.0925">1390 920 76,'16'-12'39,"-16"12"-1,0 0 3,0 23-16,0-23-13,-13 26-2,13-26-3,-10 33-2,4-15-3,6-2-2,0-16 0,6 21 0,-6-21 0,17 5 0,-1-12 0,4-4 0,-1-4 0,0-3 0,4-1 0,-1-2 0,4-4 0,-5 6 0,0 3 0,-5 7 0,-16 9 0,20 5 0,-20-5 0,7 32 0,-7-7 0,-4 6 0,1-3 0,-1 2 0,6-5 0,-7-4 0,6-5 0,-1-16-4,11 17-9,-11-17-27,0 0-2,9-24 2,-2 6-1</inkml:trace>
  <inkml:trace contextRef="#ctx0" brushRef="#br0" timeOffset="1926.1102">1769 815 75,'0'0'39,"23"5"0,-23-5 2,27 31-18,-27-31-6,28 36-5,-18-17-5,8 14-5,-7-3-2,5 11 0,-8-3 0,-1 6 0,-3-2 0,-2-1 0,-6-3 0,2-6 0,-5-2 0,-1-11 0,8-19 0,-20 18 0,20-18 0,-23-21 0,25 0-38,-13-11-4,3-1-2,-3-11 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4.7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53 56 99,'0'0'40,"-19"-25"1,19 25 0,-20-14-24,6-3-7,14 17-3,0 0-7,25 3 0,-25-3 0,32 28 0,-9-1 0,10 15 0,4 9 0,7 17 0,2 17 0,2 15 0,1 16 0,-10 12 0,0 6 0,-11 8 0,-12 0 0,-11-1 0,-17-7 0,-13-6 0,-6-12 0,-8-11 0,-5-13 0,-6-15 0,1-10 0,1-16 0,9-11 0,0-17 0,18 3 0,-7-22-25,28-4-19,-25-13-3,24-4 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18.53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-8 33 86,'0'0'35,"0"0"0,0 20 1,0-20-27,0 0-4,0 0-8,0 0-14,0 0-18,3-16 0,-3 16-1,-3-37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5.4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B981489-5623-4827-B789-947809824903}" emma:medium="tactile" emma:mode="ink">
          <msink:context xmlns:msink="http://schemas.microsoft.com/ink/2010/main" type="inkDrawing" rotatedBoundingBox="15414,6424 17037,6857 16863,7507 15241,7075" semanticType="10" shapeName="Other">
            <msink:sourceLink direction="with" ref="{73DED3DC-078E-488A-AF76-627D654C314F}"/>
            <msink:sourceLink direction="with" ref="{DA9A9AE2-4FAB-4D91-8B5D-84DD203BD2DD}"/>
          </msink:context>
        </emma:interpretation>
      </emma:emma>
    </inkml:annotationXML>
    <inkml:trace contextRef="#ctx0" brushRef="#br0">333 87 102,'5'-21'38,"-5"21"1,0 0 0,-37-30-26,37 30-3,-33-16-3,15 12 0,-12-6-7,3 6 0,-6 1 0,3 3 0,2 2 0,1 3 0,2 2 0,4 3 0,5 3 0,16-13 0,-14 30 0,16-8 0,5 3 0,5 3 0,8 2 0,8 3 0,4 3 0,1 2 0,1 1 0,-4 0 0,-2-1 0,-5 1 0,-5-2 0,-9 0 0,-4-2 0,-5-5 0,-5-2 0,-4-5 0,-2-4 0,11-19 0,-37 25 0,16-22 0,-4 1 0,-3-4 0,1-2 0,-1-5 0,4 3 0,-3-6 0,27 10 0,-32-16-23,32 16-19,0 0-1,2-16 1,-2 16 0</inkml:trace>
    <inkml:trace contextRef="#ctx0" brushRef="#br0" timeOffset="353.0202">490 387 111,'0'0'40,"0"0"2,0 0-1,0 0-28,11 21-5,-11-21-8,3 37 0,-3-10 0,4 6 0,-3 2 0,3 0 0,-4-3 0,3 1 0,-3-5 0,0-5 0,0-5 0,0-18 0,4 16 0,-4-16 0,0 0 0,0-23-3,18 17-29,-13-18-10,2-1 0,2-6 1,3-1-1</inkml:trace>
    <inkml:trace contextRef="#ctx0" brushRef="#br0" timeOffset="668.0382">677 414 45,'21'-13'35,"-21"13"1,16-7 2,-16 7-10,0 0-5,7 21-7,-23-19-3,11 17-4,-18-8-3,7 10 0,-10-7-6,5 7 0,-6-3 0,8-2 0,-1-4 0,20-12 0,-23 21 0,23-21 0,-3 17 0,3-17 0,17 20 0,-17-20 0,34 24 0,-16-11 0,3 1 0,0-5 0,0 5 0,-21-14-3,37 19-20,-37-19-18,20 3-1,-20-3 2,0 0-1</inkml:trace>
    <inkml:trace contextRef="#ctx0" brushRef="#br0" timeOffset="1098.0628">989 452 75,'13'-16'37,"-13"16"1,0 0 2,7-33-19,-7 33-5,0 0-4,0 0-3,-12 18-2,4 1-7,-6-2 0,2 10 0,-6 3 0,6 1 0,-2 4 0,7-1 0,0-4 0,5-2 0,4-2 0,5-5 0,2-1 0,-9-20 0,28 24 0,-28-24-4,37-7-36,-21-2-1,2 1-1,-4-8 1</inkml:trace>
    <inkml:trace contextRef="#ctx0" brushRef="#br0" timeOffset="1467.0838">1078 529 80,'0'0'39,"0"0"-1,2 22 1,-2-22-17,7 21-11,-7-21-1,-4 21-4,4-21-1,5 16-2,-5-16-1,16-2-2,-16 2 0,28-18 0,-8 2 0,1 1 0,0-3 0,0 2 0,-5 4 0,2 1 0,-18 11 0,21-1 0,-21 1 0,4 21 0,-4-21 0,10 31 0,-10-11 0,2-1 0,5-3 0,-7-16 0,9 26 0,-9-26-2,5 16-11,-5-16-27,0 0-2,16-7 1,-16 7 0</inkml:trace>
    <inkml:trace contextRef="#ctx0" brushRef="#br0" timeOffset="1692.0968">1436 436 110,'18'6'41,"-18"-6"1,19 28 0,2 5-30,-21-12-4,14 20-8,-8-6 0,3 9 0,-4-6 0,0 3 0,-3-6 0,-2-5 0,2-2 0,-2-28-21,-14 25-21,14-25-2,-20-2 2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8.2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3DED3DC-078E-488A-AF76-627D654C314F}" emma:medium="tactile" emma:mode="ink">
          <msink:context xmlns:msink="http://schemas.microsoft.com/ink/2010/main" type="inkDrawing" rotatedBoundingBox="17199,8561 17282,6650 18478,6702 18395,8613" hotPoints="17315,7257 17739,6660 18413,7537 18335,8103 17512,8553 17197,8115" semanticType="enclosure" shapeName="Hexagon">
            <msink:destinationLink direction="with" ref="{7B981489-5623-4827-B789-947809824903}"/>
            <msink:destinationLink direction="with" ref="{2400E670-61A0-4930-8474-BF8D61C2165F}"/>
          </msink:context>
        </emma:interpretation>
      </emma:emma>
    </inkml:annotationXML>
    <inkml:trace contextRef="#ctx0" brushRef="#br0">578 15 74,'0'0'38,"-13"-16"-1,13 16 2,-19 5-20,-2-15-6,21 10-1,-22 10-4,12 8-2,-17-7 0,6 15-3,-7-5-3,0 18 0,-9 1 0,3 16 0,-7 6 0,3 12 0,-3 8 0,6 11 0,-4 9 0,9 7 0,0 4 0,3-1 0,6 4 0,11-5 0,3-2 0,14-4 0,5-5 0,9-10 0,7-9 0,8-14 0,4-9 0,-3-13 0,6-11 0,-8-24 0,9 1 0,-14-29-36,9-8-6,-7-16-2,5-9 1</inkml:trace>
    <inkml:trace contextRef="#ctx0" brushRef="#br0" timeOffset="1977.113">1227 607 82,'0'0'37,"0"0"0,0 0 2,0 0-24,-2-23-1,2 23-5,0 0-1,-24-10-2,2 3-1,1 7-2,-9-4-3,-1 10 0,-10-3 0,-1 8 0,-6-1 0,4 4 0,-6 2 0,4 2 0,2-1 0,11 1 0,1-1 0,7 1 0,4 1 0,9-1 0,5-1 0,7 4 0,5 2 0,2 2 0,5 3 0,4-2 0,5 4 0,6 4 0,1 2 0,6 0 0,-1-1 0,4 2 0,-1 1 0,1 3 0,0-1 0,-5-3 0,-4-2 0,-2-1 0,-6 1 0,-8-4 0,-1-1 0,-10-5 0,-4-2 0,-4-4 0,-14-1 0,-11-4 0,-3-4 0,-10-5 0,-4-6 0,1-5 0,1-2 0,4-6 0,8 3 0,7-8 0,28 19 0,-32-32-7,32 32-32,12-18-5,-12 18 2,20-14 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42:13.0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72 71 60,'0'0'33,"0"0"-1,-19-10 1,19 10-18,0 0-5,0 0-2,-6 21-2,6-21-1,0 21-1,0-21-2,11 21 1,-11-21-2,19 18 1,-19-18-1,34 1 1,-16-8-1,3-1 0,-3-5 0,-1-3 0,-3-3 0,-5 0 0,-4 1 0,-6 2 0,1 16-1,-20-21 0,3 16 1,-5 5-1,-1 5 0,-1 6 0,-1 3 0,4 4 0,1-1 0,5 2 0,2-1 0,6 0 0,5-3 0,2-15 0,11 23 0,-11-23 0,28 9 0,-12-9 0,3-4 1,3-1-1,-5-2 1,-17 7 0,27-23-1,-27 23 0,7-28 1,-7 28-1,-9-28 1,9 28-1,-26-19 0,10 14 1,-2 3-1,-1 5 0,1 4 0,2 6 0,2 2 1,5 1-1,4 0 0,5-16 0,3 26 0,-3-26 1,22 16 0,-22-16-1,24 2 1,-24-2 0,25-16 0,-25 16-1,16-21-1,-16 5-5,0 16-11,16-2-20,-16 2-1,0 0 0,0 0-1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3.4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400E670-61A0-4930-8474-BF8D61C2165F}" emma:medium="tactile" emma:mode="ink">
          <msink:context xmlns:msink="http://schemas.microsoft.com/ink/2010/main" type="inkDrawing" rotatedBoundingBox="19046,6549 19997,6957 19737,7562 18786,7153" semanticType="callout" shapeName="Other">
            <msink:sourceLink direction="with" ref="{73DED3DC-078E-488A-AF76-627D654C314F}"/>
            <msink:sourceLink direction="with" ref="{5275D8A7-27C3-4ED1-B553-AA73A52BEAC0}"/>
          </msink:context>
        </emma:interpretation>
      </emma:emma>
    </inkml:annotationXML>
    <inkml:trace contextRef="#ctx0" brushRef="#br0">493 0 108,'-23'16'39,"2"3"3,-7 9-1,-10-9-29,10 29-2,-18-13-7,0 16-3,-7-2 0,8 2 0,-1-3 0,5-6 0,8-5 0,6-9 0,9-7 0,18-21 0,16 19 0,-16-19-30,41-12-13,-6 1 0,9-3 1</inkml:trace>
    <inkml:trace contextRef="#ctx0" brushRef="#br0" timeOffset="-290.0166">177 44 97,'0'0'37,"0"0"4,0 0-2,0 0-25,3 31-3,-3-31-3,18 39 0,-6-13-8,11 13 0,-3 1 0,8 10 0,4-3 0,1 1 0,4-10 0,-3 1 0,-4-4 0,-2-9 0,-3-8 0,-25-18 0,30 18 0,-30-18 0,0 0-11,0 0-24,0-30-7,-7 7 1,0-5 0</inkml:trace>
    <inkml:trace contextRef="#ctx0" brushRef="#br0" timeOffset="513.0294">798 573 94,'0'0'38,"0"0"0,0 0 0,21 24-26,-1-29-4,20 10-3,-4-3-4,-4-9-17,-1 9-20,3 5-3,-9-4 2,-4 8-2</inkml:trace>
    <inkml:trace contextRef="#ctx0" brushRef="#br0" timeOffset="363.0208">948 429 92,'0'0'39,"0"0"2,0 0 0,2 26-19,-2-26-14,-3 37 0,-3-14-4,10 8-4,-2-1 0,3 4 0,-3-3 0,3-4 0,0-5 0,-5-22 0,9 30-3,-9-30-9,0 0-22,4-16-8,-4 16 2,-15-28-2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0.73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65E77DF-3255-44ED-B05B-99128CA7FB99}" emma:medium="tactile" emma:mode="ink">
          <msink:context xmlns:msink="http://schemas.microsoft.com/ink/2010/main" type="inkDrawing" rotatedBoundingBox="18591,7931 19843,8075 19787,8556 18536,8411" shapeName="Other"/>
        </emma:interpretation>
      </emma:emma>
    </inkml:annotationXML>
    <inkml:trace contextRef="#ctx0" brushRef="#br0">703 776 91,'16'-16'37,"-16"16"2,0 0 2,0 0-26,0 0-1,0 0-4,0 0-2,-5 25-8,8-2 0,-6-1 0,3 12 0,-6-1 0,3 4 0,1 2 0,0-2 0,2-6 0,2-1 0,2-7 0,1-5 0,-5-18 0,7 21 0,-7-21 0,0 0 0,0 0 0,9-21 0,-9 21 0,-2-30-13,2 30-11,19-27-17,-12 10-1,0-6 2,1 2 0</inkml:trace>
    <inkml:trace contextRef="#ctx0" brushRef="#br0" timeOffset="381.0218">892 799 75,'16'2'37,"-16"-2"0,0 0 2,16 22-21,-16-22-3,0 0-5,-22 20-3,22-20-1,-30 24-1,13-8-2,-4-5 0,3-1-3,-1-3 0,19-7 0,-27 13 0,27-13 0,0 0 0,-9 15 0,9-15 0,7 18 0,-7-18 0,14 21 0,-3-3 0,-11-18 0,30 24 0,-12-13 0,1-1 0,2-3 0,0-1 0,-1 2 0,-1-4 0,-19-4 0,32 14-3,-32-14-9,25-2-28,-25 2-1,0 0 0,0 0 0</inkml:trace>
    <inkml:trace contextRef="#ctx0" brushRef="#br0" timeOffset="772.0441">1233 771 97,'21'-16'38,"-21"16"2,0 0-1,19 0-26,-19 0-2,0 0-3,0 0-2,-19 21-3,5-5-3,-1 8 0,0 3 0,0 6 0,0 0 0,4 1 0,0-3 0,8 3 0,3-8 0,5-1 0,6-9 0,-11-16 0,28 21 0,-28-21 0,35 12 0,-35-12-15,37-18-26,-21 8-1,2-1 0,-18 11 1</inkml:trace>
    <inkml:trace contextRef="#ctx0" brushRef="#br0" timeOffset="1156.0661">1390 920 76,'16'-12'39,"-16"12"-1,0 0 3,0 23-16,0-23-13,-13 26-2,13-26-3,-10 33-2,4-15-3,6-2-2,0-16 0,6 21 0,-6-21 0,17 5 0,-1-12 0,4-4 0,-1-4 0,0-3 0,4-1 0,-1-2 0,4-4 0,-5 6 0,0 3 0,-5 7 0,-16 9 0,20 5 0,-20-5 0,7 32 0,-7-7 0,-4 6 0,1-3 0,-1 2 0,6-5 0,-7-4 0,6-5 0,-1-16-4,11 17-9,-11-17-27,0 0-2,9-24 2,-2 6-1</inkml:trace>
    <inkml:trace contextRef="#ctx0" brushRef="#br0" timeOffset="1465.0837">1769 815 75,'0'0'39,"23"5"0,-23-5 2,27 31-18,-27-31-6,28 36-5,-18-17-5,8 14-5,-7-3-2,5 11 0,-8-3 0,-1 6 0,-3-2 0,-2-1 0,-6-3 0,2-6 0,-5-2 0,-1-11 0,8-19 0,-20 18 0,20-18 0,-23-21 0,25 0-38,-13-11-4,3-1-2,-3-11 2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4.7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275D8A7-27C3-4ED1-B553-AA73A52BEAC0}" emma:medium="tactile" emma:mode="ink">
          <msink:context xmlns:msink="http://schemas.microsoft.com/ink/2010/main" type="inkDrawing" rotatedBoundingBox="20680,6577 20749,8646 20271,8662 20202,6593" shapeName="Other">
            <msink:destinationLink direction="with" ref="{2400E670-61A0-4930-8474-BF8D61C2165F}"/>
          </msink:context>
        </emma:interpretation>
      </emma:emma>
    </inkml:annotationXML>
    <inkml:trace contextRef="#ctx0" brushRef="#br0">53 56 99,'0'0'40,"-19"-25"1,19 25 0,-20-14-24,6-3-7,14 17-3,0 0-7,25 3 0,-25-3 0,32 28 0,-9-1 0,10 15 0,4 9 0,7 17 0,2 17 0,2 15 0,1 16 0,-10 12 0,0 6 0,-11 8 0,-12 0 0,-11-1 0,-17-7 0,-13-6 0,-6-12 0,-8-11 0,-5-13 0,-6-15 0,1-10 0,1-16 0,9-11 0,0-17 0,18 3 0,-7-22-25,28-4-19,-25-13-3,24-4 3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01.7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219795-1B39-4F27-BDCD-A023D09C9E88}" emma:medium="tactile" emma:mode="ink">
          <msink:context xmlns:msink="http://schemas.microsoft.com/ink/2010/main" type="writingRegion" rotatedBoundingBox="2101,4246 21723,3805 21758,5385 2136,5827"/>
        </emma:interpretation>
      </emma:emma>
    </inkml:annotationXML>
    <inkml:traceGroup>
      <inkml:annotationXML>
        <emma:emma xmlns:emma="http://www.w3.org/2003/04/emma" version="1.0">
          <emma:interpretation id="{09B7B787-F681-482B-94D8-AC6AD46AFC0F}" emma:medium="tactile" emma:mode="ink">
            <msink:context xmlns:msink="http://schemas.microsoft.com/ink/2010/main" type="paragraph" rotatedBoundingBox="2101,4246 21723,3805 21758,5385 2136,5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83F8C2-0E9B-4995-82C6-F4DB6B5C365C}" emma:medium="tactile" emma:mode="ink">
              <msink:context xmlns:msink="http://schemas.microsoft.com/ink/2010/main" type="line" rotatedBoundingBox="2101,4246 21723,3805 21758,5385 2136,5827"/>
            </emma:interpretation>
          </emma:emma>
        </inkml:annotationXML>
        <inkml:traceGroup>
          <inkml:annotationXML>
            <emma:emma xmlns:emma="http://www.w3.org/2003/04/emma" version="1.0">
              <emma:interpretation id="{74AA5C27-03AA-4C24-9FE4-7B435341B9C2}" emma:medium="tactile" emma:mode="ink">
                <msink:context xmlns:msink="http://schemas.microsoft.com/ink/2010/main" type="inkWord" rotatedBoundingBox="2104,4409 5158,4340 5181,5381 2128,5450"/>
              </emma:interpretation>
              <emma:one-of disjunction-type="recognition" id="oneOf0">
                <emma:interpretation id="interp0" emma:lang="en-US" emma:confidence="0">
                  <emma:literal>Duality</emma:literal>
                </emma:interpretation>
                <emma:interpretation id="interp1" emma:lang="en-US" emma:confidence="0">
                  <emma:literal>Dualist</emma:literal>
                </emma:interpretation>
                <emma:interpretation id="interp2" emma:lang="en-US" emma:confidence="0">
                  <emma:literal>Dualism</emma:literal>
                </emma:interpretation>
                <emma:interpretation id="interp3" emma:lang="en-US" emma:confidence="0">
                  <emma:literal>Dualists</emma:literal>
                </emma:interpretation>
                <emma:interpretation id="interp4" emma:lang="en-US" emma:confidence="0">
                  <emma:literal>Dulia</emma:literal>
                </emma:interpretation>
              </emma:one-of>
            </emma:emma>
          </inkml:annotationXML>
          <inkml:trace contextRef="#ctx0" brushRef="#br0">-51 7714 94,'0'0'35,"-9"-17"2,9 17 1,4-39-27,15 32-3,-1-7-2,17 10 0,7-3 0,11 11-2,4 3 0,17 11 0,2 4-2,7 13-2,-5 6 0,-10 6 0,-15 4 0,-5 7 0,-21 0 0,-24 6 0,-14-3 0,-19 1 0,-14-4 0,-9-6 0,-7-6 0,-5-6 0,3-8 0,6-9 0,8-6 0,8-13 0,15 5-2,-2-23-25,27 14-14,13-21-3,8 10 2,4-3 0</inkml:trace>
          <inkml:trace contextRef="#ctx0" brushRef="#br0" timeOffset="-465.0266">239 7818 62,'0'0'35,"5"-18"-1,-5 18 2,-21-24-18,21 24-4,0 0-2,0 0-2,5-20-3,-5 20-1,0 0-1,0 0-1,0 0-1,0-17-1,0 17 0,0 0-1,3-16 1,-3 16 0,0 0-2,0 0 0,9-16 0,-9 16 0,0 0 0,0 0 0,0 0 0,0 0 0,0 0 0,0 0 0,0 0 0,0 0 0,0 0 0,0 0 0,0 0 0,0 0 0,0 0 0,0 0 0,0 0 0,0 0 0,0 0 0,0 0 0,0 0 0,0 0 0,0 0 0,0 0 0,0 0 0,0 0 0,0 0 0,0 0 0,0 0 0,0 0 0,0 0 0,0 0 0,0 0 0,0 0 0,0 0 0,0 0 0,0 0 0,0 0 0,0 0 0,0 18 0,0-18 0,0 0 0,-3 17 0,3-17 0,-2 27 0,-5-3 0,3 10 0,-4 8 0,1 12 0,-1 11 0,5 4 0,-4 3 0,0-2 0,9-1 0,1-9 0,4-8 0,2-10 0,-4-10 0,-1-9 0,-4-23 0,9 24 0,-9-24 0,0 0 0,3-26-9,-3 26-6,13-40-25,-3-2-2,-3-4 2,-2-7-1</inkml:trace>
          <inkml:trace contextRef="#ctx0" brushRef="#br0" timeOffset="375.0214">777 8206 103,'0'0'39,"0"0"1,0 0 1,-21-21-33,21 21 0,0 0-1,3 28-1,-3-28-3,6 35-3,-1-13 0,4 2 0,0 2 0,5-3 0,2-5 0,3-6 0,4-7 0,5-6 0,-1-8 0,-3-7 0,3-5 0,-6-7 0,-2-5 0,-4-1 0,-3-1 0,-9 5 0,3 4 0,-6-2 0,0 28-7,-9-25-23,9 25-11,0 0-1,10 19 1,-1-3-1</inkml:trace>
          <inkml:trace contextRef="#ctx0" brushRef="#br0" timeOffset="924.0529">1386 8120 90,'9'-16'37,"-9"16"0,0 0 2,0 0-28,-30-5-1,24 21-1,-13-7-2,8 12-1,-6-4-1,4 8-1,-2-4-4,2 4 0,4-6 0,8-1 0,1-18 0,10 17 0,-10-17 0,34-5 0,-11-9 0,3-4 0,2-6 0,-1-1 0,-1-1 0,-3 3 0,-9 0 0,-3 5 0,-11 18 0,14-22 0,-14 22 0,0 0 0,0 0 0,0 0 0,0 0 0,0 15 0,0-15 0,-2 32 0,-3-13 0,0 4 0,-1 2 0,3-1 0,1 1 0,-1-4 0,1-2 0,0-3 0,2-16 0,9 21 0,-9-21 0,0 0 0,21 13 0,-21-13 0,25 0 0,-25 0-5,28-29-36,-12 15-1,-2-5 0,-5 0-1</inkml:trace>
          <inkml:trace contextRef="#ctx0" brushRef="#br0" timeOffset="1387.0793">1806 7491 97,'0'0'39,"2"-23"1,-2 23 0,-7 23-28,7-23-3,-2 35-2,2-8 0,5 17-3,-8 5-4,6 19 0,-3 1 0,2 8 0,-4 4 0,2 2 0,2-3 0,2-4 0,-1-9 0,1-15 0,3-4 0,-2-18 0,6-6 0,-11-24 0,24 9-3,-22-25-38,14-12-2,-4-14 1,4-4-1</inkml:trace>
          <inkml:trace contextRef="#ctx0" brushRef="#br0" timeOffset="1558.0891">2018 8099 110,'-4'32'39,"1"1"1,-3-3-2,-8-5-32,16 3-2,-4-13-2,2-15-4,4 23-5,-4-23-21,-5-19-11,8 3 1,-5-14 0,4-5-2</inkml:trace>
          <inkml:trace contextRef="#ctx0" brushRef="#br0" timeOffset="1694.0969">2037 7788 111,'0'0'36,"0"0"1,-1 16-2,1-16-37,12 26-10,6-10-25,-1-4 1,10 9 0,-4-8-1</inkml:trace>
          <inkml:trace contextRef="#ctx0" brushRef="#br0" timeOffset="2156.1234">2299 7988 86,'-22'4'38,"22"-4"1,-19 3 1,1-13-24,18 10-4,0 0-3,0 0-3,0 0-2,0 0-1,16 7-1,-16-7-2,27 10 0,-11-1 0,6-2 0,7 2 0,-3-2 0,2 2 0,-1 0 0,-2-1 0,-6 3 0,-3 3 0,-14 2 0,-6 8 0,-3 3 0,-5 4 0,-4 3 0,-2 1 0,1 0 0,-1 0 0,4-3 0,3-2 0,6-4 0,5-3 0,2-4 0,5-1 0,-7-18 0,19 19 0,1-12 0,-3-12 0,13 8-9,-14-10-32,9-7-1,-6-3 0,-8-1 0</inkml:trace>
          <inkml:trace contextRef="#ctx0" brushRef="#br0" timeOffset="2583.1477">2290 8266 85,'-18'11'35,"18"-11"0,0 0 0,21 0-18,2 3-16,7 1-2,2-6-2,9 7-2,-8-5-2,13 7 1,-11-9-1,11 8 1,-18-8-1,6 4 4,-8 1 4,-1-5 3,0 6 2,-7-11 1,1 7 0,-19 0 0,30-14 0,-25-2-2,-5 16 0,13-33-1,-10 15-1,-8-8 1,3 10 0,-12-9 2,14 25-1,-28-23 1,28 23-1,-29 7 1,19 13-6,-6 3 0,7 7 0,6 5 0,1 2 0,11 1 0,7-3 0,7-1 0,7-10 0,14 4 0,-2-15-41,11-8 0,0-5-2,2-9 1</inkml:trace>
        </inkml:traceGroup>
        <inkml:traceGroup>
          <inkml:annotationXML>
            <emma:emma xmlns:emma="http://www.w3.org/2003/04/emma" version="1.0">
              <emma:interpretation id="{3601F2A2-1C9E-4801-9B17-098697B89642}" emma:medium="tactile" emma:mode="ink">
                <msink:context xmlns:msink="http://schemas.microsoft.com/ink/2010/main" type="inkWord" rotatedBoundingBox="6814,4278 8275,4245 8298,5263 6837,5296">
                  <msink:destinationLink direction="with" ref="{22A59E1B-DF7E-414A-8090-7A22927075C9}"/>
                  <msink:destinationLink direction="with" ref="{3E2DFC69-DF9A-4D5F-9DA9-2F5C2E56895A}"/>
                  <msink:destinationLink direction="with" ref="{B97A53F5-918F-414A-BC05-AF7ECAE0C3FF}"/>
                  <msink:destinationLink direction="with" ref="{43CD0BE0-8DB9-4F96-9C9D-70715DEA0672}"/>
                </msink:context>
              </emma:interpretation>
              <emma:one-of disjunction-type="recognition" id="oneOf1">
                <emma:interpretation id="interp5" emma:lang="en-US" emma:confidence="0.5">
                  <emma:literal>this</emma:literal>
                </emma:interpretation>
                <emma:interpretation id="interp6" emma:lang="en-US" emma:confidence="0">
                  <emma:literal>This</emma:literal>
                </emma:interpretation>
                <emma:interpretation id="interp7" emma:lang="en-US" emma:confidence="0">
                  <emma:literal>thin</emma:literal>
                </emma:interpretation>
                <emma:interpretation id="interp8" emma:lang="en-US" emma:confidence="0">
                  <emma:literal>thins</emma:literal>
                </emma:interpretation>
                <emma:interpretation id="interp9" emma:lang="en-US" emma:confidence="0">
                  <emma:literal>Thin</emma:literal>
                </emma:interpretation>
              </emma:one-of>
            </emma:emma>
          </inkml:annotationXML>
          <inkml:trace contextRef="#ctx0" brushRef="#br0" timeOffset="8315.4756">4685 8018 77,'-25'6'33,"25"-6"0,0 0 1,0 0-26,27-4-2,-6-3-2,14 2-2,9-4 0,9 0-1,7 6-3,-5-13-14,2 0-18,4 11 1,-13-11-1,1 11 0</inkml:trace>
          <inkml:trace contextRef="#ctx0" brushRef="#br0" timeOffset="8127.4649">4920 7865 56,'5'-35'33,"-5"35"1,-3-38 1,4 6-16,-1 32-3,-1-40-3,1 40-2,1-30-1,-1 30-1,0 0-2,0 0-1,0 0 0,11 24-6,-11 6 0,0 11 0,-2 6 0,2 7 0,2 6 0,7 3 0,-2-1 0,-2-4 0,-1-7 0,1-7 0,2-6 0,-7-6 0,4-6 0,-4-26 0,-8 30 0,8-30-2,0 0-14,-26-10-26,15-13 0,-3-9 0,-7-8 1</inkml:trace>
          <inkml:trace contextRef="#ctx0" brushRef="#br0" timeOffset="8855.5065">5294 7365 93,'0'0'35,"0"0"2,0 0 1,0 0-26,11 33-2,-3 7-2,-11 1-1,12 19-1,-9 3 0,2 16-3,-6-2-3,8 11 0,-10-5 0,10-3 0,-6-6 0,2-7 0,2-12 0,3-13 0,-1-9 0,-1-14 0,-3-19 0,0 0 0,25-17 0,-16-18 0,7-2 0,-2-9 0,9-1 0,-2-1 0,4 6-3,-8 5 2,4 14-1,-1 11 2,-4 8-1,0 10 2,-16-6 0,14 28-1,-11-9 1,6 6 0,-2-1 0,0 6 1,-2-2-2,1 2 0,-3 0 0,-1 2 0,3-4 0,-3-2 0,0-3 0,-2-23-6,2 28-1,-2-28-13,0 0-19,1-26-3,1 1 3,3-5-2</inkml:trace>
          <inkml:trace contextRef="#ctx0" brushRef="#br0" timeOffset="9178.525">5739 7765 90,'0'0'31,"0"0"-1,0 0-5,30-3-45,0 13-11,-5-15-1,17 12 0,-5-16 0</inkml:trace>
          <inkml:trace contextRef="#ctx0" brushRef="#br0" timeOffset="9016.5157">5772 8059 64,'-8'28'33,"13"16"0,-14-13-1,9-6-10,0 8-19,2-3-8,-2-3-22,0-27-4,5 17-1,-5-17-1</inkml:trace>
          <inkml:trace contextRef="#ctx0" brushRef="#br0" timeOffset="9454.5408">6118 7864 74,'-38'29'39,"-1"8"-1,-2-7 1,2-16-12,18 18-18,-4-16-2,27 5-2,-2-21-3,20 24 0,1-15-1,7 5 1,6 4-1,-3 5 1,-2 0 0,-5 5 0,-10 0 1,-7 2-3,-7-4 0,-8 2 0,-8-7 0,-7-3 0,2-4 0,-9-11 0,12 13-19,0-14-22,-3-4-1,21 2 1,-23-9-1</inkml:trace>
        </inkml:traceGroup>
        <inkml:traceGroup>
          <inkml:annotationXML>
            <emma:emma xmlns:emma="http://www.w3.org/2003/04/emma" version="1.0">
              <emma:interpretation id="{B67B1240-E9A0-47C6-9A20-ED2CA4FCACC5}" emma:medium="tactile" emma:mode="ink">
                <msink:context xmlns:msink="http://schemas.microsoft.com/ink/2010/main" type="inkWord" rotatedBoundingBox="9859,4611 10484,4597 10500,5309 9875,5323"/>
              </emma:interpretation>
              <emma:one-of disjunction-type="recognition" id="oneOf2">
                <emma:interpretation id="interp10" emma:lang="en-US" emma:confidence="1">
                  <emma:literal>to</emma:literal>
                </emma:interpretation>
                <emma:interpretation id="interp11" emma:lang="en-US" emma:confidence="0">
                  <emma:literal>to.</emma:literal>
                </emma:interpretation>
                <emma:interpretation id="interp12" emma:lang="en-US" emma:confidence="0">
                  <emma:literal>t.</emma:literal>
                </emma:interpretation>
                <emma:interpretation id="interp13" emma:lang="en-US" emma:confidence="0">
                  <emma:literal>To</emma:literal>
                </emma:interpretation>
                <emma:interpretation id="interp14" emma:lang="en-US" emma:confidence="0">
                  <emma:literal>To.</emma:literal>
                </emma:interpretation>
              </emma:one-of>
            </emma:emma>
          </inkml:annotationXML>
          <inkml:trace contextRef="#ctx0" brushRef="#br0" timeOffset="10255.5865">7702 7978 78,'-6'-20'31,"24"28"-1,-18-8 1,25-13-28,3 11-3,7 2-3,4-1-12,2-10-14,22 27-1,-20-18-1,13 20 1</inkml:trace>
          <inkml:trace contextRef="#ctx0" brushRef="#br0" timeOffset="10101.5777">7924 7707 99,'0'0'38,"0"0"1,-12 16 1,17 17-30,-19-3 0,16 25-3,-13-1-2,8 18 0,-10-1-3,10 4-2,-3-6 0,6-3 0,-1-9 0,1-13 0,0-8 0,-4-18-4,13 0-6,-9-18-9,0-21-16,-5-1-7,-1-11 2,-6-9-1</inkml:trace>
          <inkml:trace contextRef="#ctx0" brushRef="#br0" timeOffset="10505.6009">8154 8175 90,'-22'21'36,"12"7"1,-1-7 3,11-21-27,4 28-4,-4-28-2,16 14-2,5-21-1,9-2-2,2-10 0,3-6-1,-9-5 1,1-1-2,-9-3 1,-13 8 0,-9 2 0,-8 8-1,-11 7 1,-9 11-1,-1 6 0,-4 3-4,14 21-9,3-11-26,8 0-1,12-2 0,0-19 0</inkml:trace>
        </inkml:traceGroup>
        <inkml:traceGroup>
          <inkml:annotationXML>
            <emma:emma xmlns:emma="http://www.w3.org/2003/04/emma" version="1.0">
              <emma:interpretation id="{63EC6FB4-5C9E-4214-B81A-E490B9A99FDF}" emma:medium="tactile" emma:mode="ink">
                <msink:context xmlns:msink="http://schemas.microsoft.com/ink/2010/main" type="inkWord" rotatedBoundingBox="11889,4609 13014,4584 13031,5368 11907,5393"/>
              </emma:interpretation>
              <emma:one-of disjunction-type="recognition" id="oneOf3">
                <emma:interpretation id="interp15" emma:lang="en-US" emma:confidence="1">
                  <emma:literal>yet</emma:literal>
                </emma:interpretation>
                <emma:interpretation id="interp16" emma:lang="en-US" emma:confidence="0">
                  <emma:literal>get</emma:literal>
                </emma:interpretation>
                <emma:interpretation id="interp17" emma:lang="en-US" emma:confidence="0">
                  <emma:literal>set</emma:literal>
                </emma:interpretation>
                <emma:interpretation id="interp18" emma:lang="en-US" emma:confidence="0">
                  <emma:literal>pet</emma:literal>
                </emma:interpretation>
                <emma:interpretation id="interp19" emma:lang="en-US" emma:confidence="0">
                  <emma:literal>gent</emma:literal>
                </emma:interpretation>
              </emma:one-of>
            </emma:emma>
          </inkml:annotationXML>
          <inkml:trace contextRef="#ctx0" brushRef="#br0" timeOffset="11097.6348">9970 7895 100,'0'0'39,"-32"25"1,11-8 0,16 13-30,-22-12-1,18 13-1,-5-8-3,11 4-1,1-10-4,2-17 0,16 16 0,5-21 0,2-6 0,5-5 0,1-6 0,2-1 0,-4 0 0,-4 5 0,-6 10 0,-17 8 0,15 15 0,-17 13 0,-12 11 0,-8 12 0,-4 5 0,-6 6 0,-1-1 0,-6 1 0,2-11 0,-2-11 0,7-8 0,2-16 0,11-8 0,1-18 0,18 10-10,-7-35-25,18 3-7,6-5 0,8-3 1,10 1 0</inkml:trace>
          <inkml:trace contextRef="#ctx0" brushRef="#br0" timeOffset="11408.6526">10219 8027 62,'56'-14'32,"-19"-14"1,8 12 1,-19 7-16,-10-19-6,12 14-1,-19-11-3,7 11-1,-14-14 0,-2 28-1,1-37 0,-1 37-2,-15-29 0,15 29 0,-32-9 0,12 18-1,-10 5-3,0 10 0,-1 8 0,2 5 0,3 5 0,6 7 0,6-3 0,11-2 0,8-6 0,15-8 0,8-5 0,5-15 0,15-1 0,-9-30-19,10 4-23,-1-10 0,-6-6 0,-8-6 0</inkml:trace>
          <inkml:trace contextRef="#ctx0" brushRef="#br0" timeOffset="11754.6724">10628 7923 99,'-17'-19'37,"17"19"2,-7-18-2,24 8-21,8-2-29,9 3-23,20 7-2,-1-7 0,9 13 0</inkml:trace>
          <inkml:trace contextRef="#ctx0" brushRef="#br0" timeOffset="11628.6652">10722 7688 95,'0'0'36,"0"0"3,9 32-1,-16 4-27,-6-4-5,17 17 1,-11-5-2,10 11-1,-3-3 0,4-2-4,1-1-2,-1-19-6,13 1-20,-6-13-12,-11-18 1,0 0 0,7-18-1</inkml:trace>
        </inkml:traceGroup>
        <inkml:traceGroup>
          <inkml:annotationXML>
            <emma:emma xmlns:emma="http://www.w3.org/2003/04/emma" version="1.0">
              <emma:interpretation id="{DD10F217-47AA-4D2C-8FB3-746D3A58C9B2}" emma:medium="tactile" emma:mode="ink">
                <msink:context xmlns:msink="http://schemas.microsoft.com/ink/2010/main" type="inkWord" rotatedBoundingBox="14305,4073 18360,3982 18388,5236 14333,5327"/>
              </emma:interpretation>
              <emma:one-of disjunction-type="recognition" id="oneOf4">
                <emma:interpretation id="interp20" emma:lang="en-US" emma:confidence="0">
                  <emma:literal>"comparison</emma:literal>
                </emma:interpretation>
                <emma:interpretation id="interp21" emma:lang="en-US" emma:confidence="0">
                  <emma:literal>"Comparison</emma:literal>
                </emma:interpretation>
                <emma:interpretation id="interp22" emma:lang="en-US" emma:confidence="0">
                  <emma:literal>"companion</emma:literal>
                </emma:interpretation>
                <emma:interpretation id="interp23" emma:lang="en-US" emma:confidence="0">
                  <emma:literal>"'comparison</emma:literal>
                </emma:interpretation>
                <emma:interpretation id="interp24" emma:lang="en-US" emma:confidence="0">
                  <emma:literal>"'Comparison</emma:literal>
                </emma:interpretation>
              </emma:one-of>
            </emma:emma>
          </inkml:annotationXML>
          <inkml:trace contextRef="#ctx0" brushRef="#br0" timeOffset="12898.7378">12842 7783 57,'0'0'35,"12"-16"2,-12 16 1,2-26-9,-2 26-12,0 0-3,-18-2-4,-10 4-2,7 17-1,-16 0-4,3 15-3,-4 1 0,4 7 0,2 2 0,11 2 0,7-6 0,10-1 0,13-8 0,11-11 0,15 1 0,-7-28-15,25-2-26,0-5-1,0-7 1,0-6-2</inkml:trace>
          <inkml:trace contextRef="#ctx0" brushRef="#br0" timeOffset="13194.7547">13027 7936 106,'-12'28'39,"-4"3"1,6-1 0,24 4-31,-16-17-1,25 4-2,-2-12-1,14-7-3,-1-11-2,5-3 0,-4-9 0,-1-2 0,-8-5 0,-12-2 0,-7 2 0,-12 1 0,-9 6 0,-7 2 0,-6 5 0,-1 3 0,0 8 0,-1 1 0,10 11-5,-2-11-8,23 18-18,-2-16-10,3 21 1,-3-21-2,23 19 3</inkml:trace>
          <inkml:trace contextRef="#ctx0" brushRef="#br0" timeOffset="13777.7881">13373 7939 102,'0'0'39,"18"-3"1,-18 3 0,0 0-24,25-9-9,-25 9-2,21-9-2,-21 9 0,33-14-3,-15 7 0,0 2 0,-18 5 0,28-7 0,-28 7 0,23 7 0,-23-7 0,7 26 0,-7-8 0,4 1 0,-3 0 0,1-1 0,-2-18 0,9 24 0,-9-24 0,18 8 0,-18-8 0,30-22 0,-9 5 0,5-6 0,1-3 0,3 1 0,-4-1 0,-1 3 0,-4 5 0,-3 6 0,-18 12 0,23-4 0,-23 4 0,10 16 0,-10-16 0,11 20 0,-11-20 0,16 21 0,-16-21 0,14 19 0,-14-19 0,12 21 0,-12-21 0,5 23 0,-5-23 0,4 28 0,-4-28 0,4 23 0,-4-23 0,0 0 0,5 16 0,-5-16 0,0 0 0,0 0 0,12 17-8,-12-17-34,0 0-1,0 0 0,0 0 0</inkml:trace>
          <inkml:trace contextRef="#ctx0" brushRef="#br0" timeOffset="14883.8512">12205 7173 81,'0'0'37,"0"0"-1,0 0 0,-28 30-15,10-23-14,14 11-1,4-18-4,-14 31-3,12-15-2,2-16-7,9 18-15,-9-18-12,30 3 2,-3-6-3,-4-13 3</inkml:trace>
          <inkml:trace contextRef="#ctx0" brushRef="#br0" timeOffset="15017.859">12376 7198 86,'-7'17'35,"0"6"1,-13-4 1,6 2-20,4 11-10,-6-9-4,7-4-8,9-19-28,7 34-4,-7-34 2,14 17-2</inkml:trace>
          <inkml:trace contextRef="#ctx0" brushRef="#br0" timeOffset="16056.9184">14192 7828 90,'0'0'37,"0"0"1,0 0 2,11 41-25,-25-24-3,14 26-3,-13-5-2,12 17 0,-12-4-7,8 7 0,-4-6 0,6-1 0,-1-5 0,4-7 0,0-11 0,2-7 0,-2-21 0,5 16 0,-5-16 0,11-21 0,-8-4 0,3-8 0,-3-11 0,2-7 0,1-7 0,-3-2 0,1 0 0,1 2 0,0 6 0,1 8 0,3 9 0,-1 5 0,3 10 0,-11 20 0,30-17 0,-11 17 0,1 5 0,1 9 0,0 5 0,-3 6 0,-4 3 0,-5 0 0,-9 4 0,-4 1 0,-8-3 0,-8-4 0,-2-3 0,-3-7 0,0-7 0,2-4 0,4-7 0,-2-8 0,21 10 0,-23-35-13,28 14-29,-2 0-1,8 1 0,1 3 0</inkml:trace>
          <inkml:trace contextRef="#ctx0" brushRef="#br0" timeOffset="16426.9395">14673 7823 113,'-16'9'40,"-6"0"2,-2 3-1,6 11-33,-10-9-1,12 9-3,-3-4-4,11-1 0,7-2 0,1-16 0,0 0 0,28 7 0,-5-22 0,3-2 0,8-6 0,-4-2 0,-2 3 0,-5 2 0,-5 6 0,-18 14 0,16 2 0,-16-2 0,-7 33 0,1-6 0,-1-3 0,2 1 0,7 3 0,-4-12-6,20 10-15,-18-26-21,26 7 0,-26-7 1,30-12-2</inkml:trace>
          <inkml:trace contextRef="#ctx0" brushRef="#br0" timeOffset="16607.95">14890 7909 86,'0'0'37,"17"-21"1,-17 21 1,18-17-22,-15-11-7,17 8-4,-6-3-3,2 4-3,3 7-2,-6-4-5,11 23-10,-24-7-21,25 18-1,-7 1 1,-6-2-1</inkml:trace>
          <inkml:trace contextRef="#ctx0" brushRef="#br0" timeOffset="16897.9665">15197 7546 105,'2'-23'36,"-2"23"1,0 0-1,5 26-32,-2-7-15,8 4-25,7 14 0,-4-12-1,9 8 0</inkml:trace>
          <inkml:trace contextRef="#ctx0" brushRef="#br0" timeOffset="17267.9877">15589 7647 108,'0'0'41,"-34"-7"2,8 9 0,26-2-32,-37 16-2,21-2-9,-4-3 0,10 4 0,10-15 0,-16 30 0,16-30 0,3 32 0,6-14 0,0-1 0,2 2 0,-1 2 0,-1 2 0,-4 2 0,-1-4 0,-6 0 0,-5-2 0,-4-3 0,-5-2 0,-1-5 0,1-4 0,-2-8 0,18 3 0,-30-16 0,30 16-28,0 0-15,4-30-1,3 14 1,-7 16 0</inkml:trace>
          <inkml:trace contextRef="#ctx0" brushRef="#br0" timeOffset="17547.0037">15545 7922 88,'15'12'38,"1"4"1,2-6 2,1-15-22,17 19-6,-17-19-5,13 5-2,-9-11-3,-4 1-3,-5-8 0,0 1 0,-6-6 0,-7 2 0,-8-2 0,0 2 0,-5 3 0,-4 4 0,16 14 0,-34-12 0,17 15 0,-4 3 0,8 11-2,-8-13-17,10 11-22,11 1-1,0-16 1,9 25-1</inkml:trace>
          <inkml:trace contextRef="#ctx0" brushRef="#br0" timeOffset="17818.0191">15935 7865 117,'0'0'40,"23"-14"2,-23 14 0,26-28-35,1 19 0,-6-6-7,5 6 0,-5 0 0,-3 7 0,-2 2 0,-16 0 0,23 21 0,-23-1 0,2 3 0,-1 1 0,1 2 0,-2-1 0,5 1 0,-5-26 0,8 29-42,9-19 0,3-1-2,1-6 2</inkml:trace>
        </inkml:traceGroup>
        <inkml:traceGroup>
          <inkml:annotationXML>
            <emma:emma xmlns:emma="http://www.w3.org/2003/04/emma" version="1.0">
              <emma:interpretation id="{66EE838D-EB85-41A8-960E-A33C1737439E}" emma:medium="tactile" emma:mode="ink">
                <msink:context xmlns:msink="http://schemas.microsoft.com/ink/2010/main" type="inkWord" rotatedBoundingBox="19467,3855 21723,3805 21758,5385 19502,5436"/>
              </emma:interpretation>
              <emma:one-of disjunction-type="recognition" id="oneOf5">
                <emma:interpretation id="interp25" emma:lang="en-US" emma:confidence="1">
                  <emma:literal>map"</emma:literal>
                </emma:interpretation>
                <emma:interpretation id="interp26" emma:lang="en-US" emma:confidence="0">
                  <emma:literal>map "</emma:literal>
                </emma:interpretation>
                <emma:interpretation id="interp27" emma:lang="en-US" emma:confidence="0">
                  <emma:literal>map l</emma:literal>
                </emma:interpretation>
                <emma:interpretation id="interp28" emma:lang="en-US" emma:confidence="0">
                  <emma:literal>map :</emma:literal>
                </emma:interpretation>
                <emma:interpretation id="interp29" emma:lang="en-US" emma:confidence="0">
                  <emma:literal>map 1</emma:literal>
                </emma:interpretation>
              </emma:one-of>
            </emma:emma>
          </inkml:annotationXML>
          <inkml:trace contextRef="#ctx0" brushRef="#br0" timeOffset="18820.0765">17389 7626 104,'0'0'40,"0"0"3,0 0-2,0 0-29,-5 39-3,-9-21-3,7 11-6,-7 1 0,1 7 0,6-5 0,4 0 0,-3-8 0,5-3 0,1-21 0,8 18 0,-8-18 0,32-16 0,-14-5 0,3-5 0,2-8 0,5-3 0,2-1 0,-7 4 0,0 3 0,-5 8 0,-6 7 0,-12 16 0,0 0 0,0 0 0,2 32 0,-4-11 0,-3 1 0,5 1 0,2-3 0,-2-20 0,15 24 0,-15-24 0,30 0 0,-8-5 0,1-4 0,-2-1 0,5-3 0,1 3 0,-4 3 0,-2 1 0,-5 5 0,0 4 0,-16-3 0,19 20 0,-14-5 0,-3 6 0,-2 2 0,-2 5 0,-1 1 0,-3-1 0,6 0 0,-3-7 0,3 3 0,2-8 0,3 4 0,-5-20-8,23 0-35,-23 0-2,30-14 2,-11-1 0</inkml:trace>
          <inkml:trace contextRef="#ctx0" brushRef="#br0" timeOffset="19224.0995">18208 7700 99,'0'0'41,"-21"-2"2,2 8-1,-15-10-29,18 22-3,-14-9-3,11 10-7,-4-3 0,9 3 0,1-3 0,8 0 0,5-16 0,11 17 0,-11-17 0,37-2 0,-16-6 0,9-3 0,5-5 0,-3 1 0,0-1 0,-6 3 0,-8 6 0,-18 7 0,16 7 0,-18 9 0,-5 4 0,2 4 0,-2 4 0,-4 2 0,4-4 0,7-4 0,5-1 0,-5-21 0,21 17-5,-21-17-22,6-21-16,10 7-1,-1-7 1,1-4 1</inkml:trace>
          <inkml:trace contextRef="#ctx0" brushRef="#br0" timeOffset="19840.1348">18455 7725 109,'-14'26'42,"11"-8"2,-3 5-2,-17-6-30,25 18-6,-11-1-6,4 10 0,0 3 0,-1 8 0,-2 1 0,6 2 0,-5 1 0,2-1 0,3-1 0,4-6 0,-1-6 0,1-8 0,-4-7 0,2-7 0,0-7 0,0-16 0,0 0 0,0 0 0,0 0 0,0 0 0,14-30 0,-12 5 0,5-10 0,-3-9 0,-2-8 0,5-14 0,0-4 0,3-7 0,1-6 0,3 2 0,0 2 0,-2 7 0,3 7 0,-3 13 0,2 8 0,-2 10 0,8 8 0,1 10 0,-3 6 0,6 8 0,1 7 0,2 7 0,3 8 0,-7 6 0,-4 6 0,-5 5 0,-9 1 0,-6 3 0,-10-4 0,-7-1 0,-6-6 0,-6-7 0,-4-7 0,-1-7 0,1-9 0,4-11 0,13-3 0,-5-16 0,31 15-19,-7-19-25,12 1-1,6-4 1,10 2 0</inkml:trace>
          <inkml:trace contextRef="#ctx0" brushRef="#br0" timeOffset="20145.1522">19338 6911 126,'-18'13'44,"2"1"-2,-1 1 1,4 6-43,-8-3 0,5 3 0,2-2 0,14-19 0,-7 32 0,7-32-40,0 0-2,21 11-2,0-18 2</inkml:trace>
          <inkml:trace contextRef="#ctx0" brushRef="#br0" timeOffset="20294.1608">19555 6943 129,'-19'26'44,"-10"1"-2,1 4-2,7-1-40,3-4 0,17 6-35,-10-6-7,-1-6 0,5-4 0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37.4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A59E1B-DF7E-414A-8090-7A22927075C9}" emma:medium="tactile" emma:mode="ink">
          <msink:context xmlns:msink="http://schemas.microsoft.com/ink/2010/main" type="inkDrawing" rotatedBoundingBox="6688,7130 7450,7177 7445,7263 6683,7215" semanticType="callout" shapeName="Other">
            <msink:sourceLink direction="with" ref="{3601F2A2-1C9E-4801-9B17-098697B89642}"/>
          </msink:context>
        </emma:interpretation>
      </emma:emma>
    </inkml:annotationXML>
    <inkml:trace contextRef="#ctx0" brushRef="#br0">4516 10285 80,'0'0'38,"0"0"0,0 0 1,0 0-16,0 0-14,23-5-3,5 3-2,21 0-2,8 0 0,10-1-1,7 1 0,5 0-1,1 2-2,-10-3-3,6 20-16,-17-4-17,-14 4-2,-13 8 1,-11 3 0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36.72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C323E0F-80D6-4EBB-97F5-4A9C4A023A93}" emma:medium="tactile" emma:mode="ink">
          <msink:context xmlns:msink="http://schemas.microsoft.com/ink/2010/main" type="inkDrawing" rotatedBoundingBox="6676,8162 6873,7445 7452,7604 7254,8321" semanticType="enclosure" shapeName="Other"/>
        </emma:interpretation>
      </emma:emma>
    </inkml:annotationXML>
    <inkml:trace contextRef="#ctx0" brushRef="#br0">4929 10740 77,'7'-28'38,"-7"28"-1,-13-32 2,5-1-22,8 33-5,-20-28-1,20 28-3,-25-18-2,25 18-1,-38-3 0,20 13-5,-10 3 0,3 13 0,-9 6 0,1 12 0,1 5 0,4 10 0,3 3 0,8 3 0,6 0 0,9 0 0,9-5 0,9-8 0,11-4 0,10-9 0,3-11 0,10-11 0,-1-13 0,8-11 0,1-11 0,0-8 0,-3-9 0,-6-7 0,-5-6 0,-8-5 0,-10-3 0,-10-4 0,-9 4 0,-9 0 0,-10 1 0,-7 6 0,-10 5 0,-2 7 0,-1 13 0,-4 4 0,5 6 0,-1 2 0,4 9 0,5-1 0,23 4 0,-27 4 0,33 15-16,-6-19-26,5 23-1,-5-23 0,12 19 1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37.1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E2DFC69-DF9A-4D5F-9DA9-2F5C2E56895A}" emma:medium="tactile" emma:mode="ink">
          <msink:context xmlns:msink="http://schemas.microsoft.com/ink/2010/main" type="inkDrawing" rotatedBoundingBox="7018,8477 7060,7187 7111,7189 7070,8479" semanticType="callout" shapeName="Other">
            <msink:sourceLink direction="with" ref="{3601F2A2-1C9E-4801-9B17-098697B89642}"/>
          </msink:context>
        </emma:interpretation>
      </emma:emma>
    </inkml:annotationXML>
    <inkml:trace contextRef="#ctx0" brushRef="#br0">4943 10290 103,'0'0'39,"-18"4"2,11 13-1,7-17-27,0 43-3,-5-7-1,10 17-9,-7 7 0,4 14 0,-9 3 0,-2 7 0,2 4 0,0 4 0,0-1 0,-2-1 0,4-6 0,-2-5 0,9-7 0,6-5 0,-1-11 0,1-12 0,-5-11 0,2-6 0,-1-8 0,-4-19 0,0 0 0,0 0 0,0 0 0,-2-42-40,6 17-2,-11-12-1,7 0 2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1.33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4EB9F40-3EAF-47B3-874C-C21621058495}" emma:medium="tactile" emma:mode="ink">
          <msink:context xmlns:msink="http://schemas.microsoft.com/ink/2010/main" type="inkDrawing" rotatedBoundingBox="8521,8257 9010,7662 9036,7682 8546,8278" semanticType="callout" shapeName="Other">
            <msink:sourceLink direction="with" ref="{5447FFAB-90E7-4201-9E50-CF93B646591A}"/>
          </msink:context>
        </emma:interpretation>
      </emma:emma>
    </inkml:annotationXML>
    <inkml:trace contextRef="#ctx0" brushRef="#br0">6867 10784 105,'-18'7'38,"-5"9"2,-1 7 0,2 15-28,-20-11-2,3 24-3,-9-2-4,6 7-3,-4-1 0,4 1 0,1-3 0,6-10 0,7-2 0,5-11 0,12-6 0,11-24 0,-7 25-9,7-25-32,11-23 0,1-3 0,4-9-1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1.63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447FFAB-90E7-4201-9E50-CF93B646591A}" emma:medium="tactile" emma:mode="ink">
          <msink:context xmlns:msink="http://schemas.microsoft.com/ink/2010/main" type="inkDrawing" rotatedBoundingBox="8302,7247 9525,7498 9278,8697 8056,8445" hotPoints="9364,7961 8746,8579 8128,7961 8746,7343" semanticType="9" shapeName="Circle">
            <msink:destinationLink direction="with" ref="{94EB9F40-3EAF-47B3-874C-C21621058495}"/>
            <msink:destinationLink direction="with" ref="{8BACF0D8-3798-4A71-953A-C33BC7B07BAC}"/>
          </msink:context>
        </emma:interpretation>
      </emma:emma>
    </inkml:annotationXML>
    <inkml:trace contextRef="#ctx0" brushRef="#br0">6794 10484 106,'32'10'40,"-12"8"1,4 5-1,13 15-30,-5-1 0,12 25-2,-1-3-8,8 13 0,-11 0 0,1 6 0,-13-1 0,-8 2 0,-11-5 0,-6-6 0,-12-4 0,-12-6 0,-4-6 0,-10-13 0,12 7-9,-12-25-33,7-5-1,-1-18 0,10-10-1</inkml:trace>
    <inkml:trace contextRef="#ctx0" brushRef="#br0" timeOffset="-865.0495">6328 10529 81,'0'0'38,"-3"-16"0,3 16 1,0 0-21,-35 0-5,20 18-3,-15-4-2,6 14-3,-13 4 0,5 17-5,-3 2 0,-1 10 0,6 6 0,4 5 0,5 2 0,8 5 0,6-2 0,9-4 0,7-1 0,10-4 0,6-3 0,7-9 0,-2-8 0,3-10 0,6-6 0,-5-14 0,3-3 0,-13-25-2,15 1-36,-14-14-3,-2-3-1,-4-13 0</inkml:trace>
    <inkml:trace contextRef="#ctx0" brushRef="#br0" timeOffset="-557.0318">6427 10861 99,'0'0'38,"20"9"0,-20-9 2,33 35-30,-22-19 0,14 21-1,-10-7-2,17 12-3,-5-3-4,4 5 0,1-4 0,5 0 0,-1-4 0,-3-8 0,-1-5 0,-9-8 0,-2 1 0,-21-16 0,32 11-8,-32-11-27,2-27-5,-1 3-2,-1-4 2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2.39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BACF0D8-3798-4A71-953A-C33BC7B07BAC}" emma:medium="tactile" emma:mode="ink">
          <msink:context xmlns:msink="http://schemas.microsoft.com/ink/2010/main" type="inkDrawing" rotatedBoundingBox="10054,7795 11860,7730 11870,8020 10065,8086" semanticType="10" shapeName="Other">
            <msink:sourceLink direction="with" ref="{5447FFAB-90E7-4201-9E50-CF93B646591A}"/>
            <msink:sourceLink direction="with" ref="{36DD38D2-1019-47C0-8A96-E4FEA4B1940F}"/>
          </msink:context>
        </emma:interpretation>
      </emma:emma>
    </inkml:annotationXML>
    <inkml:trace contextRef="#ctx0" brushRef="#br0">9437 10842 97,'18'-2'40,"-18"2"1,24 9 0,-3 12-17,-3-17-12,26 20-12,-21-11 0,13 8 0,-8-2 0,-4 4 0,-8-2 0,-7 2 0,-12 0 0,-8-4 0,-7 0 0,-10-8 0,18 5-19,-15-6-24,0-1-1,6-7 1</inkml:trace>
    <inkml:trace contextRef="#ctx0" brushRef="#br0" timeOffset="-227.013">7908 11062 117,'-16'3'39,"16"-3"1,0 0 0,0 0-30,0 0-1,27-7-9,8 9 0,6-7 0,22 6 0,11-6 0,20 7 0,12-2 0,14 2 0,7-2 0,5 1 0,3 1 0,-1-2 0,-11 2 0,-8-4 0,-16 0 0,-20 1 0,-15-5 0,-16 3 0,-13 1 0,-17-5 0,-3 7 0,-23-19 0,8 19-44,-16-21 1,16 21 0,-27-30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2:49.9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1673-1502 94,'0'0'37,"0"0"0,0 0 3,0 0-25,0 0-2,0 0-3,0 0-1,2 15-9,-6 1 0,6 18 0,-6 3 0,4 17 0,-3 6 0,3 14 0,-4 3 0,2 4 0,1-2 0,2-2 0,-1-7 0,6-8 0,-3-9 0,1-13 0,-2-8 0,-2-15 0,0-17 0,0 0 0,0 0 0,3-21-40,-13-7-4,-5-4 0,1 4 0</inkml:trace>
  <inkml:trace contextRef="#ctx0" brushRef="#br0" timeOffset="150.0086">1502-778 118,'0'0'39,"23"17"0,-6-8 0,6 0-33,-5-9-1,7 2-5,3 3-5,-12-3-30,7-6-4,1 6 0,-6-4 0</inkml:trace>
  <inkml:trace contextRef="#ctx0" brushRef="#br0" timeOffset="297.017">1809-666 136,'-4'23'42,"-3"2"0,-2 1-7,-3 0-35,0-3 0,1-5 0,11 5 0,0-23-37,0 0-4,0 0-1,12-16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3.15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6DD38D2-1019-47C0-8A96-E4FEA4B1940F}" emma:medium="tactile" emma:mode="ink">
          <msink:context xmlns:msink="http://schemas.microsoft.com/ink/2010/main" type="inkDrawing" rotatedBoundingBox="12837,7009 14537,7412 14278,8504 12578,8102" semanticType="callout" shapeName="Other">
            <msink:sourceLink direction="with" ref="{DA9A9AE2-4FAB-4D91-8B5D-84DD203BD2DD}"/>
            <msink:destinationLink direction="with" ref="{8BACF0D8-3798-4A71-953A-C33BC7B07BAC}"/>
          </msink:context>
        </emma:interpretation>
      </emma:emma>
    </inkml:annotationXML>
    <inkml:trace contextRef="#ctx0" brushRef="#br0">10620 10506 106,'-25'-10'39,"9"1"2,16 9 0,0 0-23,30-17-8,27 18-10,6-6 0,24 5 0,8-5 0,14 3 0,1-2 0,-1-1 0,-6 0 0,-20-4 0,-6 14 0,-26-8-37,-12 6-5,-21 4-1,-18-7 0</inkml:trace>
    <inkml:trace contextRef="#ctx0" brushRef="#br0" timeOffset="-239.0136">11276 10438 118,'18'10'42,"-23"12"0,-1 11 1,-22 4-33,21 28-10,-14 0 0,9 17 0,-3 6 0,8 5 0,0-1 0,9-3 0,2-11 0,6-13 0,1-13 0,1-9 0,0-12 0,-12-31 0,20 21 0,-20-21 0,3-17-6,-10-18-36,-1-2-2,-12-16 1,-6-7-1</inkml:trace>
    <inkml:trace contextRef="#ctx0" brushRef="#br0" timeOffset="510.0292">11536 11188 123,'0'0'42,"0"0"0,0 0-1,37-5-34,-34-13-7,11 1 0,-5-10 0,11-4 0,3-10 0,3-8 0,4-9 0,4-7 0,1-3 0,2-1 0,0-1 0,-5 8 0,0 6 0,-6 10 0,-1 11 0,-6 12 0,-3 8 0,-16 15 0,21-4 0,-21 4 0,18 33 0,-11 1 0,-2 8 0,1 14 0,1 8 0,5 6 0,0 0 0,4 2 0,2-2 0,1-6 0,-1-8 0,1-10 0,-3-11 0,-2-9 0,-5-3 0,-9-23 0,0 0 0,-23 5-34,7-21-9,-12-15-1,-4-3 1</inkml:trace>
    <inkml:trace contextRef="#ctx0" brushRef="#br0" timeOffset="661.0377">11716 10884 101,'0'0'39,"-11"16"0,11-16 0,41 18-26,-9-24-5,21 12-3,1-5-7,-4-4-33,10-2-4,0-1 1,-9-1-1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4.3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A9A9AE2-4FAB-4D91-8B5D-84DD203BD2DD}" emma:medium="tactile" emma:mode="ink">
          <msink:context xmlns:msink="http://schemas.microsoft.com/ink/2010/main" type="inkDrawing" rotatedBoundingBox="14480,7979 14851,7234 15310,7463 14939,8208" hotPoints="15210,7770 14875,8105 14540,7770 14875,7434" semanticType="enclosure" shapeName="Circle">
            <msink:destinationLink direction="with" ref="{7B981489-5623-4827-B789-947809824903}"/>
            <msink:destinationLink direction="with" ref="{36DD38D2-1019-47C0-8A96-E4FEA4B1940F}"/>
            <msink:destinationLink direction="with" ref="{9F02C0A9-31BA-4340-9DE5-FE51B2CDF80E}"/>
          </msink:context>
        </emma:interpretation>
      </emma:emma>
    </inkml:annotationXML>
    <inkml:trace contextRef="#ctx0" brushRef="#br0">12680 10589 116,'-20'-5'41,"1"10"1,-6 7-1,-8 1-30,10 22-7,-11-4-4,8 12 0,-6 0 0,7 8 0,0 0 0,8 4 0,6-4 0,9-5 0,6-6 0,14-3 0,4-6 0,8-4 0,6-8 0,8-7 0,2-8 0,5-9 0,-2-6 0,3-6 0,-3-10 0,-1-6 0,-4-8 0,-7-6 0,-7-9 0,-7-8 0,-7-6 0,-7 0 0,-9 0 0,-7 1 0,-9 8 0,-7 10 0,-6 15 0,-4 12 0,1 19 0,-7 3 0,8 23 0,-15-7-25,17 14-17,5 4-2,6 5 2,2 0-1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4.5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F02C0A9-31BA-4340-9DE5-FE51B2CDF80E}" emma:medium="tactile" emma:mode="ink">
          <msink:context xmlns:msink="http://schemas.microsoft.com/ink/2010/main" type="inkDrawing" rotatedBoundingBox="14920,7803 15143,8266 15088,8292 14865,7830" semanticType="callout" shapeName="Other">
            <msink:sourceLink direction="with" ref="{DA9A9AE2-4FAB-4D91-8B5D-84DD203BD2DD}"/>
          </msink:context>
        </emma:interpretation>
      </emma:emma>
    </inkml:annotationXML>
    <inkml:trace contextRef="#ctx0" brushRef="#br0">12722 10919 129,'12'16'44,"-12"-16"-1,7 28-4,15 2-39,-21-7 0,12 12 0,-4 2 0,6 7 0,1 2 0,4-2 0,3 0 0,-4-9 0,13 9-2,-11-27-42,-2-1 0,-19-16 0,23-11-1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37.8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97A53F5-918F-414A-BC05-AF7ECAE0C3FF}" emma:medium="tactile" emma:mode="ink">
          <msink:context xmlns:msink="http://schemas.microsoft.com/ink/2010/main" type="inkDrawing" rotatedBoundingBox="6707,8499 7339,8428 7345,8481 6713,8552" semanticType="callout" shapeName="Other">
            <msink:sourceLink direction="with" ref="{3601F2A2-1C9E-4801-9B17-098697B89642}"/>
            <msink:sourceLink direction="with" ref="{946F5DA3-81E1-49E9-81F2-05337059D7D1}"/>
          </msink:context>
        </emma:interpretation>
      </emma:emma>
    </inkml:annotationXML>
    <inkml:trace contextRef="#ctx0" brushRef="#br0">4542 11631 106,'0'0'40,"0"0"0,25 12 1,-25-12-32,40-12-1,-6-2-1,15 7-3,3-9-4,8 4 0,3 1 0,-1-3 0,7 21-19,-13-9-21,-5 8-1,-12-1 1,-5 4-2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0.11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3CD0BE0-8DB9-4F96-9C9D-70715DEA0672}" emma:medium="tactile" emma:mode="ink">
          <msink:context xmlns:msink="http://schemas.microsoft.com/ink/2010/main" type="inkDrawing" rotatedBoundingBox="7583,8488 7893,8509 7879,8722 7568,8700" semanticType="callout" shapeName="Other">
            <msink:sourceLink direction="with" ref="{3601F2A2-1C9E-4801-9B17-098697B89642}"/>
          </msink:context>
        </emma:interpretation>
      </emma:emma>
    </inkml:annotationXML>
    <inkml:trace contextRef="#ctx0" brushRef="#br0">5448 11610 75,'-18'-5'36,"18"5"0,0 0 2,-16-4-19,16 4-5,0 0-3,7 16-2,-7-16-2,0 0-2,-3 18 0,3-18-5,3 26 0,1-9 0,-3 3 0,-1-1 0,6 0 0,-3 1 0,-1-4 0,2-1 0,-4-15 0,3 18 0,-3-18 0,0 0 0,0 0 0,0 0 0,9-26 0,0 6 0,-2-4 0,3-1 0,3-1 0,3 1 0,0 4 0,-1 5 0,-15 16 0,27-19 0,-11 17 0,-16 2 0,28 4 0,-28-4 0,26 14 0,-26-14 0,23 24 0,-14-8 0,0 2 0,-2-1 0,-3 3 0,1-5 0,-1 1 0,-4-16 0,7 27 0,-7-27 0,8 15 0,-8-15 0,0 0 0,0 0-37,0 0-3,0 0-3,2-19 2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5:24.5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348FE8-18A9-4E00-9EBA-013AA2DDEAF0}" emma:medium="tactile" emma:mode="ink">
          <msink:context xmlns:msink="http://schemas.microsoft.com/ink/2010/main" type="writingRegion" rotatedBoundingBox="1649,10080 21818,9303 22008,14245 1839,15021"/>
        </emma:interpretation>
      </emma:emma>
    </inkml:annotationXML>
    <inkml:traceGroup>
      <inkml:annotationXML>
        <emma:emma xmlns:emma="http://www.w3.org/2003/04/emma" version="1.0">
          <emma:interpretation id="{BF1C8C23-E435-49A3-93F0-B6F13D85C92B}" emma:medium="tactile" emma:mode="ink">
            <msink:context xmlns:msink="http://schemas.microsoft.com/ink/2010/main" type="paragraph" rotatedBoundingBox="1696,9962 5429,10082 5396,11103 1663,10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25A0F9-CCD8-4519-B202-B4D7276DE09F}" emma:medium="tactile" emma:mode="ink">
              <msink:context xmlns:msink="http://schemas.microsoft.com/ink/2010/main" type="line" rotatedBoundingBox="1696,9962 5429,10082 5396,11103 1663,10983">
                <msink:destinationLink direction="with" ref="{96F59F00-D761-4743-810B-286A589AF07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6F5DA3-81E1-49E9-81F2-05337059D7D1}" emma:medium="tactile" emma:mode="ink">
                <msink:context xmlns:msink="http://schemas.microsoft.com/ink/2010/main" type="inkWord" rotatedBoundingBox="1696,9962 5429,10082 5396,11103 1663,10983">
                  <msink:destinationLink direction="with" ref="{B97A53F5-918F-414A-BC05-AF7ECAE0C3FF}"/>
                </msink:context>
              </emma:interpretation>
              <emma:one-of disjunction-type="recognition" id="oneOf0">
                <emma:interpretation id="interp0" emma:lang="en-US" emma:confidence="0">
                  <emma:literal>(Pre)-Thm</emma:literal>
                </emma:interpretation>
                <emma:interpretation id="interp1" emma:lang="en-US" emma:confidence="0">
                  <emma:literal>(Pre) them</emma:literal>
                </emma:interpretation>
                <emma:interpretation id="interp2" emma:lang="en-US" emma:confidence="0">
                  <emma:literal>(Pre) Them</emma:literal>
                </emma:interpretation>
                <emma:interpretation id="interp3" emma:lang="en-US" emma:confidence="0">
                  <emma:literal>(Pre-Thom</emma:literal>
                </emma:interpretation>
                <emma:interpretation id="interp4" emma:lang="en-US" emma:confidence="0">
                  <emma:literal>(Pre) -They</emma:literal>
                </emma:interpretation>
              </emma:one-of>
            </emma:emma>
          </inkml:annotationXML>
          <inkml:trace contextRef="#ctx0" brushRef="#br0">282 2 67,'0'0'37,"0"0"0,0 0 1,-18-16-21,18 16-6,0 0 0,-14 26-2,-9-15-3,9 21 0,-14-2-2,1 17 0,-6 4-2,4 14 1,-1 4-2,4 3 1,5 2-2,8 0 0,6-2 0,13-10 0,8-7 0,7-8 0,4-8 0,3-9 0,5-6 0,-3-15 0,9 2-6,-11-16-3,8 13-7,-20-18-19,7 1-7,-4-3 3,-19 12-2</inkml:trace>
          <inkml:trace contextRef="#ctx0" brushRef="#br0" timeOffset="669.0382">441 127 72,'17'-7'35,"-17"7"0,32-18 3,-4 24-28,-12-17 0,19 25-1,-12-10-1,14 17-2,-10-9-1,3 9-1,-7-1-2,-2 2 0,-3 0 1,-4 2-1,-7-6 0,-7 3-1,-4 0 1,-6 0-1,-8 0 0,-3 2 0,-4 0-1,-5 0 1,-3-2-1,4 0 0,-2-1-2,9-8-1,12 4-4,10-16-11,0 0-22,0 0-1,14-21 2,7 10-3</inkml:trace>
          <inkml:trace contextRef="#ctx0" brushRef="#br0" timeOffset="347.0198">552 199 76,'9'-26'36,"-9"26"1,0 0 2,0 0-24,0 0-3,-18 23-1,20 17-4,-11-3-1,5 18-1,-6 1-2,6 7 0,-3-1-2,5 3 0,-5-9 2,9-4-3,0-10 0,1-9 0,6-6 0,-7-10-3,2-1-1,-4-16-3,0 0-10,10-32-23,-10-3-2,-2-11 2,-8-10-1</inkml:trace>
          <inkml:trace contextRef="#ctx0" brushRef="#br0" timeOffset="1047.0599">809 613 100,'-10'23'37,"10"-23"1,-14 16-1,14-16-30,0 0-1,0 21-1,0-21-2,0 0 0,0 0 0,-2 16-1,2-16 0,0 0 0,0 0-1,0 0 0,0 0 0,5-27 0,4 10 0,0-5-1,2-2 1,4-1-1,-2 0 0,3 3-1,0 4 1,-2 0-1,2 13-2,-16 5-2,33-5-4,-33 5-16,0 0-16,32 5 1,-32-5 1,30 25-1</inkml:trace>
          <inkml:trace contextRef="#ctx0" brushRef="#br0" timeOffset="1419.081">1136 678 71,'0'0'33,"0"0"0,21-19 1,-21 19-25,21-20-1,-1 11-1,-10-8-2,10 5-1,-11-8-1,-9 20 0,17-32 1,-17 32-1,4-29 1,-4 29-1,-9-18 2,9 18-2,-25 0 1,9 14 0,-1-2-1,3 11 0,0 2-1,1 3-1,-1 0 0,12 4 0,8-7 0,6 1-2,7-5 3,3-1-3,2-3 0,4-6-4,13 12-7,-9-15-27,1 1-2,1-5 2,-6-3-3</inkml:trace>
          <inkml:trace contextRef="#ctx0" brushRef="#br0" timeOffset="2330.1332">1521 7 71,'0'0'37,"0"0"1,0 0 0,-13-32-20,13 32-7,0 0-3,0 0-1,0 0-3,15 16 0,-15-16-1,21 36 0,-7-12 0,7 10 0,0 4 0,6 13-1,-3 4 0,3 5-2,-4 2 0,-5 1 0,-8-3 0,-3 7 0,-5-6 0,-6-3 0,-3-3 0,-7-4 0,-3-7 0,-3-5 0,-5-4 0,6-10 0,0-6 0,1-7 0,18-12 0,-26 11 0,26-11-13,0 0-28,0 0-2,1-34 2,8 6-2</inkml:trace>
          <inkml:trace contextRef="#ctx0" brushRef="#br0" timeOffset="2541.1453">1948 528 87,'0'0'35,"30"-7"1,-30 7 1,32-16-29,-9 16-2,-23 0-1,32-12-4,-13 14-5,-19-2-27,28-12-5,-7 12 0,-5-7-1</inkml:trace>
          <inkml:trace contextRef="#ctx0" brushRef="#br0" timeOffset="3098.1772">2262 225 102,'0'0'37,"-23"-7"2,23 7-1,0 0-31,23-14-2,7 13-1,0-5-1,14 3-2,6-1 0,1-3-3,11 9-6,-9-6-26,7-4-4,0 1 0,-9-2-1</inkml:trace>
          <inkml:trace contextRef="#ctx0" brushRef="#br0" timeOffset="2902.1659">2610 215 69,'18'-16'38,"-18"16"0,0 0 2,-2 35-9,2-35-22,-9 41 0,0-13-3,7 14-1,-3 6-1,3 10-1,-5-2 0,4 6-3,-1-2 0,4-6 0,2-4 0,-2-8 0,2-7 0,-2-10 0,5-1-3,-5-24-6,0 0-19,0 0-12,-3-37-2,-6 0 1,-9-10 0</inkml:trace>
          <inkml:trace contextRef="#ctx0" brushRef="#br0" timeOffset="3572.2043">2961-26 81,'-2'19'40,"-5"6"0,-1 6 1,1 29-10,-6-19-22,13 22-2,-12-3-1,10 10-6,-5-3 0,2 6 0,1-7 0,1-2 0,-1-10 0,4-8 0,4-11 0,-3-8 0,3-11 0,-4-16 0,21-7 0,-5-14 0,3-9 0,1-7 0,-1 0 0,1-2 0,4 5 0,-4 6 0,-20 28 0,25-19 0,-25 19 0,15 19 0,-9 2 0,1 4 0,0 1 0,-2 3 0,4-6 0,-6-1 0,-3-22 0,9 29 0,-9-29 0,0 0 0,18 3 0,-22-20-4,4 17-14,0 0-22,20-29-2,-13 6 0,3 4 1</inkml:trace>
          <inkml:trace contextRef="#ctx0" brushRef="#br0" timeOffset="4089.2339">3298 539 62,'27'-9'38,"-27"9"1,16 14 1,-14 13-12,-2-27-10,-2 42-4,-11-23-5,13 15-2,-7-8-7,7-1 0,-1-6 0,1-1 0,0-18 0,0 0 0,0 0 0,0 0 0,21-19 0,-11-6 0,6-5 0,4-5 0,3 1 0,0-4 0,0 6 0,-2 6 0,-4 4 0,-17 22 0,22-12 0,-22 12 0,8 19 0,-8-3 0,2 4 0,-2-3 0,2 3 0,-2-20 0,10 26 0,-10-26 0,0 0 0,27-2 0,-9-8 0,1-6 0,4-2 0,-2 1 0,2 1 0,-2 0 0,0 9 0,-5 7 0,-16 0 0,11 33 0,-13-3 0,-1 11 0,1 5 0,-3 5 0,-1-2 0,5-2 0,1-4 0,-2-10 0,5 1 0,-3-34-24,-14 23-18,14-23-1,0 0 0,-28-29 1</inkml:trace>
        </inkml:traceGroup>
      </inkml:traceGroup>
    </inkml:traceGroup>
    <inkml:traceGroup>
      <inkml:annotationXML>
        <emma:emma xmlns:emma="http://www.w3.org/2003/04/emma" version="1.0">
          <emma:interpretation id="{862A1198-16FF-4C7E-8294-89C3DFB19992}" emma:medium="tactile" emma:mode="ink">
            <msink:context xmlns:msink="http://schemas.microsoft.com/ink/2010/main" type="paragraph" rotatedBoundingBox="3245,11864 21889,11146 22008,14245 3364,149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6E4E8A-5A49-4EFC-84FF-BC3300095A23}" emma:medium="tactile" emma:mode="ink">
              <msink:context xmlns:msink="http://schemas.microsoft.com/ink/2010/main" type="line" rotatedBoundingBox="3245,11864 21889,11146 21943,12560 3299,13277"/>
            </emma:interpretation>
          </emma:emma>
        </inkml:annotationXML>
        <inkml:traceGroup>
          <inkml:annotationXML>
            <emma:emma xmlns:emma="http://www.w3.org/2003/04/emma" version="1.0">
              <emma:interpretation id="{F34218C8-E4D1-4EB3-B823-F7F6816D3B49}" emma:medium="tactile" emma:mode="ink">
                <msink:context xmlns:msink="http://schemas.microsoft.com/ink/2010/main" type="inkWord" rotatedBoundingBox="3246,11893 4798,11833 4833,12757 3282,12817"/>
              </emma:interpretation>
              <emma:one-of disjunction-type="recognition" id="oneOf1">
                <emma:interpretation id="interp5" emma:lang="en-US" emma:confidence="0">
                  <emma:literal>The</emma:literal>
                </emma:interpretation>
                <emma:interpretation id="interp6" emma:lang="en-US" emma:confidence="0">
                  <emma:literal>the</emma:literal>
                </emma:interpretation>
                <emma:interpretation id="interp7" emma:lang="en-US" emma:confidence="0">
                  <emma:literal>Thi</emma:literal>
                </emma:interpretation>
                <emma:interpretation id="interp8" emma:lang="en-US" emma:confidence="0">
                  <emma:literal>Thu</emma:literal>
                </emma:interpretation>
                <emma:interpretation id="interp9" emma:lang="en-US" emma:confidence="0">
                  <emma:literal>Th.</emma:literal>
                </emma:interpretation>
              </emma:one-of>
            </emma:emma>
          </inkml:annotationXML>
          <inkml:trace contextRef="#ctx0" brushRef="#br1" timeOffset="22411.2818">1581 2032 111,'0'0'40,"25"-16"1,6 11-1,13 3-31,-5-16-2,20 8 0,-3-4-7,1-2 0,6 3 0,1-8-4,10 13-15,-12-10-21,-2 4-1,-7 0 0,-9 0 0</inkml:trace>
          <inkml:trace contextRef="#ctx0" brushRef="#br1" timeOffset="22214.2706">1952 2007 101,'0'0'38,"-23"-2"3,23 2-1,-18 4-27,30 24-2,-13-9-2,11 22-7,-8 3-2,5 12 0,-7 5 0,5 10 0,1-3 0,-5 2 0,3-5 0,-1-7 0,1-10 0,1-10 0,6-9 0,-8-14 0,-3-15 0,0 0 0,7-21 0,-21-17-43,4-12 1,-13-13-2,-6-9 0</inkml:trace>
          <inkml:trace contextRef="#ctx0" brushRef="#br1" timeOffset="23037.3175">2441 1777 120,'0'16'41,"-4"1"1,-7 8-1,11 19-32,-10 0-7,6 17-2,-6 4 0,3 11 0,-2-1 0,4 3 0,5-12 0,0-2 0,0-10 0,1-10 0,1-11 0,2-11 0,-4-22 0,15 8 0,-15-8 0,27-40 0,-9 5 0,3-7 0,3-1 0,-1 1 0,0 4 0,-3 9 0,-4 14 0,-16 15 0,0 0 0,17 30 0,-15-1 0,0 7 0,-4 0 0,4 3 0,0-6 0,5-4 0,2-7 0,-2-6 0,-7-16 0,26 2 0,-3-13 0,0-13 0,5-4 0,-1-7 0,3-4 0,0-3 0,0 3 0,-7 4 0,-7 2 0,-4 8 0,-9 4 0,-3 21 0,-7-16 0,7 16 0,-35 19 0,16 6 0,-8 7 0,11 6 0,-3 6 0,10 7 0,9-2 0,11-1 0,13-8 0,8-6 0,14-8 0,0-22 0,24-6-23,-13-14-20,-1-5-2,-3-13 2</inkml:trace>
        </inkml:traceGroup>
        <inkml:traceGroup>
          <inkml:annotationXML>
            <emma:emma xmlns:emma="http://www.w3.org/2003/04/emma" version="1.0">
              <emma:interpretation id="{3FFBD045-FAC2-4C39-A895-647F22AAD3C2}" emma:medium="tactile" emma:mode="ink">
                <msink:context xmlns:msink="http://schemas.microsoft.com/ink/2010/main" type="inkWord" rotatedBoundingBox="6070,12223 9554,12089 9591,13035 6106,13169"/>
              </emma:interpretation>
              <emma:one-of disjunction-type="recognition" id="oneOf2">
                <emma:interpretation id="interp10" emma:lang="en-US" emma:confidence="0">
                  <emma:literal>comparison</emma:literal>
                </emma:interpretation>
                <emma:interpretation id="interp11" emma:lang="en-US" emma:confidence="0">
                  <emma:literal>comprise</emma:literal>
                </emma:interpretation>
                <emma:interpretation id="interp12" emma:lang="en-US" emma:confidence="0">
                  <emma:literal>comprises</emma:literal>
                </emma:interpretation>
                <emma:interpretation id="interp13" emma:lang="en-US" emma:confidence="0">
                  <emma:literal>companies</emma:literal>
                </emma:interpretation>
                <emma:interpretation id="interp14" emma:lang="en-US" emma:confidence="0">
                  <emma:literal>Comparison</emma:literal>
                </emma:interpretation>
              </emma:one-of>
            </emma:emma>
          </inkml:annotationXML>
          <inkml:trace contextRef="#ctx0" brushRef="#br1" timeOffset="23841.3636">4610 2330 74,'0'0'37,"3"-19"2,-3 19 1,-14-30-18,14 30-5,-21-5-6,21 5-2,-46 12-3,25 7-6,-5 1 0,4 6 0,-1 2 0,6 4 0,4 1 0,12-1 0,13-2 0,6-9 0,8-5 0,8-11 0,8-3 0,-3-16-6,10 3-1,-13-17-1,2 9 2,-15-8 1,-1 8 2,-12 3 2,-10 16 3,0 0 2,0 0 1,0 0 1,-16 23 0,16 2-1,-5-8 0,7 6-2,-2-23-3,16 26 0,-16-26 0,33-3 0,-15-9 0,5-6 0,-2-7 0,-2-3 0,-4-2 0,-3 1 0,-7 2 0,-5 6 0,-7 5 0,7 16 0,-32-8 0,13 13 0,0 9 0,-3-2 0,10 13 0,-6-13-8,22 16-19,-4-28-14,10 27-1,-10-27 2,29 8-1</inkml:trace>
          <inkml:trace contextRef="#ctx0" brushRef="#br1" timeOffset="24377.3943">5060 2380 111,'0'0'40,"0"0"2,18-2-2,-18 2-29,0 0-3,0 0-5,0 0-3,0 0 0,0 0 0,16 9 0,-16-9 0,0 0 0,19 12 0,-19-12 0,28-5 0,-8-4 0,-1-2 0,1-3 0,6 0 0,-5 0 0,2 0 0,-3 5 0,-20 9 0,15-9 0,-15 9 0,0 0 0,7 29 0,-8-14 0,1 5 0,-2-3 0,5-1 0,-3-16 0,0 25 0,0-25 0,0 0 0,29 5 0,-10-16 0,-19 11 0,34-19 0,-10 7 0,5-1 0,-8 1 0,0 5 0,-21 7 0,21-3 0,-21 3 0,11 15 0,-11-15 0,-4 30 0,8-10 0,-1 1 0,-3 2 0,-1-2 0,-1 2 0,5-8 0,3 6 0,-6-21 0,15 22-31,-15-22-12,16-2-1,-16 2 1</inkml:trace>
          <inkml:trace contextRef="#ctx0" brushRef="#br1" timeOffset="24917.4252">5766 2302 95,'9'18'41,"-7"-1"1,-2 8 0,-9-7-16,9 29-17,-11-5-9,6 18 0,-9-2 0,10 7 0,-3-2 0,2 2 0,1-3 0,1-8 0,3-8 0,2-6 0,-1-10 0,1-5 0,-2-25 0,0 0 0,0 0 0,0 0 0,11-42 0,-6-4 0,-3-12 0,0-18 0,3-3 0,-2-5 0,1 0 0,5 3 0,0 5 0,-1 9 0,3 13 0,-4 13 0,9 12 0,2 4 0,-2 7 0,1 10 0,3 8 0,-1 8 0,6 8 0,-2 12 0,-6 9 0,-3 5 0,-6 2 0,-5 6 0,-6-3 0,-10-3 0,-3-5 0,-1-11 0,-3-7 0,1-12 0,19-9 0,-37-6 0,37 6-31,2-23-12,-1 4-1,1 0 1</inkml:trace>
          <inkml:trace contextRef="#ctx0" brushRef="#br1" timeOffset="25296.4468">6267 2351 117,'0'0'40,"0"0"2,-24-8-1,6 27-31,-7-14-5,25-5-5,-33 25 0,33-25 0,-20 24 0,20-24 0,0 0 0,0 0 0,18 6 0,-2-17 0,7-1 0,-2-2 0,7 0 0,-5 3 0,-5 2 0,-18 9 0,25-1 0,-25 1 0,12 30 0,-10-11 0,0 5 0,-2 3 0,5 3 0,-2-7 0,10 6 0,-13-29-22,5 18-19,-5-18-2,21 3 1,-21-3 0</inkml:trace>
          <inkml:trace contextRef="#ctx0" brushRef="#br1" timeOffset="25459.4562">6513 2439 97,'10'-23'38,"5"2"2,-1-5 0,-16-11-24,27 16-6,-20-11-3,13 11-3,-1 0-1,-17 21-3,32-16-5,-32 16-11,21 0-24,-1 14 0,-5 4-1,1 3 0</inkml:trace>
          <inkml:trace contextRef="#ctx0" brushRef="#br1" timeOffset="25602.4643">6797 2443 108,'-2'21'36,"2"-21"1,0 0-2,0 0-30,2 19-9,-2-19-27,0 0-5,-9-17 0,6-4-1</inkml:trace>
          <inkml:trace contextRef="#ctx0" brushRef="#br1" timeOffset="25767.4738">6834 2047 107,'0'0'37,"-26"18"0,26 3-1,1 0-34,5 9-13,6 0-24,-5-7-2,9 3 2,-5-10-3</inkml:trace>
          <inkml:trace contextRef="#ctx0" brushRef="#br1" timeOffset="26142.4952">7226 2141 120,'0'0'40,"-30"1"2,9-8-5,10 23-26,-15-9-6,3 11-5,-2-4 0,6 5 0,1-1 0,6 4 0,3-2 0,9 1 0,3-2 0,8 2 0,1-1 0,4-1 0,2 2 0,-2 0 0,-2 0 0,-2 0 0,-7-1 0,-6-1 0,-5-3 0,-6 0 0,-6-8 0,-3-2 0,-2-1 0,-7-17 0,30 12-11,-39-6-31,39 6-1,-21-29 0,21 13 1</inkml:trace>
          <inkml:trace contextRef="#ctx0" brushRef="#br1" timeOffset="26631.5232">7196 2409 79,'23'4'40,"2"3"-1,-1-2 3,-1-12-16,9 21-11,-32-14-6,35 7-4,-15-10-5,4-3 0,-6-6 0,0 0 0,-6-6 0,-3-5 0,-4-3 0,-1 0 0,-8 5 0,-3 1 0,7 20 0,-28-19 0,12 23 0,-3 3 0,6 10-4,-4-3-1,10 16-2,7-30-3,-4 44-4,4-44-4,18 32-1,-18-32 2,33 15 5,-17-18 5,9 1 6,0 0 5,-10-13 6,19 11 7,-20-21 1,27 22 0,-25-23-2,22 20-4,-22-15-1,13 16-3,-12-6-8,11 15 0,-8-4 0,1 10 0,-21-10 0,28 27 0,-7-11 0,-1 3 0,1 0 0,-21-19 0,25 21-34,-25-21-9,23 21 0,-23-21 0</inkml:trace>
        </inkml:traceGroup>
        <inkml:traceGroup>
          <inkml:annotationXML>
            <emma:emma xmlns:emma="http://www.w3.org/2003/04/emma" version="1.0">
              <emma:interpretation id="{4530BF14-1758-4C12-B09F-01EB851ECBC1}" emma:medium="tactile" emma:mode="ink">
                <msink:context xmlns:msink="http://schemas.microsoft.com/ink/2010/main" type="inkWord" rotatedBoundingBox="10691,12147 12077,12094 12109,12927 10723,12980"/>
              </emma:interpretation>
              <emma:one-of disjunction-type="recognition" id="oneOf3">
                <emma:interpretation id="interp15" emma:lang="en-US" emma:confidence="1">
                  <emma:literal>map</emma:literal>
                </emma:interpretation>
                <emma:interpretation id="interp16" emma:lang="en-US" emma:confidence="0">
                  <emma:literal>wrap</emma:literal>
                </emma:interpretation>
                <emma:interpretation id="interp17" emma:lang="en-US" emma:confidence="0">
                  <emma:literal>unp</emma:literal>
                </emma:interpretation>
                <emma:interpretation id="interp18" emma:lang="en-US" emma:confidence="0">
                  <emma:literal>mop</emma:literal>
                </emma:interpretation>
                <emma:interpretation id="interp19" emma:lang="en-US" emma:confidence="0">
                  <emma:literal>ump</emma:literal>
                </emma:interpretation>
              </emma:one-of>
            </emma:emma>
          </inkml:annotationXML>
          <inkml:trace contextRef="#ctx0" brushRef="#br1" timeOffset="27466.571">9048 2155 105,'0'0'41,"0"0"2,3 17-1,-3-17-18,-7 25-24,-3-6 0,8 14 0,-4-1 0,8 5 0,0-2 0,2-7 0,-3-1 0,13-10 0,-14-17 0,27 7 0,-2-19 0,-4-11 0,0-9 0,2-1 0,3-7 0,-4 1 0,-3 2 0,-3 7 0,-6 6 0,-10 24 0,11-20 0,-11 20 0,0 0 0,-2 30 0,2-12 0,0-1 0,0 1 0,4-2 0,-4-16 0,16 14 0,1-18 0,1-5 0,3-6 0,6-3 0,-1-3 0,2 0 0,2 2 0,-1 5 0,-8 3 0,-5 7 0,-16 4 0,19 13 0,-19-13 0,9 35 0,-7-16 0,-1 4 0,5 2 0,-4-4 0,1-4 0,-3-17 0,9 27 0,-9-27 0,0 0 0,0 0 0,25 12-20,-25-12-22,30-19-2,-13 5 2,6 0-1</inkml:trace>
          <inkml:trace contextRef="#ctx0" brushRef="#br1" timeOffset="27812.5908">9879 2148 88,'0'0'40,"0"0"0,0 0 2,-18-13-15,11 29-14,-24-11-8,9 11-5,-6-4 0,3 4 0,4-2 0,21-14 0,-19 21 0,19-21 0,0 0 0,30-7 0,-7-3 0,3-6 0,4 0 0,-2 2 0,-1 0 0,-4 4 0,-7 6 0,-16 4 0,14 18 0,-12 1 0,-1 6 0,1 6 0,-4-1 0,2 3 0,2-3 0,4-5 0,4-2 0,-10-23 0,20 28 0,-20-28-33,0 0-10,14-34-1,0 10 2</inkml:trace>
          <inkml:trace contextRef="#ctx0" brushRef="#br1" timeOffset="28376.623">10121 2149 95,'19'-10'39,"-19"10"2,0 0 0,0 0-21,16 3-7,-16-3-7,0 0-6,-3 27 0,1-4 0,-7 5 0,6 10 0,-1 4 0,0 11 0,-4 3 0,2 8 0,3 1 0,1-2 0,4-2 0,3-6 0,-5-4 0,4-12 0,-1-10 0,1-9 0,-4-20 0,0 0 0,0 0 0,0 0 0,12-41 0,-12 3 0,0-13 0,7-14 0,0-9 0,2-5 0,2-2 0,-3 0 0,1 6 0,4 8 0,-1 11 0,-3 10 0,3 13 0,-1 8 0,-2 9 0,-9 16 0,26-12 0,-8 19 0,3 5 0,0 9 0,-3 6 0,-1 4 0,-3 4 0,-1 4 0,-8 0 0,-5-1 0,-10-6 0,-8-2 0,-5-9 0,-5-7 0,1-7 0,-3-7 0,4-4 0,-6-24 0,21 11-20,-3-6-25,12-2-2,6-1 1</inkml:trace>
        </inkml:traceGroup>
        <inkml:traceGroup>
          <inkml:annotationXML>
            <emma:emma xmlns:emma="http://www.w3.org/2003/04/emma" version="1.0">
              <emma:interpretation id="{7430A84D-2E71-43E9-816D-04B536A9319C}" emma:medium="tactile" emma:mode="ink">
                <msink:context xmlns:msink="http://schemas.microsoft.com/ink/2010/main" type="inkWord" rotatedBoundingBox="13438,11826 13811,11812 13833,12363 13459,12378"/>
              </emma:interpretation>
              <emma:one-of disjunction-type="recognition" id="oneOf4">
                <emma:interpretation id="interp20" emma:lang="en-US" emma:confidence="1">
                  <emma:literal>is</emma:literal>
                </emma:interpretation>
                <emma:interpretation id="interp21" emma:lang="en-US" emma:confidence="0">
                  <emma:literal>'is</emma:literal>
                </emma:interpretation>
                <emma:interpretation id="interp22" emma:lang="en-US" emma:confidence="0">
                  <emma:literal>"is</emma:literal>
                </emma:interpretation>
                <emma:interpretation id="interp23" emma:lang="en-US" emma:confidence="0">
                  <emma:literal>if</emma:literal>
                </emma:interpretation>
                <emma:interpretation id="interp24" emma:lang="en-US" emma:confidence="0">
                  <emma:literal>i5</emma:literal>
                </emma:interpretation>
              </emma:one-of>
            </emma:emma>
          </inkml:annotationXML>
          <inkml:trace contextRef="#ctx0" brushRef="#br1" timeOffset="28827.6488">11830 2060 123,'0'0'42,"0"0"0,-9 26 0,9-1-36,-13-6-6,10 11 0,-4 0 0,2 0 0,1-1 0,0-7 0,10 2 0,-6-24-18,0 0-23,0 0-2,14-26 2,-9-2-1</inkml:trace>
          <inkml:trace contextRef="#ctx0" brushRef="#br1" timeOffset="28978.6575">11803 1775 121,'-10'-28'37,"10"28"1,0 0-4,-18-4-31,18 4-4,21 36-6,-21-36-13,28 36-19,6-4 2,-4-7-1,12 5-1</inkml:trace>
          <inkml:trace contextRef="#ctx0" brushRef="#br1" timeOffset="29301.6759">12146 1938 100,'-23'-5'38,"3"3"3,-5-1-1,4-8-25,11 27-5,-15-12-2,16 12-5,-7-4-3,11 5 0,0-1 0,6 4 0,3-3 0,8 4 0,2-1 0,4 1 0,2 0 0,2 0 0,-2-2 0,-1 0 0,-3-3 0,-5 0 0,-11-16 0,0 21 0,0-21 0,-32 11 0,11-8 0,-6-5 0,8 11 0,-11-7-26,10 0-18,1 0-1,19-2 1</inkml:trace>
        </inkml:traceGroup>
        <inkml:traceGroup>
          <inkml:annotationXML>
            <emma:emma xmlns:emma="http://www.w3.org/2003/04/emma" version="1.0">
              <emma:interpretation id="{5A4D8321-B089-4A37-9D76-2D63BE082E5E}" emma:medium="tactile" emma:mode="ink">
                <msink:context xmlns:msink="http://schemas.microsoft.com/ink/2010/main" type="inkWord" rotatedBoundingBox="15159,12029 15843,12003 15853,12261 15169,12287"/>
              </emma:interpretation>
              <emma:one-of disjunction-type="recognition" id="oneOf5">
                <emma:interpretation id="interp25" emma:lang="en-US" emma:confidence="1">
                  <emma:literal>an</emma:literal>
                </emma:interpretation>
                <emma:interpretation id="interp26" emma:lang="en-US" emma:confidence="0">
                  <emma:literal>on</emma:literal>
                </emma:interpretation>
                <emma:interpretation id="interp27" emma:lang="en-US" emma:confidence="0">
                  <emma:literal>am</emma:literal>
                </emma:interpretation>
                <emma:interpretation id="interp28" emma:lang="en-US" emma:confidence="0">
                  <emma:literal>any</emma:literal>
                </emma:interpretation>
                <emma:interpretation id="interp29" emma:lang="en-US" emma:confidence="0">
                  <emma:literal>and</emma:literal>
                </emma:interpretation>
              </emma:one-of>
            </emma:emma>
          </inkml:annotationXML>
          <inkml:trace contextRef="#ctx0" brushRef="#br1" timeOffset="30060.7193">13634 1993 110,'0'-21'39,"0"21"3,-13-18-2,-3 6-30,16 12-1,-21 4-4,21-4-5,-26 24 0,12-5 0,-4 3 0,6 0 0,-1-1 0,6 1 0,4-5 0,3-17 0,8 21 0,-8-21 0,34-5 0,-13-6 0,4-4 0,0-3 0,3-3 0,-3 2 0,-6 1 0,-3 4 0,-16 14 0,17-11 0,-17 11 0,2 18 0,-5 0 0,-1 3 0,2 1 0,2 5 0,-1-1 0,1-1 0,5-4 0,-5-21 0,12 26 0,-12-26 0,20 9 0,-17-25-6,20 4-37,-7-6 0,2-5-1,1-3 1</inkml:trace>
          <inkml:trace contextRef="#ctx0" brushRef="#br1" timeOffset="30346.7357">13891 2003 114,'0'20'41,"0"-20"1,-1 26 0,9-6-32,-8-20-4,0 0-6,18 8 0,3-11 0,-1-8 0,4-1 0,1-2 0,0-2 0,-1 2 0,1 3 0,-4 3 0,-21 8 0,25 3 0,-25-3 0,18 20 0,-18-20 0,12 29 0,-5-9 0,-3-3 0,-4-17 0,10 34 0,-10-34 0,0 15-39,0-15-3,0 18-3,0-18 3</inkml:trace>
        </inkml:traceGroup>
        <inkml:traceGroup>
          <inkml:annotationXML>
            <emma:emma xmlns:emma="http://www.w3.org/2003/04/emma" version="1.0">
              <emma:interpretation id="{10D00B14-4C83-46DF-A7D0-643E2B056BAA}" emma:medium="tactile" emma:mode="ink">
                <msink:context xmlns:msink="http://schemas.microsoft.com/ink/2010/main" type="inkWord" rotatedBoundingBox="17380,11421 21850,11084 21928,12112 17458,12450"/>
              </emma:interpretation>
              <emma:one-of disjunction-type="recognition" id="oneOf6">
                <emma:interpretation id="interp30" emma:lang="en-US" emma:confidence="1">
                  <emma:literal>equivalence</emma:literal>
                </emma:interpretation>
                <emma:interpretation id="interp31" emma:lang="en-US" emma:confidence="0">
                  <emma:literal>equ.lualenee</emma:literal>
                </emma:interpretation>
                <emma:interpretation id="interp32" emma:lang="en-US" emma:confidence="0">
                  <emma:literal>equ.luale.ee</emma:literal>
                </emma:interpretation>
                <emma:interpretation id="interp33" emma:lang="en-US" emma:confidence="0">
                  <emma:literal>equ!valenee</emma:literal>
                </emma:interpretation>
                <emma:interpretation id="interp34" emma:lang="en-US" emma:confidence="0">
                  <emma:literal>equ!vale.ee</emma:literal>
                </emma:interpretation>
              </emma:one-of>
            </emma:emma>
          </inkml:annotationXML>
          <inkml:trace contextRef="#ctx0" brushRef="#br1" timeOffset="31016.774">15759 2028 101,'0'0'38,"0"0"2,0 0 0,0 0-32,0 0 0,30 4-1,-14-13-3,10 2 0,1-7-2,5 3-1,-2-8 1,-2 0-2,-2-3 0,-5 1 0,-8 0 0,-6 2 0,-11 3 0,4 16 0,-28-16 0,7 23 0,-6 4 0,1 8 0,-6 6 0,4 8 0,3 1 0,8 2 0,8 1 0,5-5 0,8-2 0,8-7 0,7-2 0,3-9 0,9 0 0,-6-13 0,14 11-24,-5-17-18,1-3-2,-5-6 3,2-5-2</inkml:trace>
          <inkml:trace contextRef="#ctx0" brushRef="#br1" timeOffset="31429.7977">16354 1833 101,'-18'0'40,"-1"9"2,-2 5-1,-4-4-25,11 15-8,-9-9-1,10 7-7,3-6 0,3 3 0,7-20 0,10 21 0,6-20 0,4-2 0,3-12 0,7 1 0,0-7 0,5-1 0,-3 1 0,-9 2 0,-6 2 0,-17 15 0,16 6 0,-21 11 0,-9 10 0,-6 10 0,-8 5 0,5 5 0,-2 2 0,6 1 0,5-6 0,3-6 0,6-4 0,7-8 0,12-7 0,-14-19 0,33 16 0,-20-32 0,20 2-43,-12-7-1,6-5 0,-4-13 1</inkml:trace>
          <inkml:trace contextRef="#ctx0" brushRef="#br1" timeOffset="31699.8131">16716 1800 113,'0'0'40,"0"0"2,0 0-1,7 35-31,-21-19-3,12 10-5,-9-1-2,8 6 0,4-4 0,8-1 0,2-1 0,3-10 0,4-6 0,5-5 0,8-6 0,-1-10 0,4-2 0,-6-15 0,4 8 0,-14-19-18,6 10-23,-3 4-2,-6 1 1,-3 9-1</inkml:trace>
          <inkml:trace contextRef="#ctx0" brushRef="#br1" timeOffset="31888.8239">17116 1989 117,'0'0'40,"-14"27"2,14-27-2,-32 10-33,32-10-3,0 0-5,0 0-4,0 0-5,0 0-23,13-15-9,-6-7 2,0-9-1</inkml:trace>
          <inkml:trace contextRef="#ctx0" brushRef="#br1" timeOffset="32038.8324">17173 1543 107,'-5'-16'37,"5"16"2,-20 27-2,13-8-33,2 7-6,14 11-19,-1 4-17,-2-8 1,8 7 0,-4-11-1</inkml:trace>
          <inkml:trace contextRef="#ctx0" brushRef="#br1" timeOffset="32391.8527">17406 1801 110,'0'0'42,"0"0"-1,-16 23 0,0-14-31,20 19-3,-15-7-3,11 7-4,-5-1 0,10 1 0,-1-4 0,4-2 0,3-5 0,7-10 0,-1-5 0,3-6 0,3-6 0,-2-8 0,5-6 0,-1-4 0,-2-1 0,-4 0 0,-1 4 0,-9-1 0,7 15 0,-18-7-29,2 18-12,0 0-2,18 18 1,-11-2-1</inkml:trace>
          <inkml:trace contextRef="#ctx0" brushRef="#br1" timeOffset="32858.8794">17912 1896 103,'20'-31'41,"-20"31"2,-4-23-1,1 0-32,3 23-1,-20 0-2,20 0-7,-24 16 0,24-16 0,-25 24 0,25-24 0,-16 25 0,16-25 0,-2 16 0,2-16 0,0 0 0,14 16 0,-14-16 0,0 0 0,16 15 0,-16-15 0,6 20 0,-6-20 0,12 23 0,-12-23 0,18 22 0,-18-22 0,28 9 0,-12-12 0,8-6 0,-2-2 0,1-3 0,-8 2 0,0-4 0,-15 16 0,17-19 0,-17 19 0,0 0 0,0 0 0,-7 23 0,7-23 0,-9 33 0,9-33 0,-3 39-3,3-39-10,10 17-28,-10-17-2,18 11 1,-18-11-1</inkml:trace>
          <inkml:trace contextRef="#ctx0" brushRef="#br1" timeOffset="33196.8987">18433 1153 111,'13'-21'42,"-13"21"1,0 18 0,-4 8-29,-5 5-12,7 22-2,-6 5 0,-1 11 0,-5 6 0,5 4 0,-2 0 0,4 0 0,0-6 0,2-10 0,1-9 0,6-12 0,-2-5 0,-2-19 0,13 8-14,-11-26-28,0 0-3,17-35 1,-8 5 1</inkml:trace>
          <inkml:trace contextRef="#ctx0" brushRef="#br1" timeOffset="33512.9168">18516 1823 104,'0'0'39,"30"10"1,-7-10-2,-7-14-30,16 7-2,-11-11-3,5 1-2,-3-4-1,-7-4 0,-5 2-1,-8 2 0,-1 5 0,-2 16 1,-16-19 1,16 19 0,-28 11 1,14 6 1,-4 4 0,4 7 1,-2 0-1,9 6-1,2-2-2,3-3 0,4 1-2,1-10-5,15 9-14,0-16-20,-2-10-2,-1-6 2,7-8 0</inkml:trace>
          <inkml:trace contextRef="#ctx0" brushRef="#br1" timeOffset="33797.933">18864 1775 102,'0'0'39,"0"0"2,0 0-1,19 0-28,-19 0-4,25-12-2,-25 12-1,32-14-3,-13 7-2,-3 5 0,-16 2 0,18 5 0,-18-5 0,1 25 0,-4-8 0,3 4 0,-5 2 0,6 4 0,-1-6 0,-1 0 0,2-2 0,-1-19 0,7 28 0,-7-28-2,11 18-24,-11-18-16,0 0-2,14-18 2,-14 18 0</inkml:trace>
          <inkml:trace contextRef="#ctx0" brushRef="#br1" timeOffset="34326.9633">19291 1786 88,'0'0'38,"25"-9"0,-25 9 1,14-21-27,11 22-1,-25-1-5,28-14-2,-28 14-1,23-12-1,-23 12 0,16-10-1,-16 10 0,0 0 0,0 0-1,0 0 1,0 0-1,0 0 0,16-11 0,-16 11 1,0 0-1,0 0 0,17-5 1,-17 5-1,0 0 0,23-11 1,-23 11-1,20-12 0,-20 12 1,21-18-1,-21 18 0,17-24 0,-17 24 0,7-25 0,-7 25 1,-5-21-1,5 21 3,-21-5-3,2 8 0,-3 11 0,1 0 0,2 11 0,-1 1 0,8 6 0,1 0 0,10 3 0,8-2 0,7-1 0,7-6 0,4-3 0,3-5 0,4-15 0,15 13-19,-10-21-24,-1-8-1,-4-6 1,-4-4 0</inkml:trace>
          <inkml:trace contextRef="#ctx0" brushRef="#br1" timeOffset="35272.0173">19865 1691 85,'0'0'36,"0"0"2,0 0 0,19 12-25,-19-12-4,0 0-3,20-19-2,-20 19-3,24-14 0,-24 14 0,20-21 0,-20 21 0,19-29 0,-8 14 0,-6-3 1,-5 18 1,-2-28 0,2 28 0,-21-12 1,21 12 0,-39 19-4,18 4 0,-7 3 0,3 9 0,0 2 0,8 5 0,6-3 0,15 3 0,4-7 0,12-1 0,5-4 0,12-8 0,7 0 0,0-12 0,18 15-5,-9-22-37,3 4-3,-5-9 1,2-6-1</inkml:trace>
        </inkml:traceGroup>
      </inkml:traceGroup>
      <inkml:traceGroup>
        <inkml:annotationXML>
          <emma:emma xmlns:emma="http://www.w3.org/2003/04/emma" version="1.0">
            <emma:interpretation id="{DB7D91D2-C089-4740-8080-4E373537CF73}" emma:medium="tactile" emma:mode="ink">
              <msink:context xmlns:msink="http://schemas.microsoft.com/ink/2010/main" type="line" rotatedBoundingBox="4190,13872 11232,13404 11308,14548 4266,15015"/>
            </emma:interpretation>
          </emma:emma>
        </inkml:annotationXML>
        <inkml:traceGroup>
          <inkml:annotationXML>
            <emma:emma xmlns:emma="http://www.w3.org/2003/04/emma" version="1.0">
              <emma:interpretation id="{A86BB464-496B-49AC-9A42-954DC72373C4}" emma:medium="tactile" emma:mode="ink">
                <msink:context xmlns:msink="http://schemas.microsoft.com/ink/2010/main" type="inkWord" rotatedBoundingBox="4190,13872 5518,13783 5589,14848 4261,14937"/>
              </emma:interpretation>
              <emma:one-of disjunction-type="recognition" id="oneOf7">
                <emma:interpretation id="interp35" emma:lang="en-US" emma:confidence="0">
                  <emma:literal>for</emma:literal>
                </emma:interpretation>
                <emma:interpretation id="interp36" emma:lang="en-US" emma:confidence="0">
                  <emma:literal>far</emma:literal>
                </emma:interpretation>
                <emma:interpretation id="interp37" emma:lang="en-US" emma:confidence="0">
                  <emma:literal>fir</emma:literal>
                </emma:interpretation>
                <emma:interpretation id="interp38" emma:lang="en-US" emma:confidence="0">
                  <emma:literal>fur</emma:literal>
                </emma:interpretation>
                <emma:interpretation id="interp39" emma:lang="en-US" emma:confidence="0">
                  <emma:literal>f!</emma:literal>
                </emma:interpretation>
              </emma:one-of>
            </emma:emma>
          </inkml:annotationXML>
          <inkml:trace contextRef="#ctx0" brushRef="#br1" timeOffset="37701.1564">2559 4428 18,'16'-19'20,"28"19"1,-11-25-1,27 11-11,-5 0-8,9-5-10,15 14-11,-24-20 0,21 22 0</inkml:trace>
          <inkml:trace contextRef="#ctx0" brushRef="#br1" timeOffset="37567.1487">3219 3843 65,'0'0'35,"-14"-21"1,14 21 0,0 0-18,-28-28-2,28 28-5,-25-19-3,25 19-2,-37-16-1,37 16-1,-39-7 0,18 10-1,-4-1-1,0 7 1,-5 0 0,6 5-3,1 0 0,2 5 0,-1 4 0,8 3 0,-2 4 0,4 5 0,3 4 0,4 3 0,1 4 0,6 5 0,0-2 0,3 2 0,4 0 0,5 3 0,2-1 0,2 5 0,-2-3 0,-2-1 0,-4-3 0,-1-2 0,-2-3 0,-3-6 0,-3-6 0,-2-8 0,-6-8 0,-2-3 0,9-15 0,-30 15 0,12-15 0,-8-15 0,1 5 0,-17-29-10,12 6-31,-9-9-2,2-2 1,0 0 0</inkml:trace>
          <inkml:trace contextRef="#ctx0" brushRef="#br1" timeOffset="38010.174">3251 4413 65,'0'0'36,"5"29"0,-3-13-2,-2-16-12,30 25-6,-30-25-6,25 3-3,-25-3-2,35-8-1,-19-5-2,3 1 1,-8-7-2,1-1 0,-7-3 1,-5 2-2,-3 0 1,-4 2 0,-4 1-1,11 18 0,-25-22 0,8 16-2,17 6-2,-25 0-4,25 0-21,4 23-10,-4-23 0,8 18 0,-8-18 0</inkml:trace>
          <inkml:trace contextRef="#ctx0" brushRef="#br1" timeOffset="38482.2009">3655 4444 56,'0'0'35,"-16"11"1,16-11 1,-16-4-11,16 4-5,0 0-7,0 0-4,0 0-2,11-23-2,-11 4 0,7 1-6,-4-6 0,6-1 0,2 1 0,3 1 0,2-2 0,3 2 0,8 13 0,-8-13-14,13 20-26,-2 1 0,0 5-1,-2 3 0</inkml:trace>
        </inkml:traceGroup>
        <inkml:traceGroup>
          <inkml:annotationXML>
            <emma:emma xmlns:emma="http://www.w3.org/2003/04/emma" version="1.0">
              <emma:interpretation id="{C4EBD5EB-5B34-4A9A-9418-8DAE46AA2211}" emma:medium="tactile" emma:mode="ink">
                <msink:context xmlns:msink="http://schemas.microsoft.com/ink/2010/main" type="inkWord" rotatedBoundingBox="7611,13841 11198,13418 11326,14504 7739,14927"/>
              </emma:interpretation>
              <emma:one-of disjunction-type="recognition" id="oneOf8">
                <emma:interpretation id="interp40" emma:lang="en-US" emma:confidence="0">
                  <emma:literal>X=52</emma:literal>
                </emma:interpretation>
                <emma:interpretation id="interp41" emma:lang="en-US" emma:confidence="0">
                  <emma:literal>11=52</emma:literal>
                </emma:interpretation>
                <emma:interpretation id="interp42" emma:lang="en-US" emma:confidence="0">
                  <emma:literal>10=52</emma:literal>
                </emma:interpretation>
                <emma:interpretation id="interp43" emma:lang="en-US" emma:confidence="0">
                  <emma:literal>9=52</emma:literal>
                </emma:interpretation>
                <emma:interpretation id="interp44" emma:lang="en-US" emma:confidence="0">
                  <emma:literal>14=52</emma:literal>
                </emma:interpretation>
              </emma:one-of>
            </emma:emma>
          </inkml:annotationXML>
          <inkml:trace contextRef="#ctx0" brushRef="#br1" timeOffset="39446.2562">6723 3689 78,'0'0'39,"14"-20"1,-14 20 0,-18 30-12,-13-23-16,9 27-2,-22-3-2,2 18-8,-16 2 0,-2 18 0,-13-2 0,4 3 0,2-3 0,6-4 0,4-5 0,15-9 0,8-8 0,9-13 0,15-4 0,10-24 0,-7 28 0,7-28-5,0 0-37,0 0-1,17 2 0,-17-2 1</inkml:trace>
          <inkml:trace contextRef="#ctx0" brushRef="#br1" timeOffset="39117.2372">6006 3801 106,'-12'-25'39,"12"25"1,0 0 0,-18-22-31,18 22-1,13 19-2,4 6 1,1 1-7,10 14 0,4 6 0,12 12 0,0 4 0,13 6 0,-3-1 0,6 3 0,-3-5 0,-8 0 0,1-7 0,-6-7 0,-7-7 0,-9-9 0,-10-7 0,-8-8 0,1-5 0,-11-15 0,0 0 0,0 0 0,0 0 0,-21-31-26,15 11-16,-1-8-1,-7-3 1,-2-6 1</inkml:trace>
          <inkml:trace contextRef="#ctx0" brushRef="#br1" timeOffset="40297.3048">7157 4297 79,'0'0'37,"4"15"1,-4-15 1,0 0-20,16-5-6,-16 5-3,28-7-3,-12 2-2,7 5-1,-4-4 0,6 4-4,-1-1 0,3 1 0,-4 1 0,0-2 0,5 8-6,-28-7-32,41-2-2,-17-2-1,-2-1 0</inkml:trace>
          <inkml:trace contextRef="#ctx0" brushRef="#br1" timeOffset="39777.275">7166 4130 106,'0'0'36,"28"-4"2,-12 4-2,-16 0-29,41-9 0,-17 2-3,6 6-2,0-6 0,4 3-2,-4 2-3,-9-6-5,14 8-23,-8-2-6,-11 0-1,-16 2 0</inkml:trace>
          <inkml:trace contextRef="#ctx0" brushRef="#br1" timeOffset="41091.3503">8935 3750 88,'0'0'37,"5"-23"1,-5 23 1,0 0-23,-16-28-5,16 28-1,-16-21-3,16 21-2,-33-14-1,11 18-4,-6-1 0,-4 11 0,-5 2 0,2 5 0,-2 5 0,5 2 0,4 2 0,5-2 0,5 1 0,10-1 0,0-2 0,7-1 0,6-1 0,9 1 0,2-2 0,5 1 0,2 1 0,7 3 0,4 0 0,3 2 0,0 0 0,-2 2 0,-3-3 0,0 3 0,-11-2 0,-3-4 0,-6 1 0,-5 1 0,-9-2 0,-5-1 0,-9-4 0,-7 0 0,2-4 0,-4-1 0,-6-5 0,-1-9 0,0-4 0,-1-5 0,4-2 0,1-10 0,10 6 0,-5-15 0,23 28-15,-10-28-27,8 9-1,2-6 1,4 2 0</inkml:trace>
          <inkml:trace contextRef="#ctx0" brushRef="#br1" timeOffset="41949.3993">9321 3480 27,'0'0'31,"0"0"2,-2-18 1,2 18-6,0 0-3,0 0-6,0 0-6,-3-18-3,3 18-2,0 0-1,0 0-2,0 0-1,-23 4 0,23-4-1,-25 10-1,8 1 0,17-11-2,-32 26 0,16-12 0,4 2 0,12-16 0,-15 28 0,15-28 0,-1 20 0,1-20 0,0 0 0,16 8 0,-16-8 0,28-7 0,-12 2 0,1-2 0,1-3 0,5-3 0,0 3 0,-4-1 0,-1 4 0,-18 7 0,23-10 0,-23 10 0,0 0 0,0 0 0,12 15 0,-12-15 0,-5 29 0,1-5 0,-3 2 0,-1 8 0,-3-1 0,0 6 0,-3 0 0,5-3 0,1 1 0,-1-5 0,5-2 0,4-6 0,4 1 0,6-4 0,5-3 0,2-2 0,6-2 0,7-7 0,14 10-9,-3-15-34,1-2-1,-3-5 0,2-1 0</inkml:trace>
        </inkml:traceGroup>
      </inkml:traceGroup>
    </inkml:traceGroup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5:29.1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F59F00-D761-4743-810B-286A589AF074}" emma:medium="tactile" emma:mode="ink">
          <msink:context xmlns:msink="http://schemas.microsoft.com/ink/2010/main" type="inkDrawing" rotatedBoundingBox="2312,11158 5460,11239 5458,11335 2309,11254" semanticType="underline" shapeName="Other">
            <msink:sourceLink direction="with" ref="{8125A0F9-CCD8-4519-B202-B4D7276DE09F}"/>
          </msink:context>
        </emma:interpretation>
      </emma:emma>
    </inkml:annotationXML>
    <inkml:trace contextRef="#ctx0" brushRef="#br0">65-4 76,'-28'11'38,"3"-9"-2,9 1 3,16-3-15,0 0-15,0 0-1,0 0-1,41 14-1,-16-14 0,20 11 0,14-4-6,24 7 0,10-2 0,26 1 0,11-5 0,22 3 0,19-2 0,16-1 0,9-4 0,2 1 0,3-5 0,4 2 0,-6-4 0,-6 0 0,-13-3 0,-23 0 0,-19-2 0,-18 0 0,-23 0 0,-25 0 0,-19 3 0,-25 3 0,-28 1 0,0 0 0,6 26-13,-33-12-30,-1 5-2,-13-1 1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18.53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-8 33 86,'0'0'35,"0"0"0,0 20 1,0-20-27,0 0-4,0 0-8,0 0-14,0 0-18,3-16 0,-3 16-1,-3-37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5.4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333 87 102,'5'-21'38,"-5"21"1,0 0 0,-37-30-26,37 30-3,-33-16-3,15 12 0,-12-6-7,3 6 0,-6 1 0,3 3 0,2 2 0,1 3 0,2 2 0,4 3 0,5 3 0,16-13 0,-14 30 0,16-8 0,5 3 0,5 3 0,8 2 0,8 3 0,4 3 0,1 2 0,1 1 0,-4 0 0,-2-1 0,-5 1 0,-5-2 0,-9 0 0,-4-2 0,-5-5 0,-5-2 0,-4-5 0,-2-4 0,11-19 0,-37 25 0,16-22 0,-4 1 0,-3-4 0,1-2 0,-1-5 0,4 3 0,-3-6 0,27 10 0,-32-16-23,32 16-19,0 0-1,2-16 1,-2 16 0</inkml:trace>
  <inkml:trace contextRef="#ctx0" brushRef="#br0" timeOffset="353.0202">490 387 111,'0'0'40,"0"0"2,0 0-1,0 0-28,11 21-5,-11-21-8,3 37 0,-3-10 0,4 6 0,-3 2 0,3 0 0,-4-3 0,3 1 0,-3-5 0,0-5 0,0-5 0,0-18 0,4 16 0,-4-16 0,0 0 0,0-23-3,18 17-29,-13-18-10,2-1 0,2-6 1,3-1-1</inkml:trace>
  <inkml:trace contextRef="#ctx0" brushRef="#br0" timeOffset="668.0382">677 414 45,'21'-13'35,"-21"13"1,16-7 2,-16 7-10,0 0-5,7 21-7,-23-19-3,11 17-4,-18-8-3,7 10 0,-10-7-6,5 7 0,-6-3 0,8-2 0,-1-4 0,20-12 0,-23 21 0,23-21 0,-3 17 0,3-17 0,17 20 0,-17-20 0,34 24 0,-16-11 0,3 1 0,0-5 0,0 5 0,-21-14-3,37 19-20,-37-19-18,20 3-1,-20-3 2,0 0-1</inkml:trace>
  <inkml:trace contextRef="#ctx0" brushRef="#br0" timeOffset="1098.0628">989 452 75,'13'-16'37,"-13"16"1,0 0 2,7-33-19,-7 33-5,0 0-4,0 0-3,-12 18-2,4 1-7,-6-2 0,2 10 0,-6 3 0,6 1 0,-2 4 0,7-1 0,0-4 0,5-2 0,4-2 0,5-5 0,2-1 0,-9-20 0,28 24 0,-28-24-4,37-7-36,-21-2-1,2 1-1,-4-8 1</inkml:trace>
  <inkml:trace contextRef="#ctx0" brushRef="#br0" timeOffset="1467.0838">1078 529 80,'0'0'39,"0"0"-1,2 22 1,-2-22-17,7 21-11,-7-21-1,-4 21-4,4-21-1,5 16-2,-5-16-1,16-2-2,-16 2 0,28-18 0,-8 2 0,1 1 0,0-3 0,0 2 0,-5 4 0,2 1 0,-18 11 0,21-1 0,-21 1 0,4 21 0,-4-21 0,10 31 0,-10-11 0,2-1 0,5-3 0,-7-16 0,9 26 0,-9-26-2,5 16-11,-5-16-27,0 0-2,16-7 1,-16 7 0</inkml:trace>
  <inkml:trace contextRef="#ctx0" brushRef="#br0" timeOffset="1692.0968">1436 436 110,'18'6'41,"-18"-6"1,19 28 0,2 5-30,-21-12-4,14 20-8,-8-6 0,3 9 0,-4-6 0,0 3 0,-3-6 0,-2-5 0,2-2 0,-2-28-21,-14 25-21,14-25-2,-20-2 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8.2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578 15 74,'0'0'38,"-13"-16"-1,13 16 2,-19 5-20,-2-15-6,21 10-1,-22 10-4,12 8-2,-17-7 0,6 15-3,-7-5-3,0 18 0,-9 1 0,3 16 0,-7 6 0,3 12 0,-3 8 0,6 11 0,-4 9 0,9 7 0,0 4 0,3-1 0,6 4 0,11-5 0,3-2 0,14-4 0,5-5 0,9-10 0,7-9 0,8-14 0,4-9 0,-3-13 0,6-11 0,-8-24 0,9 1 0,-14-29-36,9-8-6,-7-16-2,5-9 1</inkml:trace>
  <inkml:trace contextRef="#ctx0" brushRef="#br0" timeOffset="1977.113">1227 607 82,'0'0'37,"0"0"0,0 0 2,0 0-24,-2-23-1,2 23-5,0 0-1,-24-10-2,2 3-1,1 7-2,-9-4-3,-1 10 0,-10-3 0,-1 8 0,-6-1 0,4 4 0,-6 2 0,4 2 0,2-1 0,11 1 0,1-1 0,7 1 0,4 1 0,9-1 0,5-1 0,7 4 0,5 2 0,2 2 0,5 3 0,4-2 0,5 4 0,6 4 0,1 2 0,6 0 0,-1-1 0,4 2 0,-1 1 0,1 3 0,0-1 0,-5-3 0,-4-2 0,-2-1 0,-6 1 0,-8-4 0,-1-1 0,-10-5 0,-4-2 0,-4-4 0,-14-1 0,-11-4 0,-3-4 0,-10-5 0,-4-6 0,1-5 0,1-2 0,4-6 0,8 3 0,7-8 0,28 19 0,-32-32-7,32 32-32,12-18-5,-12 18 2,20-14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2:57.7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1639-4451 94,'7'-16'39,"-7"16"2,0 0-2,-12-26-25,12 26-2,0 0-2,12 18-4,-12-18-6,4 38 0,-6-6 0,4 15 0,-4 11 0,4 14 0,-6 6 0,1 13 0,-2 2 0,1 2 0,2 0 0,4-2 0,2-7 0,-3-7 0,3-10 0,-2-15 0,3-12 0,-3-17 0,3-9 0,-5-16 0,5-18 0,-14-13-42,6-8-4,-4-10 2,-6-2 0</inkml:trace>
  <inkml:trace contextRef="#ctx0" brushRef="#br0" timeOffset="182.0104">1523-3674 95,'5'30'37,"-5"-30"1,16 30 0,-7-1-26,-9-29-7,32 23-2,-13-12-3,-1-9-5,13 8-15,-2-8-18,-10-11 1,4 2-1,-11-9-1</inkml:trace>
  <inkml:trace contextRef="#ctx0" brushRef="#br0" timeOffset="307.0176">1768-3600 106,'-16'22'41,"-1"7"1,-1 0-1,-1-6-22,4 5-17,7 2-9,-3-14-32,11-16-2,16-3 0,-5-13-1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3.4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493 0 108,'-23'16'39,"2"3"3,-7 9-1,-10-9-29,10 29-2,-18-13-7,0 16-3,-7-2 0,8 2 0,-1-3 0,5-6 0,8-5 0,6-9 0,9-7 0,18-21 0,16 19 0,-16-19-30,41-12-13,-6 1 0,9-3 1</inkml:trace>
  <inkml:trace contextRef="#ctx0" brushRef="#br0" timeOffset="-290.0166">177 44 97,'0'0'37,"0"0"4,0 0-2,0 0-25,3 31-3,-3-31-3,18 39 0,-6-13-8,11 13 0,-3 1 0,8 10 0,4-3 0,1 1 0,4-10 0,-3 1 0,-4-4 0,-2-9 0,-3-8 0,-25-18 0,30 18 0,-30-18 0,0 0-11,0 0-24,0-30-7,-7 7 1,0-5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4.7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53 56 99,'0'0'40,"-19"-25"1,19 25 0,-20-14-24,6-3-7,14 17-3,0 0-7,25 3 0,-25-3 0,32 28 0,-9-1 0,10 15 0,4 9 0,7 17 0,2 17 0,2 15 0,1 16 0,-10 12 0,0 6 0,-11 8 0,-12 0 0,-11-1 0,-17-7 0,-13-6 0,-6-12 0,-8-11 0,-5-13 0,-6-15 0,1-10 0,1-16 0,9-11 0,0-17 0,18 3 0,-7-22-25,28-4-19,-25-13-3,24-4 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01.7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-51 7714 94,'0'0'35,"-9"-17"2,9 17 1,4-39-27,15 32-3,-1-7-2,17 10 0,7-3 0,11 11-2,4 3 0,17 11 0,2 4-2,7 13-2,-5 6 0,-10 6 0,-15 4 0,-5 7 0,-21 0 0,-24 6 0,-14-3 0,-19 1 0,-14-4 0,-9-6 0,-7-6 0,-5-6 0,3-8 0,6-9 0,8-6 0,8-13 0,15 5-2,-2-23-25,27 14-14,13-21-3,8 10 2,4-3 0</inkml:trace>
  <inkml:trace contextRef="#ctx0" brushRef="#br0" timeOffset="-465.0266">239 7818 62,'0'0'35,"5"-18"-1,-5 18 2,-21-24-18,21 24-4,0 0-2,0 0-2,5-20-3,-5 20-1,0 0-1,0 0-1,0 0-1,0-17-1,0 17 0,0 0-1,3-16 1,-3 16 0,0 0-2,0 0 0,9-16 0,-9 16 0,0 0 0,0 0 0,0 0 0,0 0 0,0 0 0,0 0 0,0 0 0,0 0 0,0 0 0,0 0 0,0 0 0,0 0 0,0 0 0,0 0 0,0 0 0,0 0 0,0 0 0,0 0 0,0 0 0,0 0 0,0 0 0,0 0 0,0 0 0,0 0 0,0 0 0,0 0 0,0 0 0,0 0 0,0 0 0,0 0 0,0 0 0,0 0 0,0 0 0,0 0 0,0 0 0,0 0 0,0 0 0,0 18 0,0-18 0,0 0 0,-3 17 0,3-17 0,-2 27 0,-5-3 0,3 10 0,-4 8 0,1 12 0,-1 11 0,5 4 0,-4 3 0,0-2 0,9-1 0,1-9 0,4-8 0,2-10 0,-4-10 0,-1-9 0,-4-23 0,9 24 0,-9-24 0,0 0 0,3-26-9,-3 26-6,13-40-25,-3-2-2,-3-4 2,-2-7-1</inkml:trace>
  <inkml:trace contextRef="#ctx0" brushRef="#br0" timeOffset="375.0214">777 8206 103,'0'0'39,"0"0"1,0 0 1,-21-21-33,21 21 0,0 0-1,3 28-1,-3-28-3,6 35-3,-1-13 0,4 2 0,0 2 0,5-3 0,2-5 0,3-6 0,4-7 0,5-6 0,-1-8 0,-3-7 0,3-5 0,-6-7 0,-2-5 0,-4-1 0,-3-1 0,-9 5 0,3 4 0,-6-2 0,0 28-7,-9-25-23,9 25-11,0 0-1,10 19 1,-1-3-1</inkml:trace>
  <inkml:trace contextRef="#ctx0" brushRef="#br0" timeOffset="924.0529">1386 8120 90,'9'-16'37,"-9"16"0,0 0 2,0 0-28,-30-5-1,24 21-1,-13-7-2,8 12-1,-6-4-1,4 8-1,-2-4-4,2 4 0,4-6 0,8-1 0,1-18 0,10 17 0,-10-17 0,34-5 0,-11-9 0,3-4 0,2-6 0,-1-1 0,-1-1 0,-3 3 0,-9 0 0,-3 5 0,-11 18 0,14-22 0,-14 22 0,0 0 0,0 0 0,0 0 0,0 0 0,0 15 0,0-15 0,-2 32 0,-3-13 0,0 4 0,-1 2 0,3-1 0,1 1 0,-1-4 0,1-2 0,0-3 0,2-16 0,9 21 0,-9-21 0,0 0 0,21 13 0,-21-13 0,25 0 0,-25 0-5,28-29-36,-12 15-1,-2-5 0,-5 0-1</inkml:trace>
  <inkml:trace contextRef="#ctx0" brushRef="#br0" timeOffset="1387.0793">1806 7491 97,'0'0'39,"2"-23"1,-2 23 0,-7 23-28,7-23-3,-2 35-2,2-8 0,5 17-3,-8 5-4,6 19 0,-3 1 0,2 8 0,-4 4 0,2 2 0,2-3 0,2-4 0,-1-9 0,1-15 0,3-4 0,-2-18 0,6-6 0,-11-24 0,24 9-3,-22-25-38,14-12-2,-4-14 1,4-4-1</inkml:trace>
  <inkml:trace contextRef="#ctx0" brushRef="#br0" timeOffset="1558.0891">2018 8099 110,'-4'32'39,"1"1"1,-3-3-2,-8-5-32,16 3-2,-4-13-2,2-15-4,4 23-5,-4-23-21,-5-19-11,8 3 1,-5-14 0,4-5-2</inkml:trace>
  <inkml:trace contextRef="#ctx0" brushRef="#br0" timeOffset="1694.0969">2037 7788 111,'0'0'36,"0"0"1,-1 16-2,1-16-37,12 26-10,6-10-25,-1-4 1,10 9 0,-4-8-1</inkml:trace>
  <inkml:trace contextRef="#ctx0" brushRef="#br0" timeOffset="2156.1234">2299 7988 86,'-22'4'38,"22"-4"1,-19 3 1,1-13-24,18 10-4,0 0-3,0 0-3,0 0-2,0 0-1,16 7-1,-16-7-2,27 10 0,-11-1 0,6-2 0,7 2 0,-3-2 0,2 2 0,-1 0 0,-2-1 0,-6 3 0,-3 3 0,-14 2 0,-6 8 0,-3 3 0,-5 4 0,-4 3 0,-2 1 0,1 0 0,-1 0 0,4-3 0,3-2 0,6-4 0,5-3 0,2-4 0,5-1 0,-7-18 0,19 19 0,1-12 0,-3-12 0,13 8-9,-14-10-32,9-7-1,-6-3 0,-8-1 0</inkml:trace>
  <inkml:trace contextRef="#ctx0" brushRef="#br0" timeOffset="2583.1477">2290 8266 85,'-18'11'35,"18"-11"0,0 0 0,21 0-18,2 3-16,7 1-2,2-6-2,9 7-2,-8-5-2,13 7 1,-11-9-1,11 8 1,-18-8-1,6 4 4,-8 1 4,-1-5 3,0 6 2,-7-11 1,1 7 0,-19 0 0,30-14 0,-25-2-2,-5 16 0,13-33-1,-10 15-1,-8-8 1,3 10 0,-12-9 2,14 25-1,-28-23 1,28 23-1,-29 7 1,19 13-6,-6 3 0,7 7 0,6 5 0,1 2 0,11 1 0,7-3 0,7-1 0,7-10 0,14 4 0,-2-15-41,11-8 0,0-5-2,2-9 1</inkml:trace>
  <inkml:trace contextRef="#ctx0" brushRef="#br0" timeOffset="8315.4756">4685 8018 77,'-25'6'33,"25"-6"0,0 0 1,0 0-26,27-4-2,-6-3-2,14 2-2,9-4 0,9 0-1,7 6-3,-5-13-14,2 0-18,4 11 1,-13-11-1,1 11 0</inkml:trace>
  <inkml:trace contextRef="#ctx0" brushRef="#br0" timeOffset="8127.4649">4920 7865 56,'5'-35'33,"-5"35"1,-3-38 1,4 6-16,-1 32-3,-1-40-3,1 40-2,1-30-1,-1 30-1,0 0-2,0 0-1,0 0 0,11 24-6,-11 6 0,0 11 0,-2 6 0,2 7 0,2 6 0,7 3 0,-2-1 0,-2-4 0,-1-7 0,1-7 0,2-6 0,-7-6 0,4-6 0,-4-26 0,-8 30 0,8-30-2,0 0-14,-26-10-26,15-13 0,-3-9 0,-7-8 1</inkml:trace>
  <inkml:trace contextRef="#ctx0" brushRef="#br0" timeOffset="8855.5065">5294 7365 93,'0'0'35,"0"0"2,0 0 1,0 0-26,11 33-2,-3 7-2,-11 1-1,12 19-1,-9 3 0,2 16-3,-6-2-3,8 11 0,-10-5 0,10-3 0,-6-6 0,2-7 0,2-12 0,3-13 0,-1-9 0,-1-14 0,-3-19 0,0 0 0,25-17 0,-16-18 0,7-2 0,-2-9 0,9-1 0,-2-1 0,4 6-3,-8 5 2,4 14-1,-1 11 2,-4 8-1,0 10 2,-16-6 0,14 28-1,-11-9 1,6 6 0,-2-1 0,0 6 1,-2-2-2,1 2 0,-3 0 0,-1 2 0,3-4 0,-3-2 0,0-3 0,-2-23-6,2 28-1,-2-28-13,0 0-19,1-26-3,1 1 3,3-5-2</inkml:trace>
  <inkml:trace contextRef="#ctx0" brushRef="#br0" timeOffset="9178.525">5739 7765 90,'0'0'31,"0"0"-1,0 0-5,30-3-45,0 13-11,-5-15-1,17 12 0,-5-16 0</inkml:trace>
  <inkml:trace contextRef="#ctx0" brushRef="#br0" timeOffset="9016.5157">5772 8059 64,'-8'28'33,"13"16"0,-14-13-1,9-6-10,0 8-19,2-3-8,-2-3-22,0-27-4,5 17-1,-5-17-1</inkml:trace>
  <inkml:trace contextRef="#ctx0" brushRef="#br0" timeOffset="9454.5408">6118 7864 74,'-38'29'39,"-1"8"-1,-2-7 1,2-16-12,18 18-18,-4-16-2,27 5-2,-2-21-3,20 24 0,1-15-1,7 5 1,6 4-1,-3 5 1,-2 0 0,-5 5 0,-10 0 1,-7 2-3,-7-4 0,-8 2 0,-8-7 0,-7-3 0,2-4 0,-9-11 0,12 13-19,0-14-22,-3-4-1,21 2 1,-23-9-1</inkml:trace>
  <inkml:trace contextRef="#ctx0" brushRef="#br0" timeOffset="10255.5865">7702 7978 78,'-6'-20'31,"24"28"-1,-18-8 1,25-13-28,3 11-3,7 2-3,4-1-12,2-10-14,22 27-1,-20-18-1,13 20 1</inkml:trace>
  <inkml:trace contextRef="#ctx0" brushRef="#br0" timeOffset="10101.5777">7924 7707 99,'0'0'38,"0"0"1,-12 16 1,17 17-30,-19-3 0,16 25-3,-13-1-2,8 18 0,-10-1-3,10 4-2,-3-6 0,6-3 0,-1-9 0,1-13 0,0-8 0,-4-18-4,13 0-6,-9-18-9,0-21-16,-5-1-7,-1-11 2,-6-9-1</inkml:trace>
  <inkml:trace contextRef="#ctx0" brushRef="#br0" timeOffset="10505.6009">8154 8175 90,'-22'21'36,"12"7"1,-1-7 3,11-21-27,4 28-4,-4-28-2,16 14-2,5-21-1,9-2-2,2-10 0,3-6-1,-9-5 1,1-1-2,-9-3 1,-13 8 0,-9 2 0,-8 8-1,-11 7 1,-9 11-1,-1 6 0,-4 3-4,14 21-9,3-11-26,8 0-1,12-2 0,0-19 0</inkml:trace>
  <inkml:trace contextRef="#ctx0" brushRef="#br0" timeOffset="11097.6348">9970 7895 100,'0'0'39,"-32"25"1,11-8 0,16 13-30,-22-12-1,18 13-1,-5-8-3,11 4-1,1-10-4,2-17 0,16 16 0,5-21 0,2-6 0,5-5 0,1-6 0,2-1 0,-4 0 0,-4 5 0,-6 10 0,-17 8 0,15 15 0,-17 13 0,-12 11 0,-8 12 0,-4 5 0,-6 6 0,-1-1 0,-6 1 0,2-11 0,-2-11 0,7-8 0,2-16 0,11-8 0,1-18 0,18 10-10,-7-35-25,18 3-7,6-5 0,8-3 1,10 1 0</inkml:trace>
  <inkml:trace contextRef="#ctx0" brushRef="#br0" timeOffset="11408.6526">10219 8027 62,'56'-14'32,"-19"-14"1,8 12 1,-19 7-16,-10-19-6,12 14-1,-19-11-3,7 11-1,-14-14 0,-2 28-1,1-37 0,-1 37-2,-15-29 0,15 29 0,-32-9 0,12 18-1,-10 5-3,0 10 0,-1 8 0,2 5 0,3 5 0,6 7 0,6-3 0,11-2 0,8-6 0,15-8 0,8-5 0,5-15 0,15-1 0,-9-30-19,10 4-23,-1-10 0,-6-6 0,-8-6 0</inkml:trace>
  <inkml:trace contextRef="#ctx0" brushRef="#br0" timeOffset="11754.6724">10628 7923 99,'-17'-19'37,"17"19"2,-7-18-2,24 8-21,8-2-29,9 3-23,20 7-2,-1-7 0,9 13 0</inkml:trace>
  <inkml:trace contextRef="#ctx0" brushRef="#br0" timeOffset="11628.6652">10722 7688 95,'0'0'36,"0"0"3,9 32-1,-16 4-27,-6-4-5,17 17 1,-11-5-2,10 11-1,-3-3 0,4-2-4,1-1-2,-1-19-6,13 1-20,-6-13-12,-11-18 1,0 0 0,7-18-1</inkml:trace>
  <inkml:trace contextRef="#ctx0" brushRef="#br0" timeOffset="12898.7378">12842 7783 57,'0'0'35,"12"-16"2,-12 16 1,2-26-9,-2 26-12,0 0-3,-18-2-4,-10 4-2,7 17-1,-16 0-4,3 15-3,-4 1 0,4 7 0,2 2 0,11 2 0,7-6 0,10-1 0,13-8 0,11-11 0,15 1 0,-7-28-15,25-2-26,0-5-1,0-7 1,0-6-2</inkml:trace>
  <inkml:trace contextRef="#ctx0" brushRef="#br0" timeOffset="13194.7547">13027 7936 106,'-12'28'39,"-4"3"1,6-1 0,24 4-31,-16-17-1,25 4-2,-2-12-1,14-7-3,-1-11-2,5-3 0,-4-9 0,-1-2 0,-8-5 0,-12-2 0,-7 2 0,-12 1 0,-9 6 0,-7 2 0,-6 5 0,-1 3 0,0 8 0,-1 1 0,10 11-5,-2-11-8,23 18-18,-2-16-10,3 21 1,-3-21-2,23 19 3</inkml:trace>
  <inkml:trace contextRef="#ctx0" brushRef="#br0" timeOffset="13777.7881">13373 7939 102,'0'0'39,"18"-3"1,-18 3 0,0 0-24,25-9-9,-25 9-2,21-9-2,-21 9 0,33-14-3,-15 7 0,0 2 0,-18 5 0,28-7 0,-28 7 0,23 7 0,-23-7 0,7 26 0,-7-8 0,4 1 0,-3 0 0,1-1 0,-2-18 0,9 24 0,-9-24 0,18 8 0,-18-8 0,30-22 0,-9 5 0,5-6 0,1-3 0,3 1 0,-4-1 0,-1 3 0,-4 5 0,-3 6 0,-18 12 0,23-4 0,-23 4 0,10 16 0,-10-16 0,11 20 0,-11-20 0,16 21 0,-16-21 0,14 19 0,-14-19 0,12 21 0,-12-21 0,5 23 0,-5-23 0,4 28 0,-4-28 0,4 23 0,-4-23 0,0 0 0,5 16 0,-5-16 0,0 0 0,0 0 0,12 17-8,-12-17-34,0 0-1,0 0 0,0 0 0</inkml:trace>
  <inkml:trace contextRef="#ctx0" brushRef="#br0" timeOffset="14883.8512">12205 7173 81,'0'0'37,"0"0"-1,0 0 0,-28 30-15,10-23-14,14 11-1,4-18-4,-14 31-3,12-15-2,2-16-7,9 18-15,-9-18-12,30 3 2,-3-6-3,-4-13 3</inkml:trace>
  <inkml:trace contextRef="#ctx0" brushRef="#br0" timeOffset="15017.859">12376 7198 86,'-7'17'35,"0"6"1,-13-4 1,6 2-20,4 11-10,-6-9-4,7-4-8,9-19-28,7 34-4,-7-34 2,14 17-2</inkml:trace>
  <inkml:trace contextRef="#ctx0" brushRef="#br0" timeOffset="16056.9184">14192 7828 90,'0'0'37,"0"0"1,0 0 2,11 41-25,-25-24-3,14 26-3,-13-5-2,12 17 0,-12-4-7,8 7 0,-4-6 0,6-1 0,-1-5 0,4-7 0,0-11 0,2-7 0,-2-21 0,5 16 0,-5-16 0,11-21 0,-8-4 0,3-8 0,-3-11 0,2-7 0,1-7 0,-3-2 0,1 0 0,1 2 0,0 6 0,1 8 0,3 9 0,-1 5 0,3 10 0,-11 20 0,30-17 0,-11 17 0,1 5 0,1 9 0,0 5 0,-3 6 0,-4 3 0,-5 0 0,-9 4 0,-4 1 0,-8-3 0,-8-4 0,-2-3 0,-3-7 0,0-7 0,2-4 0,4-7 0,-2-8 0,21 10 0,-23-35-13,28 14-29,-2 0-1,8 1 0,1 3 0</inkml:trace>
  <inkml:trace contextRef="#ctx0" brushRef="#br0" timeOffset="16426.9395">14673 7823 113,'-16'9'40,"-6"0"2,-2 3-1,6 11-33,-10-9-1,12 9-3,-3-4-4,11-1 0,7-2 0,1-16 0,0 0 0,28 7 0,-5-22 0,3-2 0,8-6 0,-4-2 0,-2 3 0,-5 2 0,-5 6 0,-18 14 0,16 2 0,-16-2 0,-7 33 0,1-6 0,-1-3 0,2 1 0,7 3 0,-4-12-6,20 10-15,-18-26-21,26 7 0,-26-7 1,30-12-2</inkml:trace>
  <inkml:trace contextRef="#ctx0" brushRef="#br0" timeOffset="16607.95">14890 7909 86,'0'0'37,"17"-21"1,-17 21 1,18-17-22,-15-11-7,17 8-4,-6-3-3,2 4-3,3 7-2,-6-4-5,11 23-10,-24-7-21,25 18-1,-7 1 1,-6-2-1</inkml:trace>
  <inkml:trace contextRef="#ctx0" brushRef="#br0" timeOffset="16897.9665">15197 7546 105,'2'-23'36,"-2"23"1,0 0-1,5 26-32,-2-7-15,8 4-25,7 14 0,-4-12-1,9 8 0</inkml:trace>
  <inkml:trace contextRef="#ctx0" brushRef="#br0" timeOffset="17267.9877">15589 7647 108,'0'0'41,"-34"-7"2,8 9 0,26-2-32,-37 16-2,21-2-9,-4-3 0,10 4 0,10-15 0,-16 30 0,16-30 0,3 32 0,6-14 0,0-1 0,2 2 0,-1 2 0,-1 2 0,-4 2 0,-1-4 0,-6 0 0,-5-2 0,-4-3 0,-5-2 0,-1-5 0,1-4 0,-2-8 0,18 3 0,-30-16 0,30 16-28,0 0-15,4-30-1,3 14 1,-7 16 0</inkml:trace>
  <inkml:trace contextRef="#ctx0" brushRef="#br0" timeOffset="17547.0037">15545 7922 88,'15'12'38,"1"4"1,2-6 2,1-15-22,17 19-6,-17-19-5,13 5-2,-9-11-3,-4 1-3,-5-8 0,0 1 0,-6-6 0,-7 2 0,-8-2 0,0 2 0,-5 3 0,-4 4 0,16 14 0,-34-12 0,17 15 0,-4 3 0,8 11-2,-8-13-17,10 11-22,11 1-1,0-16 1,9 25-1</inkml:trace>
  <inkml:trace contextRef="#ctx0" brushRef="#br0" timeOffset="17818.0191">15935 7865 117,'0'0'40,"23"-14"2,-23 14 0,26-28-35,1 19 0,-6-6-7,5 6 0,-5 0 0,-3 7 0,-2 2 0,-16 0 0,23 21 0,-23-1 0,2 3 0,-1 1 0,1 2 0,-2-1 0,5 1 0,-5-26 0,8 29-42,9-19 0,3-1-2,1-6 2</inkml:trace>
  <inkml:trace contextRef="#ctx0" brushRef="#br0" timeOffset="18820.0765">17389 7626 104,'0'0'40,"0"0"3,0 0-2,0 0-29,-5 39-3,-9-21-3,7 11-6,-7 1 0,1 7 0,6-5 0,4 0 0,-3-8 0,5-3 0,1-21 0,8 18 0,-8-18 0,32-16 0,-14-5 0,3-5 0,2-8 0,5-3 0,2-1 0,-7 4 0,0 3 0,-5 8 0,-6 7 0,-12 16 0,0 0 0,0 0 0,2 32 0,-4-11 0,-3 1 0,5 1 0,2-3 0,-2-20 0,15 24 0,-15-24 0,30 0 0,-8-5 0,1-4 0,-2-1 0,5-3 0,1 3 0,-4 3 0,-2 1 0,-5 5 0,0 4 0,-16-3 0,19 20 0,-14-5 0,-3 6 0,-2 2 0,-2 5 0,-1 1 0,-3-1 0,6 0 0,-3-7 0,3 3 0,2-8 0,3 4 0,-5-20-8,23 0-35,-23 0-2,30-14 2,-11-1 0</inkml:trace>
  <inkml:trace contextRef="#ctx0" brushRef="#br0" timeOffset="19224.0995">18208 7700 99,'0'0'41,"-21"-2"2,2 8-1,-15-10-29,18 22-3,-14-9-3,11 10-7,-4-3 0,9 3 0,1-3 0,8 0 0,5-16 0,11 17 0,-11-17 0,37-2 0,-16-6 0,9-3 0,5-5 0,-3 1 0,0-1 0,-6 3 0,-8 6 0,-18 7 0,16 7 0,-18 9 0,-5 4 0,2 4 0,-2 4 0,-4 2 0,4-4 0,7-4 0,5-1 0,-5-21 0,21 17-5,-21-17-22,6-21-16,10 7-1,-1-7 1,1-4 1</inkml:trace>
  <inkml:trace contextRef="#ctx0" brushRef="#br0" timeOffset="19840.1348">18455 7725 109,'-14'26'42,"11"-8"2,-3 5-2,-17-6-30,25 18-6,-11-1-6,4 10 0,0 3 0,-1 8 0,-2 1 0,6 2 0,-5 1 0,2-1 0,3-1 0,4-6 0,-1-6 0,1-8 0,-4-7 0,2-7 0,0-7 0,0-16 0,0 0 0,0 0 0,0 0 0,0 0 0,14-30 0,-12 5 0,5-10 0,-3-9 0,-2-8 0,5-14 0,0-4 0,3-7 0,1-6 0,3 2 0,0 2 0,-2 7 0,3 7 0,-3 13 0,2 8 0,-2 10 0,8 8 0,1 10 0,-3 6 0,6 8 0,1 7 0,2 7 0,3 8 0,-7 6 0,-4 6 0,-5 5 0,-9 1 0,-6 3 0,-10-4 0,-7-1 0,-6-6 0,-6-7 0,-4-7 0,-1-7 0,1-9 0,4-11 0,13-3 0,-5-16 0,31 15-19,-7-19-25,12 1-1,6-4 1,10 2 0</inkml:trace>
  <inkml:trace contextRef="#ctx0" brushRef="#br0" timeOffset="20145.1522">19338 6911 126,'-18'13'44,"2"1"-2,-1 1 1,4 6-43,-8-3 0,5 3 0,2-2 0,14-19 0,-7 32 0,7-32-40,0 0-2,21 11-2,0-18 2</inkml:trace>
  <inkml:trace contextRef="#ctx0" brushRef="#br0" timeOffset="20294.1608">19555 6943 129,'-19'26'44,"-10"1"-2,1 4-2,7-1-40,3-4 0,17 6-35,-10-6-7,-1-6 0,5-4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2.39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9437 10842 97,'18'-2'40,"-18"2"1,24 9 0,-3 12-17,-3-17-12,26 20-12,-21-11 0,13 8 0,-8-2 0,-4 4 0,-8-2 0,-7 2 0,-12 0 0,-8-4 0,-7 0 0,-10-8 0,18 5-19,-15-6-24,0-1-1,6-7 1</inkml:trace>
  <inkml:trace contextRef="#ctx0" brushRef="#br0" timeOffset="-227.013">7908 11062 117,'-16'3'39,"16"-3"1,0 0 0,0 0-30,0 0-1,27-7-9,8 9 0,6-7 0,22 6 0,11-6 0,20 7 0,12-2 0,14 2 0,7-2 0,5 1 0,3 1 0,-1-2 0,-11 2 0,-8-4 0,-16 0 0,-20 1 0,-15-5 0,-16 3 0,-13 1 0,-17-5 0,-3 7 0,-23-19 0,8 19-44,-16-21 1,16 21 0,-27-30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3.15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10620 10506 106,'-25'-10'39,"9"1"2,16 9 0,0 0-23,30-17-8,27 18-10,6-6 0,24 5 0,8-5 0,14 3 0,1-2 0,-1-1 0,-6 0 0,-20-4 0,-6 14 0,-26-8-37,-12 6-5,-21 4-1,-18-7 0</inkml:trace>
  <inkml:trace contextRef="#ctx0" brushRef="#br0" timeOffset="-239.0136">11276 10438 118,'18'10'42,"-23"12"0,-1 11 1,-22 4-33,21 28-10,-14 0 0,9 17 0,-3 6 0,8 5 0,0-1 0,9-3 0,2-11 0,6-13 0,1-13 0,1-9 0,0-12 0,-12-31 0,20 21 0,-20-21 0,3-17-6,-10-18-36,-1-2-2,-12-16 1,-6-7-1</inkml:trace>
  <inkml:trace contextRef="#ctx0" brushRef="#br0" timeOffset="510.0292">11536 11188 123,'0'0'42,"0"0"0,0 0-1,37-5-34,-34-13-7,11 1 0,-5-10 0,11-4 0,3-10 0,3-8 0,4-9 0,4-7 0,1-3 0,2-1 0,0-1 0,-5 8 0,0 6 0,-6 10 0,-1 11 0,-6 12 0,-3 8 0,-16 15 0,21-4 0,-21 4 0,18 33 0,-11 1 0,-2 8 0,1 14 0,1 8 0,5 6 0,0 0 0,4 2 0,2-2 0,1-6 0,-1-8 0,1-10 0,-3-11 0,-2-9 0,-5-3 0,-9-23 0,0 0 0,-23 5-34,7-21-9,-12-15-1,-4-3 1</inkml:trace>
  <inkml:trace contextRef="#ctx0" brushRef="#br0" timeOffset="661.0377">11716 10884 101,'0'0'39,"-11"16"0,11-16 0,41 18-26,-9-24-5,21 12-3,1-5-7,-4-4-33,10-2-4,0-1 1,-9-1-1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4.3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12680 10589 116,'-20'-5'41,"1"10"1,-6 7-1,-8 1-30,10 22-7,-11-4-4,8 12 0,-6 0 0,7 8 0,0 0 0,8 4 0,6-4 0,9-5 0,6-6 0,14-3 0,4-6 0,8-4 0,6-8 0,8-7 0,2-8 0,5-9 0,-2-6 0,3-6 0,-3-10 0,-1-6 0,-4-8 0,-7-6 0,-7-9 0,-7-8 0,-7-6 0,-7 0 0,-9 0 0,-7 1 0,-9 8 0,-7 10 0,-6 15 0,-4 12 0,1 19 0,-7 3 0,8 23 0,-15-7-25,17 14-17,5 4-2,6 5 2,2 0-1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4.5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12722 10919 129,'12'16'44,"-12"-16"-1,7 28-4,15 2-39,-21-7 0,12 12 0,-4 2 0,6 7 0,1 2 0,4-2 0,3 0 0,-4-9 0,13 9-2,-11-27-42,-2-1 0,-19-16 0,23-11-1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5:49.4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5766 2302 95,'9'18'41,"-7"-1"1,-2 8 0,-9-7-16,9 29-17,-11-5-9,6 18 0,-9-2 0,10 7 0,-3-2 0,2 2 0,1-3 0,1-8 0,3-8 0,2-6 0,-1-10 0,1-5 0,-2-25 0,0 0 0,0 0 0,0 0 0,11-42 0,-6-4 0,-3-12 0,0-18 0,3-3 0,-2-5 0,1 0 0,5 3 0,0 5 0,-1 9 0,3 13 0,-4 13 0,9 12 0,2 4 0,-2 7 0,1 10 0,3 8 0,-1 8 0,6 8 0,-2 12 0,-6 9 0,-3 5 0,-6 2 0,-5 6 0,-6-3 0,-10-3 0,-3-5 0,-1-11 0,-3-7 0,1-12 0,19-9 0,-37-6 0,37 6-31,2-23-12,-1 4-1,1 0 1</inkml:trace>
  <inkml:trace contextRef="#ctx0" brushRef="#br0" timeOffset="379.0216">6267 2351 117,'0'0'40,"0"0"2,-24-8-1,6 27-31,-7-14-5,25-5-5,-33 25 0,33-25 0,-20 24 0,20-24 0,0 0 0,0 0 0,18 6 0,-2-17 0,7-1 0,-2-2 0,7 0 0,-5 3 0,-5 2 0,-18 9 0,25-1 0,-25 1 0,12 30 0,-10-11 0,0 5 0,-2 3 0,5 3 0,-2-7 0,10 6 0,-13-29-22,5 18-19,-5-18-2,21 3 1,-21-3 0</inkml:trace>
  <inkml:trace contextRef="#ctx0" brushRef="#br0" timeOffset="542.0309">6513 2439 97,'10'-23'38,"5"2"2,-1-5 0,-16-11-24,27 16-6,-20-11-3,13 11-3,-1 0-1,-17 21-3,32-16-5,-32 16-11,21 0-24,-1 14 0,-5 4-1,1 3 0</inkml:trace>
  <inkml:trace contextRef="#ctx0" brushRef="#br0" timeOffset="685.0391">6797 2443 108,'-2'21'36,"2"-21"1,0 0-2,0 0-30,2 19-9,-2-19-27,0 0-5,-9-17 0,6-4-1</inkml:trace>
  <inkml:trace contextRef="#ctx0" brushRef="#br0" timeOffset="850.0486">6834 2047 107,'0'0'37,"-26"18"0,26 3-1,1 0-34,5 9-13,6 0-24,-5-7-2,9 3 2,-5-10-3</inkml:trace>
  <inkml:trace contextRef="#ctx0" brushRef="#br0" timeOffset="1225.07">7226 2141 120,'0'0'40,"-30"1"2,9-8-5,10 23-26,-15-9-6,3 11-5,-2-4 0,6 5 0,1-1 0,6 4 0,3-2 0,9 1 0,3-2 0,8 2 0,1-1 0,4-1 0,2 2 0,-2 0 0,-2 0 0,-2 0 0,-7-1 0,-6-1 0,-5-3 0,-6 0 0,-6-8 0,-3-2 0,-2-1 0,-7-17 0,30 12-11,-39-6-31,39 6-1,-21-29 0,21 13 1</inkml:trace>
  <inkml:trace contextRef="#ctx0" brushRef="#br0" timeOffset="1714.098">7196 2409 79,'23'4'40,"2"3"-1,-1-2 3,-1-12-16,9 21-11,-32-14-6,35 7-4,-15-10-5,4-3 0,-6-6 0,0 0 0,-6-6 0,-3-5 0,-4-3 0,-1 0 0,-8 5 0,-3 1 0,7 20 0,-28-19 0,12 23 0,-3 3 0,6 10-4,-4-3-1,10 16-2,7-30-3,-4 44-4,4-44-4,18 32-1,-18-32 2,33 15 5,-17-18 5,9 1 6,0 0 5,-10-13 6,19 11 7,-20-21 1,27 22 0,-25-23-2,22 20-4,-22-15-1,13 16-3,-12-6-8,11 15 0,-8-4 0,1 10 0,-21-10 0,28 27 0,-7-11 0,-1 3 0,1 0 0,-21-19 0,25 21-34,-25-21-9,23 21 0,-23-21 0</inkml:trace>
  <inkml:trace contextRef="#ctx0" brushRef="#br0" timeOffset="2549.1457">9048 2155 105,'0'0'41,"0"0"2,3 17-1,-3-17-18,-7 25-24,-3-6 0,8 14 0,-4-1 0,8 5 0,0-2 0,2-7 0,-3-1 0,13-10 0,-14-17 0,27 7 0,-2-19 0,-4-11 0,0-9 0,2-1 0,3-7 0,-4 1 0,-3 2 0,-3 7 0,-6 6 0,-10 24 0,11-20 0,-11 20 0,0 0 0,-2 30 0,2-12 0,0-1 0,0 1 0,4-2 0,-4-16 0,16 14 0,1-18 0,1-5 0,3-6 0,6-3 0,-1-3 0,2 0 0,2 2 0,-1 5 0,-8 3 0,-5 7 0,-16 4 0,19 13 0,-19-13 0,9 35 0,-7-16 0,-1 4 0,5 2 0,-4-4 0,1-4 0,-3-17 0,9 27 0,-9-27 0,0 0 0,0 0 0,25 12-20,-25-12-22,30-19-2,-13 5 2,6 0-1</inkml:trace>
  <inkml:trace contextRef="#ctx0" brushRef="#br0" timeOffset="2895.1655">9879 2148 88,'0'0'40,"0"0"0,0 0 2,-18-13-15,11 29-14,-24-11-8,9 11-5,-6-4 0,3 4 0,4-2 0,21-14 0,-19 21 0,19-21 0,0 0 0,30-7 0,-7-3 0,3-6 0,4 0 0,-2 2 0,-1 0 0,-4 4 0,-7 6 0,-16 4 0,14 18 0,-12 1 0,-1 6 0,1 6 0,-4-1 0,2 3 0,2-3 0,4-5 0,4-2 0,-10-23 0,20 28 0,-20-28-33,0 0-10,14-34-1,0 10 2</inkml:trace>
  <inkml:trace contextRef="#ctx0" brushRef="#br0" timeOffset="3459.1978">10121 2149 95,'19'-10'39,"-19"10"2,0 0 0,0 0-21,16 3-7,-16-3-7,0 0-6,-3 27 0,1-4 0,-7 5 0,6 10 0,-1 4 0,0 11 0,-4 3 0,2 8 0,3 1 0,1-2 0,4-2 0,3-6 0,-5-4 0,4-12 0,-1-10 0,1-9 0,-4-20 0,0 0 0,0 0 0,0 0 0,12-41 0,-12 3 0,0-13 0,7-14 0,0-9 0,2-5 0,2-2 0,-3 0 0,1 6 0,4 8 0,-1 11 0,-3 10 0,3 13 0,-1 8 0,-2 9 0,-9 16 0,26-12 0,-8 19 0,3 5 0,0 9 0,-3 6 0,-1 4 0,-3 4 0,-1 4 0,-8 0 0,-5-1 0,-10-6 0,-8-2 0,-5-9 0,-5-7 0,1-7 0,-3-7 0,4-4 0,-6-24 0,21 11-20,-3-6-25,12-2-2,6-1 1</inkml:trace>
  <inkml:trace contextRef="#ctx0" brushRef="#br0" timeOffset="3910.2236">11830 2060 123,'0'0'42,"0"0"0,-9 26 0,9-1-36,-13-6-6,10 11 0,-4 0 0,2 0 0,1-1 0,0-7 0,10 2 0,-6-24-18,0 0-23,0 0-2,14-26 2,-9-2-1</inkml:trace>
  <inkml:trace contextRef="#ctx0" brushRef="#br0" timeOffset="4061.2323">11803 1775 121,'-10'-28'37,"10"28"1,0 0-4,-18-4-31,18 4-4,21 36-6,-21-36-13,28 36-19,6-4 2,-4-7-1,12 5-1</inkml:trace>
  <inkml:trace contextRef="#ctx0" brushRef="#br0" timeOffset="4384.2506">12146 1938 100,'-23'-5'38,"3"3"3,-5-1-1,4-8-25,11 27-5,-15-12-2,16 12-5,-7-4-3,11 5 0,0-1 0,6 4 0,3-3 0,8 4 0,2-1 0,4 1 0,2 0 0,2 0 0,-2-2 0,-1 0 0,-3-3 0,-5 0 0,-11-16 0,0 21 0,0-21 0,-32 11 0,11-8 0,-6-5 0,8 11 0,-11-7-26,10 0-18,1 0-1,19-2 1</inkml:trace>
  <inkml:trace contextRef="#ctx0" brushRef="#br0" timeOffset="5143.2941">13634 1993 110,'0'-21'39,"0"21"3,-13-18-2,-3 6-30,16 12-1,-21 4-4,21-4-5,-26 24 0,12-5 0,-4 3 0,6 0 0,-1-1 0,6 1 0,4-5 0,3-17 0,8 21 0,-8-21 0,34-5 0,-13-6 0,4-4 0,0-3 0,3-3 0,-3 2 0,-6 1 0,-3 4 0,-16 14 0,17-11 0,-17 11 0,2 18 0,-5 0 0,-1 3 0,2 1 0,2 5 0,-1-1 0,1-1 0,5-4 0,-5-21 0,12 26 0,-12-26 0,20 9 0,-17-25-6,20 4-37,-7-6 0,2-5-1,1-3 1</inkml:trace>
  <inkml:trace contextRef="#ctx0" brushRef="#br0" timeOffset="5429.3105">13891 2003 114,'0'20'41,"0"-20"1,-1 26 0,9-6-32,-8-20-4,0 0-6,18 8 0,3-11 0,-1-8 0,4-1 0,1-2 0,0-2 0,-1 2 0,1 3 0,-4 3 0,-21 8 0,25 3 0,-25-3 0,18 20 0,-18-20 0,12 29 0,-5-9 0,-3-3 0,-4-17 0,10 34 0,-10-34 0,0 15-39,0-15-3,0 18-3,0-18 3</inkml:trace>
  <inkml:trace contextRef="#ctx0" brushRef="#br0" timeOffset="6099.3488">15759 2028 101,'0'0'38,"0"0"2,0 0 0,0 0-32,0 0 0,30 4-1,-14-13-3,10 2 0,1-7-2,5 3-1,-2-8 1,-2 0-2,-2-3 0,-5 1 0,-8 0 0,-6 2 0,-11 3 0,4 16 0,-28-16 0,7 23 0,-6 4 0,1 8 0,-6 6 0,4 8 0,3 1 0,8 2 0,8 1 0,5-5 0,8-2 0,8-7 0,7-2 0,3-9 0,9 0 0,-6-13 0,14 11-24,-5-17-18,1-3-2,-5-6 3,2-5-2</inkml:trace>
  <inkml:trace contextRef="#ctx0" brushRef="#br0" timeOffset="6512.3725">16354 1833 101,'-18'0'40,"-1"9"2,-2 5-1,-4-4-25,11 15-8,-9-9-1,10 7-7,3-6 0,3 3 0,7-20 0,10 21 0,6-20 0,4-2 0,3-12 0,7 1 0,0-7 0,5-1 0,-3 1 0,-9 2 0,-6 2 0,-17 15 0,16 6 0,-21 11 0,-9 10 0,-6 10 0,-8 5 0,5 5 0,-2 2 0,6 1 0,5-6 0,3-6 0,6-4 0,7-8 0,12-7 0,-14-19 0,33 16 0,-20-32 0,20 2-43,-12-7-1,6-5 0,-4-13 1</inkml:trace>
  <inkml:trace contextRef="#ctx0" brushRef="#br0" timeOffset="6782.3879">16716 1800 113,'0'0'40,"0"0"2,0 0-1,7 35-31,-21-19-3,12 10-5,-9-1-2,8 6 0,4-4 0,8-1 0,2-1 0,3-10 0,4-6 0,5-5 0,8-6 0,-1-10 0,4-2 0,-6-15 0,4 8 0,-14-19-18,6 10-23,-3 4-2,-6 1 1,-3 9-1</inkml:trace>
  <inkml:trace contextRef="#ctx0" brushRef="#br0" timeOffset="6971.3987">17116 1989 117,'0'0'40,"-14"27"2,14-27-2,-32 10-33,32-10-3,0 0-5,0 0-4,0 0-5,0 0-23,13-15-9,-6-7 2,0-9-1</inkml:trace>
  <inkml:trace contextRef="#ctx0" brushRef="#br0" timeOffset="7121.4072">17173 1543 107,'-5'-16'37,"5"16"2,-20 27-2,13-8-33,2 7-6,14 11-19,-1 4-17,-2-8 1,8 7 0,-4-11-1</inkml:trace>
  <inkml:trace contextRef="#ctx0" brushRef="#br0" timeOffset="7474.4275">17406 1801 110,'0'0'42,"0"0"-1,-16 23 0,0-14-31,20 19-3,-15-7-3,11 7-4,-5-1 0,10 1 0,-1-4 0,4-2 0,3-5 0,7-10 0,-1-5 0,3-6 0,3-6 0,-2-8 0,5-6 0,-1-4 0,-2-1 0,-4 0 0,-1 4 0,-9-1 0,7 15 0,-18-7-29,2 18-12,0 0-2,18 18 1,-11-2-1</inkml:trace>
  <inkml:trace contextRef="#ctx0" brushRef="#br0" timeOffset="15379.8795">7157 4297 79,'0'0'37,"4"15"1,-4-15 1,0 0-20,16-5-6,-16 5-3,28-7-3,-12 2-2,7 5-1,-4-4 0,6 4-4,-1-1 0,3 1 0,-4 1 0,0-2 0,5 8-6,-28-7-32,41-2-2,-17-2-1,-2-1 0</inkml:trace>
  <inkml:trace contextRef="#ctx0" brushRef="#br0" timeOffset="14859.8499">7166 4130 106,'0'0'36,"28"-4"2,-12 4-2,-16 0-29,41-9 0,-17 2-3,6 6-2,0-6 0,4 3-2,-4 2-3,-9-6-5,14 8-23,-8-2-6,-11 0-1,-16 2 0</inkml:trace>
  <inkml:trace contextRef="#ctx0" brushRef="#br0" timeOffset="17031.9741">9321 3480 27,'0'0'31,"0"0"2,-2-18 1,2 18-6,0 0-3,0 0-6,0 0-6,-3-18-3,3 18-2,0 0-1,0 0-2,0 0-1,-23 4 0,23-4-1,-25 10-1,8 1 0,17-11-2,-32 26 0,16-12 0,4 2 0,12-16 0,-15 28 0,15-28 0,-1 20 0,1-20 0,0 0 0,16 8 0,-16-8 0,28-7 0,-12 2 0,1-2 0,1-3 0,5-3 0,0 3 0,-4-1 0,-1 4 0,-18 7 0,23-10 0,-23 10 0,0 0 0,0 0 0,12 15 0,-12-15 0,-5 29 0,1-5 0,-3 2 0,-1 8 0,-3-1 0,0 6 0,-3 0 0,5-3 0,1 1 0,-1-5 0,5-2 0,4-6 0,4 1 0,6-4 0,5-3 0,2-2 0,6-2 0,7-7 0,14 10-9,-3-15-34,1-2-1,-3-5 0,2-1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5:29.1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65-4 76,'-28'11'38,"3"-9"-2,9 1 3,16-3-15,0 0-15,0 0-1,0 0-1,41 14-1,-16-14 0,20 11 0,14-4-6,24 7 0,10-2 0,26 1 0,11-5 0,22 3 0,19-2 0,16-1 0,9-4 0,2 1 0,3-5 0,4 2 0,-6-4 0,-6 0 0,-13-3 0,-23 0 0,-19-2 0,-18 0 0,-23 0 0,-25 0 0,-19 3 0,-25 3 0,-28 1 0,0 0 0,6 26-13,-33-12-30,-1 5-2,-13-1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7:07.85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175 1 3,'0'0'15,"42"19"1,-24-17 1,17 14-10,-1-7 2,10 6 1,5-4 0,8 1 0,10 1 1,12-5-1,13 6-1,21-5-2,14 7 0,9-7-2,10 7-1,4-4 0,9 4-2,4-4 0,1 4 0,-9-6 0,-1 5-1,-6-7 1,-1 3-1,-8-2 1,-7 1 0,-10-1 0,-5 1-1,-13 1-1,-9 1 1,-10 1-1,-14 1 1,-6-2-1,-14 0 0,-14-1 0,-9 1 1,-12-1-1,-16-11 0,7 23 1,-7-23 0,-24 19-1,1-9 1,-14-1 0,-11 2-1,-12-2 1,-14-2-1,-15-2 1,-18 0 0,-24-1-1,-19-3 1,-21 3-1,-18-4 1,-9 0-1,-12 0 1,-9-2 0,1 2-1,6-2 0,12 2 1,22 0 0,17 0-1,17 2 0,18 2 1,13 1-1,21 0 0,13 4 1,10-2-1,7 2 0,11-2 0,9 3 0,12-3 0,30-7 0,-16 16 0,34-11 0,15-1 0,22-2 0,17-1 0,18-1 0,23-3 0,27 1 0,22-1 0,23-1 0,15 1-1,15 3 0,15-2 1,5 4-1,-10 1 1,-9 4-1,-24 6 0,-21-3 1,-21 4 0,-28 0-1,-26 2 1,-26-4-1,-12 4 1,-17-4 0,-13-3 0,-8 0 0,-20-9 0,16 12 1,-16-12-1,0 0 0,-22 14 1,-1-8-1,-8-1 0,-13 0 0,-13 0 1,-12 4-1,-8-2 0,-19 2 1,-17 2-1,-19 1 0,-11 0 0,-19 2 0,-15 2 0,-15 2 0,-17-1 0,-1 3 0,5-5 0,10 3 0,11-2 0,16 1 0,20-1 0,24-4-1,31 1 1,22-3 0,18 3 0,23-3-1,30-10 1,-3 19 0,31-12 0,16 0-1,13 0 1,11-1 0,17-4 1,11-1-1,13 1 0,15-2 0,13-2 0,13 1 0,14-1 0,13 2 0,12-2 0,9 4 0,6 0 0,-6 5-1,-7-2 1,-3 5 0,-11 3 0,-8 1-1,-13 0 1,-17 2 0,-12-2 0,-15 1 0,-14 1 0,-16-2 0,-19 0 0,-22 0 0,-20 1 0,-25 0 0,-20 1 1,-19 0-1,-22 2 0,-13-1 0,-19 2 1,-12-1-1,-20 1 1,-10-1-1,-17-1 0,-12 1 0,-6 1 1,-10-1-1,-10 0 0,-7-3 0,-2-1 0,-4 0 2,10-1-2,8-4 2,10-1-2,6-1 2,22 2-2,11-2 1,15 2-1,21 0 0,17 0-2,15-2 2,17 1-2,18-2 2,18-3-2,19-3 2,35 2 0,14-4-1,15-1 2,14-3-1,19-1 2,12-1-2,16 0 1,18 0-1,14-1 0,13 0-2,13 2 2,12 0-2,6 2 2,5 0-2,-1 1 2,-7 2-1,-9 2 1,-9 2 0,-14 3 0,-9-1 2,-16 1-1,-16 0 0,-15 2 0,-20-1 0,-20 1 0,-15-2 1,-16-2-1,-20 1-1,-19-4 1,-17 5-1,-19-1 1,-13-4 0,-18 0 0,-14 0-1,-13-4 1,-15 1-3,-18-4 3,-15 0-3,-13-4 3,-14 1-2,-8-3 1,-6 1-2,-6 0 3,-5-1-1,8-1 0,3 0 1,13 2-1,13 0 0,9-1 0,8-1 0,17 0 0,13 0 0,11 0 0,16 0 0,13-2 0,8 0 0,16-1 0,9-1 0,9-3 0,7 0 1,8-5-2,8-1 2,2-2-1,-3-3 0,-1 0 0,-3-1 0,-5 1 0,7-1 1,-3 1-1,2-1 0,6 3 0,4-3-1,5-3 1,4 1 0,4 2 0,2-4 0,6 0 0,2 0 0,6-3 0,2-2 0,12-1 0,11 1-1,8 0 0,8 3 1,3-1-2,7 3 1,2 4 0,11 5 0,-9 0 0,3 6 1,-7 3 0,-7 3 0,-16 1 0,-10 4 0,-20-1 0,-28 12 0,-3-21 0,-31 12 0,-22 0 0,-15 2 0,-10 3 0,-14 3 0,-6 1 0,-3 1 1,9 1-1,-2 2 0,5-3 0,9 1 1,7 0-1,19-2-1,15 2 1,14 0-1,28-2 1,0 0 0,30 8-1,21-6 1,25-2 0,19 0 0,23-3 0,22-3 0,19-3 0,16 2 0,10-3 0,6 3 1,1 0-1,-1 3 0,-8 4 0,-15 2 1,-16 5-1,-13 0 0,-8 2-1,-17 1 1,-8 3 0,-17-3 0,-10 1 0,2-2 0,-5-4 0,-7 0 0,-9-1 1,-2-4-1,-12-2 0,-3 0 0,-13 0 1,-13-1-1,-17 3 0,0 0 0,-30-4 1,-9 4-1,-14 2 0,-14 0 1,-3 1-1,-15-1 0,-7 2 0,4-3 1,10 3-1,9-2 0,18 1 1,18 1-1,17-1 0,16-3 0,33 4 0,11-1-1,9 1 0,14 6-3,-5 1-24,0-6-4,5 11-2,-30-12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06.9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178 27 104,'0'0'37,"0"0"4,0 0-2,-8-29-26,8 29-3,0 0-1,12 25-7,-12-25-2,3 35 0,-4-7 0,6 13 0,-5 10 0,2 5 0,-2 5 0,0 8 0,0-2 0,0 0 0,0-2 0,0-6 0,0-6 0,0-6 0,0-8 0,0-11 0,-2-8 0,2-20 0,0 0 0,-16 7 0,5-23 0,-3-5 0,-2-7 0,-3-4 0,0 2 0,-1 2 0,6 3 0,-2 6 0,16 19 0,-25-14 0,25 14 0,-14 16 0,14-16 0,-3 28 0,3-11 0,0-17 0,12 27 0,-12-27 0,32 9 0,-7-9 0,-1-6 0,6 1 0,0-4 0,2 2 0,2 2 0,-4 0 0,-2 8 0,-9-15 0,15 10-25,-18-3-18,-16 5 0,17-18 0</inkml:trace>
  <inkml:trace contextRef="#ctx0" brushRef="#br0" timeOffset="690.0395">191-476 106,'0'0'38,"0"0"3,0 0-2,-16-10-24,16 10-4,0 0-6,0 0-5,0 0 0,0 0 0,0 0 0,0 0 0,0 0 0,0 0-39,0 0-2,-14-23 0,14 23 0</inkml:trace>
  <inkml:trace contextRef="#ctx0" brushRef="#br0" timeOffset="884.0506">134-729 93,'-10'-19'31,"10"19"-1,-7-21-3,7 21-33,0 0-14,8-34-10,10 32-1,-16-15-1,14 13 1</inkml:trace>
  <inkml:trace contextRef="#ctx0" brushRef="#br0" timeOffset="1134.0647">140-1014 99,'0'0'39,"0"0"0,0 0 0,0 0-23,-11-21-5,11 21-8,0 0-11,0 0-28,0 0-3,5-19 1,-5 19-1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0.11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5448 11610 75,'-18'-5'36,"18"5"0,0 0 2,-16-4-19,16 4-5,0 0-3,7 16-2,-7-16-2,0 0-2,-3 18 0,3-18-5,3 26 0,1-9 0,-3 3 0,-1-1 0,6 0 0,-3 1 0,-1-4 0,2-1 0,-4-15 0,3 18 0,-3-18 0,0 0 0,0 0 0,0 0 0,9-26 0,0 6 0,-2-4 0,3-1 0,3-1 0,3 1 0,0 4 0,-1 5 0,-15 16 0,27-19 0,-11 17 0,-16 2 0,28 4 0,-28-4 0,26 14 0,-26-14 0,23 24 0,-14-8 0,0 2 0,-2-1 0,-3 3 0,1-5 0,-1 1 0,-4-16 0,7 27 0,-7-27 0,8 15 0,-8-15 0,0 0 0,0 0-37,0 0-3,0 0-3,2-19 2</inkml:trace>
  <inkml:trace contextRef="#ctx0" brushRef="#br0" timeOffset="655.0374">6328 10529 81,'0'0'38,"-3"-16"0,3 16 1,0 0-21,-35 0-5,20 18-3,-15-4-2,6 14-3,-13 4 0,5 17-5,-3 2 0,-1 10 0,6 6 0,4 5 0,5 2 0,8 5 0,6-2 0,9-4 0,7-1 0,10-4 0,6-3 0,7-9 0,-2-8 0,3-10 0,6-6 0,-5-14 0,3-3 0,-13-25-2,15 1-36,-14-14-3,-2-3-1,-4-13 0</inkml:trace>
  <inkml:trace contextRef="#ctx0" brushRef="#br0" timeOffset="1220.0698">6867 10784 105,'-18'7'38,"-5"9"2,-1 7 0,2 15-28,-20-11-2,3 24-3,-9-2-4,6 7-3,-4-1 0,4 1 0,1-3 0,6-10 0,7-2 0,5-11 0,12-6 0,11-24 0,-7 25-9,7-25-32,11-23 0,1-3 0,4-9-1</inkml:trace>
  <inkml:trace contextRef="#ctx0" brushRef="#br0" timeOffset="1520.087">6794 10484 106,'32'10'40,"-12"8"1,4 5-1,13 15-30,-5-1 0,12 25-2,-1-3-8,8 13 0,-11 0 0,1 6 0,-13-1 0,-8 2 0,-11-5 0,-6-6 0,-12-4 0,-12-6 0,-4-6 0,-10-13 0,12 7-9,-12-25-33,7-5-1,-1-18 0,10-10-1</inkml:trace>
  <inkml:trace contextRef="#ctx0" brushRef="#br0" timeOffset="963.0551">6427 10861 99,'0'0'38,"20"9"0,-20-9 2,33 35-30,-22-19 0,14 21-1,-10-7-2,17 12-3,-5-3-4,4 5 0,1-4 0,5 0 0,-1-4 0,-3-8 0,-1-5 0,-9-8 0,-2 1 0,-21-16 0,32 11-8,-32-11-27,2-27-5,-1 3-2,-1-4 2</inkml:trace>
  <inkml:trace contextRef="#ctx0" brushRef="#br0" timeOffset="-2310.1321">4542 11631 106,'0'0'40,"0"0"0,25 12 1,-25-12-32,40-12-1,-6-2-1,15 7-3,3-9-4,8 4 0,3 1 0,-1-3 0,7 21-19,-13-9-21,-5 8-1,-12-1 1,-5 4-2</inkml:trace>
  <inkml:trace contextRef="#ctx0" brushRef="#br0" timeOffset="-2970.1699">4943 10290 103,'0'0'39,"-18"4"2,11 13-1,7-17-27,0 43-3,-5-7-1,10 17-9,-7 7 0,4 14 0,-9 3 0,-2 7 0,2 4 0,0 4 0,0-1 0,-2-1 0,4-6 0,-2-5 0,9-7 0,6-5 0,-1-11 0,1-12 0,-5-11 0,2-6 0,-1-8 0,-4-19 0,0 0 0,0 0 0,0 0 0,-2-42-40,6 17-2,-11-12-1,7 0 2</inkml:trace>
  <inkml:trace contextRef="#ctx0" brushRef="#br0" timeOffset="-3391.1939">4929 10740 77,'7'-28'38,"-7"28"-1,-13-32 2,5-1-22,8 33-5,-20-28-1,20 28-3,-25-18-2,25 18-1,-38-3 0,20 13-5,-10 3 0,3 13 0,-9 6 0,1 12 0,1 5 0,4 10 0,3 3 0,8 3 0,6 0 0,9 0 0,9-5 0,9-8 0,11-4 0,10-9 0,3-11 0,10-11 0,-1-13 0,8-11 0,1-11 0,0-8 0,-3-9 0,-6-7 0,-5-6 0,-8-5 0,-10-3 0,-10-4 0,-9 4 0,-9 0 0,-10 1 0,-7 6 0,-10 5 0,-2 7 0,-1 13 0,-4 4 0,5 6 0,-1 2 0,4 9 0,5-1 0,23 4 0,-27 4 0,33 15-16,-6-19-26,5 23-1,-5-23 0,12 19 1</inkml:trace>
  <inkml:trace contextRef="#ctx0" brushRef="#br0" timeOffset="-2626.1502">4516 10285 80,'0'0'38,"0"0"0,0 0 1,0 0-16,0 0-14,23-5-3,5 3-2,21 0-2,8 0 0,10-1-1,7 1 0,5 0-1,1 2-2,-10-3-3,6 20-16,-17-4-17,-14 4-2,-13 8 1,-11 3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7:12.39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3669 9012 81,'0'0'36,"-29"1"0,5-2 1,-10-1-24,-5-9-6,9 6 1,-16-12-2,6 6-1,-13-12 0,2 6 0,-8-10-1,-1 3-1,-7-12 0,-3 3 0,-8-9 0,0-2-3,-6-7 0,-3 0 0,-3-9 0,0-1 0,-3-2 0,-1-8 0,-1-1 0,5-7 0,-2-2 0,4-1 0,5-6 0,-2-3 0,2-10 0,4 3 0,-6-7 0,-3 3 0,5-4 0,-2 1 0,-5-6 0,2 4 0,-1 3 0,3-3 0,3 3 0,7-1 0,2-1 0,3-2 0,6 0 0,5-1 0,2-3 0,-1-1 0,13 1 0,-1 0 0,1-8 0,0 6 0,0-4 0,2-1 0,7 1 0,7-2 0,0-3 0,5-1 0,2-1 0,7-5 0,11 0 0,9 0 0,-1-2 0,4-2 0,0 1 0,9 1 0,5 0 0,4-1 0,9-3 0,1-1 0,5 0 0,5-1 0,4-1 0,2 2 0,2 3 0,9 6 0,-4 5 0,6 7 0,-1 0 0,6 3 0,7 10 0,7 3 0,9 1 0,0 4 0,-4 7 0,5 4 0,1 7 0,-4 5 0,5 5 0,-8 2 0,-4 5 0,3 4 0,3-4 0,1 2 0,5 4 0,7 3 0,-1 0 0,1 2 0,2 1 0,1 4 0,-1 4 0,-2 3 0,0 2 0,3 3 0,-1 4 0,7 0 0,2 3 0,0 4 0,2 2 0,-1 1 0,-2 3 0,-3 1 0,-5 1 0,-9 1 0,-1 3 0,-4 0 0,0 2 0,-5 2 0,0-5 0,-8 4 0,-3-3 0,-3 6 0,-4-4 0,-9 5 0,-7-5 0,-1 5 0,-2-1 0,-6 1 0,-1-3 0,-3-4 0,-1 4 0,4-6 0,-4 4 0,-7-2 0,-3 4 0,-3-4 0,-4 8 0,-1-3 0,-19 4 0,18-3 0,-18 3 0,0 0 0,0 0 0,-16-18 0,16 18 0,-18-16-2,18 16-40,0 0-2,-12-17 2,12 17-1</inkml:trace>
  <inkml:trace contextRef="#ctx0" brushRef="#br0" timeOffset="451.0258">5058-145 66,'3'-18'36,"-3"18"-1,0 0 3,-17-28-18,17 28-3,0 0-5,0 0-2,0 0-2,0 0-2,-14-15-2,14 15-1,0 0-3,0 0 0,17 10 0,-17-10 0,25 25 0,-4-8 0,-3 4 0,5 6 0,-2-1 0,0 2 0,-1 0 0,-3-1 0,-8-3 0,-5 8 0,-8-4 0,-8 4 0,-11-1 0,-2 3 0,-5-3 0,-5 3 0,-2-4 0,1-6 0,6-5 0,9-3 0,12 2 0,9-18 0,0 0-39,0 0-5,32 0-1,0-5-1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5:24.5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282 2 67,'0'0'37,"0"0"0,0 0 1,-18-16-21,18 16-6,0 0 0,-14 26-2,-9-15-3,9 21 0,-14-2-2,1 17 0,-6 4-2,4 14 1,-1 4-2,4 3 1,5 2-2,8 0 0,6-2 0,13-10 0,8-7 0,7-8 0,4-8 0,3-9 0,5-6 0,-3-15 0,9 2-6,-11-16-3,8 13-7,-20-18-19,7 1-7,-4-3 3,-19 12-2</inkml:trace>
  <inkml:trace contextRef="#ctx0" brushRef="#br0" timeOffset="669.0382">441 127 72,'17'-7'35,"-17"7"0,32-18 3,-4 24-28,-12-17 0,19 25-1,-12-10-1,14 17-2,-10-9-1,3 9-1,-7-1-2,-2 2 0,-3 0 1,-4 2-1,-7-6 0,-7 3-1,-4 0 1,-6 0-1,-8 0 0,-3 2 0,-4 0-1,-5 0 1,-3-2-1,4 0 0,-2-1-2,9-8-1,12 4-4,10-16-11,0 0-22,0 0-1,14-21 2,7 10-3</inkml:trace>
  <inkml:trace contextRef="#ctx0" brushRef="#br0" timeOffset="347.0198">552 199 76,'9'-26'36,"-9"26"1,0 0 2,0 0-24,0 0-3,-18 23-1,20 17-4,-11-3-1,5 18-1,-6 1-2,6 7 0,-3-1-2,5 3 0,-5-9 2,9-4-3,0-10 0,1-9 0,6-6 0,-7-10-3,2-1-1,-4-16-3,0 0-10,10-32-23,-10-3-2,-2-11 2,-8-10-1</inkml:trace>
  <inkml:trace contextRef="#ctx0" brushRef="#br0" timeOffset="1047.0599">809 613 100,'-10'23'37,"10"-23"1,-14 16-1,14-16-30,0 0-1,0 21-1,0-21-2,0 0 0,0 0 0,-2 16-1,2-16 0,0 0 0,0 0-1,0 0 0,0 0 0,5-27 0,4 10 0,0-5-1,2-2 1,4-1-1,-2 0 0,3 3-1,0 4 1,-2 0-1,2 13-2,-16 5-2,33-5-4,-33 5-16,0 0-16,32 5 1,-32-5 1,30 25-1</inkml:trace>
  <inkml:trace contextRef="#ctx0" brushRef="#br0" timeOffset="1419.081">1136 678 71,'0'0'33,"0"0"0,21-19 1,-21 19-25,21-20-1,-1 11-1,-10-8-2,10 5-1,-11-8-1,-9 20 0,17-32 1,-17 32-1,4-29 1,-4 29-1,-9-18 2,9 18-2,-25 0 1,9 14 0,-1-2-1,3 11 0,0 2-1,1 3-1,-1 0 0,12 4 0,8-7 0,6 1-2,7-5 3,3-1-3,2-3 0,4-6-4,13 12-7,-9-15-27,1 1-2,1-5 2,-6-3-3</inkml:trace>
  <inkml:trace contextRef="#ctx0" brushRef="#br0" timeOffset="2330.1332">1521 7 71,'0'0'37,"0"0"1,0 0 0,-13-32-20,13 32-7,0 0-3,0 0-1,0 0-3,15 16 0,-15-16-1,21 36 0,-7-12 0,7 10 0,0 4 0,6 13-1,-3 4 0,3 5-2,-4 2 0,-5 1 0,-8-3 0,-3 7 0,-5-6 0,-6-3 0,-3-3 0,-7-4 0,-3-7 0,-3-5 0,-5-4 0,6-10 0,0-6 0,1-7 0,18-12 0,-26 11 0,26-11-13,0 0-28,0 0-2,1-34 2,8 6-2</inkml:trace>
  <inkml:trace contextRef="#ctx0" brushRef="#br0" timeOffset="2541.1453">1948 528 87,'0'0'35,"30"-7"1,-30 7 1,32-16-29,-9 16-2,-23 0-1,32-12-4,-13 14-5,-19-2-27,28-12-5,-7 12 0,-5-7-1</inkml:trace>
  <inkml:trace contextRef="#ctx0" brushRef="#br0" timeOffset="3098.1772">2262 225 102,'0'0'37,"-23"-7"2,23 7-1,0 0-31,23-14-2,7 13-1,0-5-1,14 3-2,6-1 0,1-3-3,11 9-6,-9-6-26,7-4-4,0 1 0,-9-2-1</inkml:trace>
  <inkml:trace contextRef="#ctx0" brushRef="#br0" timeOffset="2902.1659">2610 215 69,'18'-16'38,"-18"16"0,0 0 2,-2 35-9,2-35-22,-9 41 0,0-13-3,7 14-1,-3 6-1,3 10-1,-5-2 0,4 6-3,-1-2 0,4-6 0,2-4 0,-2-8 0,2-7 0,-2-10 0,5-1-3,-5-24-6,0 0-19,0 0-12,-3-37-2,-6 0 1,-9-10 0</inkml:trace>
  <inkml:trace contextRef="#ctx0" brushRef="#br0" timeOffset="3572.2043">2961-26 81,'-2'19'40,"-5"6"0,-1 6 1,1 29-10,-6-19-22,13 22-2,-12-3-1,10 10-6,-5-3 0,2 6 0,1-7 0,1-2 0,-1-10 0,4-8 0,4-11 0,-3-8 0,3-11 0,-4-16 0,21-7 0,-5-14 0,3-9 0,1-7 0,-1 0 0,1-2 0,4 5 0,-4 6 0,-20 28 0,25-19 0,-25 19 0,15 19 0,-9 2 0,1 4 0,0 1 0,-2 3 0,4-6 0,-6-1 0,-3-22 0,9 29 0,-9-29 0,0 0 0,18 3 0,-22-20-4,4 17-14,0 0-22,20-29-2,-13 6 0,3 4 1</inkml:trace>
  <inkml:trace contextRef="#ctx0" brushRef="#br0" timeOffset="4089.2339">3298 539 62,'27'-9'38,"-27"9"1,16 14 1,-14 13-12,-2-27-10,-2 42-4,-11-23-5,13 15-2,-7-8-7,7-1 0,-1-6 0,1-1 0,0-18 0,0 0 0,0 0 0,0 0 0,21-19 0,-11-6 0,6-5 0,4-5 0,3 1 0,0-4 0,0 6 0,-2 6 0,-4 4 0,-17 22 0,22-12 0,-22 12 0,8 19 0,-8-3 0,2 4 0,-2-3 0,2 3 0,-2-20 0,10 26 0,-10-26 0,0 0 0,27-2 0,-9-8 0,1-6 0,4-2 0,-2 1 0,2 1 0,-2 0 0,0 9 0,-5 7 0,-16 0 0,11 33 0,-13-3 0,-1 11 0,1 5 0,-3 5 0,-1-2 0,5-2 0,1-4 0,-2-10 0,5 1 0,-3-34-24,-14 23-18,14-23-1,0 0 0,-28-29 1</inkml:trace>
  <inkml:trace contextRef="#ctx0" brushRef="#br1" timeOffset="22411.2818">1581 2034 111,'0'0'40,"25"-16"1,6 11-1,13 3-31,-5-16-2,20 8 0,-3-4-7,1-2 0,6 3 0,1-8-4,10 13-15,-12-10-21,-2 4-1,-7 0 0,-9 0 0</inkml:trace>
  <inkml:trace contextRef="#ctx0" brushRef="#br1" timeOffset="22214.2706">1952 2009 101,'0'0'38,"-23"-2"3,23 2-1,-18 4-27,30 24-2,-13-9-2,11 22-7,-8 3-2,5 12 0,-7 5 0,5 10 0,1-3 0,-5 2 0,3-5 0,-1-7 0,1-10 0,1-10 0,6-9 0,-8-14 0,-3-15 0,0 0 0,7-21 0,-21-17-43,4-12 1,-13-13-2,-6-9 0</inkml:trace>
  <inkml:trace contextRef="#ctx0" brushRef="#br1" timeOffset="23037.3175">2441 1779 120,'0'16'41,"-4"1"1,-7 8-1,11 19-32,-10 0-7,6 17-2,-6 4 0,3 11 0,-2-1 0,4 3 0,5-12 0,0-2 0,0-10 0,1-10 0,1-11 0,2-11 0,-4-22 0,15 8 0,-15-8 0,27-40 0,-9 5 0,3-7 0,3-1 0,-1 1 0,0 4 0,-3 9 0,-4 14 0,-16 15 0,0 0 0,17 30 0,-15-1 0,0 7 0,-4 0 0,4 3 0,0-6 0,5-4 0,2-7 0,-2-6 0,-7-16 0,26 2 0,-3-13 0,0-13 0,5-4 0,-1-7 0,3-4 0,0-3 0,0 3 0,-7 4 0,-7 2 0,-4 8 0,-9 4 0,-3 21 0,-7-16 0,7 16 0,-35 19 0,16 6 0,-8 7 0,11 6 0,-3 6 0,10 7 0,9-2 0,11-1 0,13-8 0,8-6 0,14-8 0,0-22 0,24-6-23,-13-14-20,-1-5-2,-3-13 2</inkml:trace>
  <inkml:trace contextRef="#ctx0" brushRef="#br1" timeOffset="23841.3636">4610 2332 74,'0'0'37,"3"-19"2,-3 19 1,-14-30-18,14 30-5,-21-5-6,21 5-2,-46 12-3,25 7-6,-5 1 0,4 6 0,-1 2 0,6 4 0,4 1 0,12-1 0,13-2 0,6-9 0,8-5 0,8-11 0,8-3 0,-3-16-6,10 3-1,-13-17-1,2 9 2,-15-8 1,-1 8 2,-12 3 2,-10 16 3,0 0 2,0 0 1,0 0 1,-16 23 0,16 2-1,-5-8 0,7 6-2,-2-23-3,16 26 0,-16-26 0,33-3 0,-15-9 0,5-6 0,-2-7 0,-2-3 0,-4-2 0,-3 1 0,-7 2 0,-5 6 0,-7 5 0,7 16 0,-32-8 0,13 13 0,0 9 0,-3-2 0,10 13 0,-6-13-8,22 16-19,-4-28-14,10 27-1,-10-27 2,29 8-1</inkml:trace>
  <inkml:trace contextRef="#ctx0" brushRef="#br1" timeOffset="24377.3943">5060 2382 111,'0'0'40,"0"0"2,18-2-2,-18 2-29,0 0-3,0 0-5,0 0-3,0 0 0,0 0 0,16 9 0,-16-9 0,0 0 0,19 12 0,-19-12 0,28-5 0,-8-4 0,-1-2 0,1-3 0,6 0 0,-5 0 0,2 0 0,-3 5 0,-20 9 0,15-9 0,-15 9 0,0 0 0,7 29 0,-8-14 0,1 5 0,-2-3 0,5-1 0,-3-16 0,0 25 0,0-25 0,0 0 0,29 5 0,-10-16 0,-19 11 0,34-19 0,-10 7 0,5-1 0,-8 1 0,0 5 0,-21 7 0,21-3 0,-21 3 0,11 15 0,-11-15 0,-4 30 0,8-10 0,-1 1 0,-3 2 0,-1-2 0,-1 2 0,5-8 0,3 6 0,-6-21 0,15 22-31,-15-22-12,16-2-1,-16 2 1</inkml:trace>
  <inkml:trace contextRef="#ctx0" brushRef="#br1" timeOffset="37701.1564">2559 4430 18,'16'-19'20,"28"19"1,-11-25-1,27 11-11,-5 0-8,9-5-10,15 14-11,-24-20 0,21 22 0</inkml:trace>
  <inkml:trace contextRef="#ctx0" brushRef="#br1" timeOffset="37567.1487">3219 3845 65,'0'0'35,"-14"-21"1,14 21 0,0 0-18,-28-28-2,28 28-5,-25-19-3,25 19-2,-37-16-1,37 16-1,-39-7 0,18 10-1,-4-1-1,0 7 1,-5 0 0,6 5-3,1 0 0,2 5 0,-1 4 0,8 3 0,-2 4 0,4 5 0,3 4 0,4 3 0,1 4 0,6 5 0,0-2 0,3 2 0,4 0 0,5 3 0,2-1 0,2 5 0,-2-3 0,-2-1 0,-4-3 0,-1-2 0,-2-3 0,-3-6 0,-3-6 0,-2-8 0,-6-8 0,-2-3 0,9-15 0,-30 15 0,12-15 0,-8-15 0,1 5 0,-17-29-10,12 6-31,-9-9-2,2-2 1,0 0 0</inkml:trace>
  <inkml:trace contextRef="#ctx0" brushRef="#br1" timeOffset="38010.174">3251 4415 65,'0'0'36,"5"29"0,-3-13-2,-2-16-12,30 25-6,-30-25-6,25 3-3,-25-3-2,35-8-1,-19-5-2,3 1 1,-8-7-2,1-1 0,-7-3 1,-5 2-2,-3 0 1,-4 2 0,-4 1-1,11 18 0,-25-22 0,8 16-2,17 6-2,-25 0-4,25 0-21,4 23-10,-4-23 0,8 18 0,-8-18 0</inkml:trace>
  <inkml:trace contextRef="#ctx0" brushRef="#br1" timeOffset="38482.2009">3655 4446 56,'0'0'35,"-16"11"1,16-11 1,-16-4-11,16 4-5,0 0-7,0 0-4,0 0-2,11-23-2,-11 4 0,7 1-6,-4-6 0,6-1 0,2 1 0,3 1 0,2-2 0,3 2 0,8 13 0,-8-13-14,13 20-26,-2 1 0,0 5-1,-2 3 0</inkml:trace>
  <inkml:trace contextRef="#ctx0" brushRef="#br1" timeOffset="39446.2562">6723 3691 78,'0'0'39,"14"-20"1,-14 20 0,-18 30-12,-13-23-16,9 27-2,-22-3-2,2 18-8,-16 2 0,-2 18 0,-13-2 0,4 3 0,2-3 0,6-4 0,4-5 0,15-9 0,8-8 0,9-13 0,15-4 0,10-24 0,-7 28 0,7-28-5,0 0-37,0 0-1,17 2 0,-17-2 1</inkml:trace>
  <inkml:trace contextRef="#ctx0" brushRef="#br1" timeOffset="39117.2372">6006 3803 106,'-12'-25'39,"12"25"1,0 0 0,-18-22-31,18 22-1,13 19-2,4 6 1,1 1-7,10 14 0,4 6 0,12 12 0,0 4 0,13 6 0,-3-1 0,6 3 0,-3-5 0,-8 0 0,1-7 0,-6-7 0,-7-7 0,-9-9 0,-10-7 0,-8-8 0,1-5 0,-11-15 0,0 0 0,0 0 0,0 0 0,-21-31-26,15 11-16,-1-8-1,-7-3 1,-2-6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6:05.6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8935 3750 88,'0'0'37,"5"-23"1,-5 23 1,0 0-23,-16-28-5,16 28-1,-16-21-3,16 21-2,-33-14-1,11 18-4,-6-1 0,-4 11 0,-5 2 0,2 5 0,-2 5 0,5 2 0,4 2 0,5-2 0,5 1 0,10-1 0,0-2 0,7-1 0,6-1 0,9 1 0,2-2 0,5 1 0,2 1 0,7 3 0,4 0 0,3 2 0,0 0 0,-2 2 0,-3-3 0,0 3 0,-11-2 0,-3-4 0,-6 1 0,-5 1 0,-9-2 0,-5-1 0,-9-4 0,-7 0 0,2-4 0,-4-1 0,-6-5 0,-1-9 0,0-4 0,-1-5 0,4-2 0,1-10 0,10 6 0,-5-15 0,23 28-15,-10-28-27,8 9-1,2-6 1,4 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7:14.55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3104 5959 80,'0'0'35,"-16"-30"1,9 7-4,7 23-17,-16-24-3,16 24-3,-21-20-1,21 20-2,-26-14-1,26 14 0,-32-3-1,14 8-1,-5-1 0,4 8-1,-4 4-2,4 7 0,-4 5 0,1 5 0,1 6 0,5 3 0,-1 5 0,3 3 0,5 1 0,2-4 0,3 4 0,6-4 0,1-3 0,3-3 0,3-6 0,3-3 0,2-8 0,0-3 0,6-10 0,-1-11 0,4-7 0,2-7 0,1-11 0,2-7 0,-3-1 0,2 1 0,-6 1 0,-7 6 0,0 9 0,-14 16 0,0 0 0,0 0 0,7 34 0,-16-4 0,6 1 0,1 4 0,0-1 0,2-1 0,2-3 0,-2-4 0,2-8 0,-2-18 0,9 21 0,-9-21 0,0 0 0,19-7 0,-1 0-2,-13-26-17,14 15-22,3-5-1,-3-3 1,-1-2 0</inkml:trace>
  <inkml:trace contextRef="#ctx0" brushRef="#br0" timeOffset="421.0241">3388 6311 102,'0'0'37,"0"0"3,6 15-1,-10 3-30,4-18 0,-10 40-3,-1-19 0,9 8-4,-3-5 1,8 1-1,5-4-2,2-2 0,-10-19 0,34 9 0,-10-13 0,3-6 0,1-11 0,-3-2 0,-2-5 0,-2-4 0,-7-3 0,-9 3 0,-8 1 0,-8 6 0,11 25 0,-35-23 0,12 22 0,-5 6 0,5 9 0,0-2-6,16 16-4,-11-17-20,18-11-11,18 23 1,1-16 0,9-5 0</inkml:trace>
  <inkml:trace contextRef="#ctx0" brushRef="#br0" timeOffset="761.0435">3736 6321 80,'-21'34'39,"7"-10"-1,0-1 2,1 17-12,-1-20-18,18 11-4,-4-8-1,12 5-2,1-10-1,4-2 0,3-8 0,-1-1-2,0-8 0,4-5 0,-1-8 0,-5-7 0,-8-7 0,-2-2 0,-5-3 0,-4 0 0,-3 1 0,-8 6 0,-4 4 0,-4 8 0,3 13 0,-1 2 0,6 15-6,-4-7-3,17 21-12,-2-13-18,7 5-1,9-7 1,6-2-1</inkml:trace>
  <inkml:trace contextRef="#ctx0" brushRef="#br0" timeOffset="1280.0731">4142 6284 99,'-35'-14'37,"12"12"2,-5 8 0,-8-6-27,17 19-3,-11-5-2,11 16-4,-8-2 1,11 4-2,4-2 0,5-1-2,5 0 2,6-3-2,3-7 0,-7-19 0,33 13 0,-10-19 0,2-11 0,7-8 0,-1-8 0,3-8 0,-1-8 0,1-11 0,-4-10 0,0-14 0,-5-4 0,-4-7 0,-9 0 0,1 7 0,-5 6 0,-4 13 0,-2 16 0,-2 22 0,0 31 0,0 0 0,-20 16 0,10 19 0,-3 17 0,4 15 0,-1 9 0,-1 10 0,1 3 0,8 1 0,4-6 0,5-3 0,5-7 0,-3-18 0,10-1-3,-13-25-28,13-4-9,-1-17-2,-1-13 2,-4-17-2</inkml:trace>
  <inkml:trace contextRef="#ctx0" brushRef="#br0" timeOffset="1640.0937">4474 6291 106,'-9'42'37,"2"-5"2,5-2-1,-1-10-29,20 7-3,-17-32-2,30 26-1,-14-31-1,6-8 0,1-8-2,-4-5 1,2-4-2,-5-1 2,3 2-3,-6 3 2,-1 10-2,-12 16 2,18-3 0,-18 3-1,12 19 2,-3-1-2,-4-3 2,-5-15-2,18 27 2,-18-27-1,19 7 1,-19-7-1,25-11-1,-25 11 0,25-24-3,-20-3-10,7 10-23,3-1-1,-3 2 0,-12 16-2</inkml:trace>
  <inkml:trace contextRef="#ctx0" brushRef="#br0" timeOffset="1835.1049">4968 6314 115,'-10'25'37,"3"-1"1,0-1-1,-1-2-32,8 2-4,4 0-4,-4-23-9,0 0-25,16 3 0,-16-3 0,18-28-2</inkml:trace>
  <inkml:trace contextRef="#ctx0" brushRef="#br0" timeOffset="1993.1139">5065 5980 110,'-16'-3'37,"11"19"0,-7 1-3,-2 9-38,15 4-29,1-7-2,7 4-1,-2-6-1</inkml:trace>
  <inkml:trace contextRef="#ctx0" brushRef="#br0" timeOffset="2316.1324">5270 5599 115,'0'0'39,"-25"3"2,10 26 0,13 18-32,-12 4-2,5 19-4,-7 2-3,7 11 0,-1-2 0,6 1 0,2-6 0,2-6 0,4-8 0,-2-13 0,6-7 0,-6-17 0,10-3-6,-12-22-12,15-19-21,-5-11-3,1-12 2,3-18 0</inkml:trace>
  <inkml:trace contextRef="#ctx0" brushRef="#br0" timeOffset="2564.1465">5457 5553 79,'0'0'40,"4"49"-1,-17-6 1,-1 29-7,-7-11-22,19 25-2,-19-5-5,11 10-4,-8-6 0,6 1 0,-1-5 0,8-7 0,0-9 0,-2-13 0,7-4 0,-4-22 0,18 6-20,-14-32-20,21-9-2,-8-21 1,4-10 0</inkml:trace>
  <inkml:trace contextRef="#ctx0" brushRef="#br0" timeOffset="2740.1567">5560 6224 97,'-4'39'35,"-5"2"1,2 1 1,-3 9-27,-1-20-4,13-1-6,3-3-2,-5-27-9,0 0-19,25-7-6,-20-20 1,7-4-2</inkml:trace>
  <inkml:trace contextRef="#ctx0" brushRef="#br0" timeOffset="2880.1646">5636 6040 79,'0'0'32,"-15"28"1,15 0-2,-10-1-20,19 2-23,8 3-19,-10-11 1,18 9-4,-11-11 3</inkml:trace>
  <inkml:trace contextRef="#ctx0" brushRef="#br0" timeOffset="3130.179">5906 6374 42,'0'0'33,"26"-28"1,-21 7 1,-1-13-8,1 18-5,-17-19-4,12 35-5,-25-30-3,25 30-2,-37 0 0,16 20-3,-6 3-5,10 15 0,1 4 0,11 6 0,5 1 0,10-1 0,15-1 0,5-24-2,25 3-39,5-17 1,7-11-3,5-15 1</inkml:trace>
  <inkml:trace contextRef="#ctx0" brushRef="#br0" timeOffset="3761.2151">6970 6181 116,'0'0'37,"-16"1"1,16-1 0,23 7-33,9 0-1,8 0-3,10 0-3,8 9-4,-5-14-14,7 10-15,5-1-4,-6-1 3,-5 1-3</inkml:trace>
  <inkml:trace contextRef="#ctx0" brushRef="#br0" timeOffset="3602.206">7191 5961 106,'0'0'40,"0"0"0,0 0 1,0 0-27,0 0-3,-2 30-8,0 7-3,-5 0 0,5 10 0,-1 6 0,1 1 0,2 2 0,7-1 0,4-8 0,-1-8 0,-1-2 0,-9-37 0,21 35-30,-21-35-10,0 0-2,-14-35 0,-5 3 0</inkml:trace>
  <inkml:trace contextRef="#ctx0" brushRef="#br0" timeOffset="4045.2313">7577 6326 106,'0'0'38,"-12"18"2,12-18-1,-4 26-25,4-26-4,-10 18-4,10-18-4,7 16-2,-7-16 0,28 1 0,-9-4 0,4-2 0,-1-6 0,1-6 0,-2-1 0,-2-10 0,-5 5 0,-7-3 0,-10-2 0,-4 3 0,-4 4 0,-5 2 0,0 8 0,-5 4 0,4 9 0,-8-1 0,16 17-8,-17-9-24,18 8-7,0 1-2,8 0 2,5-1-1</inkml:trace>
  <inkml:trace contextRef="#ctx0" brushRef="#br0" timeOffset="4560.2608">7914 6214 92,'9'-21'38,"-9"21"2,0 0-1,0 0-17,0 0-10,0 0-3,-19 3-6,17 15-3,-3-2 0,1 7 0,2-2 0,4 3 0,0-1 0,0 0 0,7-5 0,-9-18 0,24 15 0,-3-16 0,1-10 0,2-3 0,-1-9 0,4-8 0,1 2 0,-5 0 0,-2 6 0,-3 0 0,-8 7 0,-10 16 0,0 0 0,0 0 0,4 30 0,-4-7 0,0 0 0,3 5 0,3-5 0,4-4 0,3-3 0,3-8 0,1-2 0,3-6 0,-1-6 0,6-1 0,-6-5 0,4-2 0,-2-2 0,2-1 0,-3-3 0,-6 1 0,5 9 0,-24-17-16,5 27-23,14-16-3,-14 16 2,0 0-1</inkml:trace>
  <inkml:trace contextRef="#ctx0" brushRef="#br0" timeOffset="5001.286">8483 6260 112,'17'15'37,"-17"-15"3,0 0-2,0 0-29,0 0 0,16 6-4,-16-6 0,7-18-5,-7 2 0,4-1 0,-4-4 0,0-2 0,0-2 0,2 2 0,-4 4 0,0 3 0,2 16 0,-2-19 0,2 19 0,0 0 0,0 0 0,0 0 0,0 0 0,0 0 0,0 0 0,0 0 0,-17-5 0,17 5 0,-20 21 0,10-4 0,-6 6 0,7 5 0,4 4 0,3 1 0,2-3 0,2 0 0,5-7 0,5-4 0,9-7 0,0-8 0,6-6 0,-4-14 0,16 13-19,-6-22-21,-1 1-2,-5-4 2,-3 1-1</inkml:trace>
  <inkml:trace contextRef="#ctx0" brushRef="#br0" timeOffset="5265.3011">8767 6247 90,'-4'21'38,"4"-21"0,0 0 3,0 0-22,0 0-4,9-28-5,9 14-6,-7-14-4,10-2 0,3-5 0,6-2 0,4 0 0,3 4 0,0 5 0,-2-2 0,18 11-34,-9 5-7,1 8 0,-8 1-1</inkml:trace>
  <inkml:trace contextRef="#ctx0" brushRef="#br0" timeOffset="7985.4567">3053 7003 91,'0'0'37,"-7"-25"2,7 25 1,0 0-27,0 0-3,0 0-1,-16 28-2,16 13-2,-7 5-1,4 12-4,-5 7 0,7 8 0,-5-2 0,6-5 0,4-8 0,-2-8 0,-1-14 0,5-9 0,-1-11 0,-5-16 0,27-14 0,-10-13 0,3-8 0,6-7 0,2-4 0,-5 2 0,5 2 0,-5 5 0,-5 13 0,-18 24 0,23-14 0,-23 14 0,5 35 0,-3-7 0,-4 7 0,2 7 0,2 4 0,-2-2 0,-2-2 0,8-9 0,-5-1 0,3-9 0,1-4 0,-5-19 0,14 16-8,-17-32-21,20 7-13,-4-10 0,4 1 4,-1-4-3</inkml:trace>
  <inkml:trace contextRef="#ctx0" brushRef="#br0" timeOffset="8430.4822">3627 7354 78,'0'0'38,"0"0"0,0 0 2,0 0-18,-34-8-10,27 23-3,-14-9-2,5 9-2,-2 1-2,3 5 0,-1-1-3,3 1 0,3-2 0,3-3 0,7-16 0,0 25 0,0-25 0,0 0 0,24 3 0,-6-14 0,3-4 0,0-6 0,4 1 0,-2 1 0,-4 0 0,-3 5 0,-16 14 0,22-9 0,-22 9 0,8 30 0,-9-6 0,-1 6 0,2 2 0,2-1 0,3 1 0,-3-7 0,5-1-3,-7-24-5,23 27-15,-23-27-16,24-13-3,-13-3 3,0-1 1</inkml:trace>
  <inkml:trace contextRef="#ctx0" brushRef="#br0" timeOffset="8625.4933">3801 7541 98,'0'0'38,"0"0"1,0 0-6,0 0-22,9-39-3,4 23-4,-3-5-2,3 2-1,1 1-4,3-1 1,8 14-5,-25 5-24,34-15-6,-11 15 0,0 2-1</inkml:trace>
  <inkml:trace contextRef="#ctx0" brushRef="#br0" timeOffset="9182.5252">4206 7404 87,'-18'-2'36,"-3"0"1,1 6 1,20-4-26,-33 12-2,22 4-4,-6-8-2,6 14-2,0-5 3,3 8-5,4 1 2,4 4-2,2-5 1,1-1-1,6-3 1,-9-21-1,29 18-1,-7-22 1,1-12 2,7-10 0,2-9-2,2-9 1,-1-10-1,3-13 0,-3-11 0,-1-6 0,-2-4-2,-4 4 3,-6 1 1,-3 15 0,-4 10 1,-4 24 1,-13 19-4,4 15 0,-28 45 0,8 13 0,1 16 0,0 10 0,-1 10 0,8 4 0,5-5 0,7-9 0,5-6 0,7-22 0,20 0-19,-5-35-22,8-12-1,-2-19 0,3-12 1</inkml:trace>
  <inkml:trace contextRef="#ctx0" brushRef="#br0" timeOffset="9700.5548">5572 7282 92,'-18'4'33,"18"-4"2,0 0-2,0 0-20,25 17-18,7-24-9,14 4-19,12 6 0,-2-4 0,10 6-2</inkml:trace>
  <inkml:trace contextRef="#ctx0" brushRef="#br0" timeOffset="9565.5471">5833 7078 118,'0'0'39,"-5"23"0,0 5 0,1 16-33,-8-3-1,5 17-1,-4-4 1,6 2-5,3 1 0,2-6 0,2-9 0,-2-12-2,5-4-5,-5-26-19,0 0-15,-7-25 2,2-1-1,-6-11 0</inkml:trace>
  <inkml:trace contextRef="#ctx0" brushRef="#br0" timeOffset="9956.5695">5997 7426 111,'-14'25'40,"4"3"0,-3-9 1,17 10-32,-4-29 2,7 29-8,-7-29-3,28 14 0,-8-17 0,6-6 0,-1-7 0,-8-1 0,-2-6 0,-5-5 0,-5-4 0,-5 4 0,-5 0 0,-9 7 0,0 5 0,3 0 0,11 16 0,-17-14-5,17 14-35,0 0-2,3 16 2,-3-16-2</inkml:trace>
  <inkml:trace contextRef="#ctx0" brushRef="#br0" timeOffset="12113.6928">7182 7326 76,'0'0'35,"0"0"1,-16-3 0,16 3-19,-19 5-4,19-5-2,0 0-3,-8 30-2,1-14-1,6 14-2,-3-1 3,6 8-3,0 2-3,3 3 0,2-5 0,9-4 0,-4-8 0,11-9 0,0-11 0,5-8 0,1-11 0,4-9 0,-3-7 0,-5-5 0,1-2 0,-6-4 0,-1 8 0,-12-6-2,11 24-18,-23-5-20,5 20-3,0 0 3,0 0 0</inkml:trace>
  <inkml:trace contextRef="#ctx0" brushRef="#br0" timeOffset="12469.7132">7523 7495 105,'0'0'37,"0"0"0,0 0 1,-2-25-30,2 25-1,19-30-2,-5 15-2,-3-6 0,-1 3-1,1 2 0,-11 16-1,19-19 1,-19 19-1,18 5 0,-18-5 0,12 19-1,-12-19 2,18 30-2,-11-14 0,0 2 0,0 1 0,-3-1 0,-2 1 0,-1-2 0,-1-17 0,0 30 0,0-30-5,6 32-3,-6-32-17,0 0-17,0 0 3,0 0 3,17-4-3</inkml:trace>
  <inkml:trace contextRef="#ctx0" brushRef="#br0" timeOffset="13354.7638">8071 7395 86,'0'0'36,"-1"-20"1,1 20 1,-27 0-19,3-8-8,24 8-2,-38 10-3,19 4-2,-9-1-1,5 9 0,0-1 0,5 4-3,6-2 0,7 2 0,1-4 0,9-2 0,11-7 0,2-8 0,7-8 0,1-8 0,6-6 0,1-8 0,3-7 0,-3-10 0,4-6 0,-5-11 0,0-3-2,-4-11 1,-5-1 1,-4 3-1,-1 3 2,-7 13-1,-4 9 1,-4 20 1,-3 27-2,0 0 0,-28 37 0,9 12 0,-3 11 0,0 7 0,-1 8 0,3 1 0,4-4 0,6-3 0,4-8 0,8-12 0,3-8 0,8-13 0,1-12 0,4-11 0,5-10 0,-1-15 0,5-3 0,-2-8 0,-1-4 0,3-6 0,-4 3-2,-13 4 2,1 3-2,-7 8 2,-4 7 2,0 16-2,0 0 2,-22 3-2,8 15 0,7 5 0,2 5 0,1 5 0,1 3 0,5-1 0,1-4 0,9-3 0,-1-3 0,5-7 0,7-3 0,-7-22-7,19 13-14,-19-26-11,12 6-10,-10-7 5,10 4 4,-19-22 16,14 16 7,-11-3 10,-8-9 12,10 12 17,-2 2 4,-3-4 1,-2 4-8,9 16-12,-16 5-9,18-23-11,1 19-25,0 11-4,-1-1 0,5 6-1</inkml:trace>
  <inkml:trace contextRef="#ctx0" brushRef="#br0" timeOffset="13753.7866">8952 7151 100,'-17'1'37,"-1"5"2,0 2 0,2 19-25,-6-20-5,13 14-2,9-21-2,-9 35 0,5-17-5,6 3 0,0-2 0,3 0 0,4 1 0,5-1 0,0 0 0,6 2 0,-4-3 0,1 5 0,-1-6 0,0 3 0,-5-3 0,-4 1 0,-14-2 0,7-16 0,-27 26 0,1-19 0,3 0 0,-6-7 0,6 4 0,-5-19-7,28 15-19,-17-14-14,15-3-1,4-8 1,6 1 0</inkml:trace>
  <inkml:trace contextRef="#ctx0" brushRef="#br0" timeOffset="14140.8088">9088 7249 91,'0'0'35,"-21"-5"0,21 5 1,-2 28-21,2-28-10,16 12-3,0-5-6,0-12-12,2 5-19,12 0 0,-4-5 1,6 1-3</inkml:trace>
  <inkml:trace contextRef="#ctx0" brushRef="#br0" timeOffset="14002.8008">9095 7112 110,'20'3'38,"-15"13"1,-5 5 0,9 18-29,-16-13-2,10 16-3,-4-1-3,6 3 0,-3 0 0,-1-6-2,3-2 0,-6-12 0,7 2 0,-5-26-8,6 23-4,-20-40-13,14 17-17,3-35 3,-3 6 0,0-4 1</inkml:trace>
  <inkml:trace contextRef="#ctx0" brushRef="#br0" timeOffset="14611.8357">9397 7281 106,'-30'17'38,"4"1"-1,4-1 1,3-6-31,16 8-1,3-19-2,1 16-2,-1-16 0,25-7 0,-7-2 0,3-5-1,-4 0 0,3 2 0,-20 12 0,26-18 0,-26 18 1,0 0-1,15 25 0,-15 1 1,-6 0-2,4 6 0,-1 0 0,3-2 0,0-6 0,2-4 0,-2-20 0,16 14 0,-16-14 0,28-20 0,-7 4 0,4-1 0,-1-2 0,5-1 0,-1 4 0,-5 8 0,2 6 0,-6 9 0,-3 2 0,-16-9 0,23 33 0,-14-12 0,-2 0 0,-2-5 0,6 3 0,-11-19-8,24 25-19,-24-25-13,25 0 0,-25 0 0,32-25 0</inkml:trace>
  <inkml:trace contextRef="#ctx0" brushRef="#br0" timeOffset="15084.8628">10018 7298 107,'2'-21'39,"-2"21"2,-21 2-2,9 17-27,-15-12-4,13 14-2,-7-1-3,3 6-3,1 0 0,8 2 0,4-1 0,5-1 0,1-7 0,5-3 0,-6-16 0,24 9 0,-3-18 0,1-8 0,2-6 0,3-11 0,1-8 0,4-12 0,1-9 0,-4-13 0,1-1 0,-4 1 0,-5 4 0,-5 9 0,-2 10 0,-8 21 0,-6 32 0,0 0 0,-23 43 0,9 16 0,-1 12 0,5 11 0,-1 6 0,8 3 0,1-1 0,7-6 0,2-10 0,2-14 0,2-11 0,-1-10 0,4-11 0,-1-10 0,3-11 0,-16-7 0,35-22-19,-26-4-25,-4 5 1,-12-12-2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3.9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798 573 94,'0'0'38,"0"0"0,0 0 0,21 24-26,-1-29-4,20 10-3,-4-3-4,-4-9-17,-1 9-20,3 5-3,-9-4 2,-4 8-2</inkml:trace>
  <inkml:trace contextRef="#ctx0" brushRef="#br0" timeOffset="-150.0086">948 429 92,'0'0'39,"0"0"2,0 0 0,2 26-19,-2-26-14,-3 37 0,-3-14-4,10 8-4,-2-1 0,3 4 0,-3-3 0,3-4 0,0-5 0,-5-22 0,9 30-3,-9-30-9,0 0-22,4-16-8,-4 16 2,-15-28-2</inkml:trace>
  <inkml:trace contextRef="#ctx0" brushRef="#br0" timeOffset="-1788.1022">844 1399 75,'0'0'39,"23"5"0,-23-5 2,27 31-18,-27-31-6,28 36-5,-18-17-5,8 14-5,-7-3-2,5 11 0,-8-3 0,-1 6 0,-3-2 0,-2-1 0,-6-3 0,2-6 0,-5-2 0,-1-11 0,8-19 0,-20 18 0,20-18 0,-23-21 0,25 0-38,-13-11-4,3-1-2,-3-11 2</inkml:trace>
  <inkml:trace contextRef="#ctx0" brushRef="#br0" timeOffset="-3253.1861">-222 1360 91,'16'-16'37,"-16"16"2,0 0 2,0 0-26,0 0-1,0 0-4,0 0-2,-5 25-8,8-2 0,-6-1 0,3 12 0,-6-1 0,3 4 0,1 2 0,0-2 0,2-6 0,2-1 0,2-7 0,1-5 0,-5-18 0,7 21 0,-7-21 0,0 0 0,0 0 0,9-21 0,-9 21 0,-2-30-13,2 30-11,19-27-17,-12 10-1,0-6 2,1 2 0</inkml:trace>
  <inkml:trace contextRef="#ctx0" brushRef="#br0" timeOffset="-2872.1643">-33 1383 75,'16'2'37,"-16"-2"0,0 0 2,16 22-21,-16-22-3,0 0-5,-22 20-3,22-20-1,-30 24-1,13-8-2,-4-5 0,3-1-3,-1-3 0,19-7 0,-27 13 0,27-13 0,0 0 0,-9 15 0,9-15 0,7 18 0,-7-18 0,14 21 0,-3-3 0,-11-18 0,30 24 0,-12-13 0,1-1 0,2-3 0,0-1 0,-1 2 0,-1-4 0,-19-4 0,32 14-3,-32-14-9,25-2-28,-25 2-1,0 0 0,0 0 0</inkml:trace>
  <inkml:trace contextRef="#ctx0" brushRef="#br0" timeOffset="-2481.142">308 1355 97,'21'-16'38,"-21"16"2,0 0-1,19 0-26,-19 0-2,0 0-3,0 0-2,-19 21-3,5-5-3,-1 8 0,0 3 0,0 6 0,0 0 0,4 1 0,0-3 0,8 3 0,3-8 0,5-1 0,6-9 0,-11-16 0,28 21 0,-28-21 0,35 12 0,-35-12-15,37-18-26,-21 8-1,2-1 0,-18 11 1</inkml:trace>
  <inkml:trace contextRef="#ctx0" brushRef="#br0" timeOffset="-2097.12">465 1504 76,'16'-12'39,"-16"12"-1,0 0 3,0 23-16,0-23-13,-13 26-2,13-26-3,-10 33-2,4-15-3,6-2-2,0-16 0,6 21 0,-6-21 0,17 5 0,-1-12 0,4-4 0,-1-4 0,0-3 0,4-1 0,-1-2 0,4-4 0,-5 6 0,0 3 0,-5 7 0,-16 9 0,20 5 0,-20-5 0,7 32 0,-7-7 0,-4 6 0,1-3 0,-1 2 0,6-5 0,-7-4 0,6-5 0,-1-16-4,11 17-9,-11-17-27,0 0-2,9-24 2,-2 6-1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5:57.4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17912 1896 103,'20'-31'41,"-20"31"2,-4-23-1,1 0-32,3 23-1,-20 0-2,20 0-7,-24 16 0,24-16 0,-25 24 0,25-24 0,-16 25 0,16-25 0,-2 16 0,2-16 0,0 0 0,14 16 0,-14-16 0,0 0 0,16 15 0,-16-15 0,6 20 0,-6-20 0,12 23 0,-12-23 0,18 22 0,-18-22 0,28 9 0,-12-12 0,8-6 0,-2-2 0,1-3 0,-8 2 0,0-4 0,-15 16 0,17-19 0,-17 19 0,0 0 0,0 0 0,-7 23 0,7-23 0,-9 33 0,9-33 0,-3 39-3,3-39-10,10 17-28,-10-17-2,18 11 1,-18-11-1</inkml:trace>
  <inkml:trace contextRef="#ctx0" brushRef="#br0" timeOffset="338.0193">18433 1153 111,'13'-21'42,"-13"21"1,0 18 0,-4 8-29,-5 5-12,7 22-2,-6 5 0,-1 11 0,-5 6 0,5 4 0,-2 0 0,4 0 0,0-6 0,2-10 0,1-9 0,6-12 0,-2-5 0,-2-19 0,13 8-14,-11-26-28,0 0-3,17-35 1,-8 5 1</inkml:trace>
  <inkml:trace contextRef="#ctx0" brushRef="#br0" timeOffset="654.0373">18516 1823 104,'0'0'39,"30"10"1,-7-10-2,-7-14-30,16 7-2,-11-11-3,5 1-2,-3-4-1,-7-4 0,-5 2-1,-8 2 0,-1 5 0,-2 16 1,-16-19 1,16 19 0,-28 11 1,14 6 1,-4 4 0,4 7 1,-2 0-1,9 6-1,2-2-2,3-3 0,4 1-2,1-10-5,15 9-14,0-16-20,-2-10-2,-1-6 2,7-8 0</inkml:trace>
  <inkml:trace contextRef="#ctx0" brushRef="#br0" timeOffset="939.0537">18864 1775 102,'0'0'39,"0"0"2,0 0-1,19 0-28,-19 0-4,25-12-2,-25 12-1,32-14-3,-13 7-2,-3 5 0,-16 2 0,18 5 0,-18-5 0,1 25 0,-4-8 0,3 4 0,-5 2 0,6 4 0,-1-6 0,-1 0 0,2-2 0,-1-19 0,7 28 0,-7-28-2,11 18-24,-11-18-16,0 0-2,14-18 2,-14 18 0</inkml:trace>
  <inkml:trace contextRef="#ctx0" brushRef="#br0" timeOffset="1468.0839">19291 1786 88,'0'0'38,"25"-9"0,-25 9 1,14-21-27,11 22-1,-25-1-5,28-14-2,-28 14-1,23-12-1,-23 12 0,16-10-1,-16 10 0,0 0 0,0 0-1,0 0 1,0 0-1,0 0 0,16-11 0,-16 11 1,0 0-1,0 0 0,17-5 1,-17 5-1,0 0 0,23-11 1,-23 11-1,20-12 0,-20 12 1,21-18-1,-21 18 0,17-24 0,-17 24 0,7-25 0,-7 25 1,-5-21-1,5 21 3,-21-5-3,2 8 0,-3 11 0,1 0 0,2 11 0,-1 1 0,8 6 0,1 0 0,10 3 0,8-2 0,7-1 0,7-6 0,4-3 0,3-5 0,4-15 0,15 13-19,-10-21-24,-1-8-1,-4-6 1,-4-4 0</inkml:trace>
  <inkml:trace contextRef="#ctx0" brushRef="#br0" timeOffset="2413.138">19865 1691 85,'0'0'36,"0"0"2,0 0 0,19 12-25,-19-12-4,0 0-3,20-19-2,-20 19-3,24-14 0,-24 14 0,20-21 0,-20 21 0,19-29 0,-8 14 0,-6-3 1,-5 18 1,-2-28 0,2 28 0,-21-12 1,21 12 0,-39 19-4,18 4 0,-7 3 0,3 9 0,0 2 0,8 5 0,6-3 0,15 3 0,4-7 0,12-1 0,5-4 0,12-8 0,7 0 0,0-12 0,18 15-5,-9-22-37,3 4-3,-5-9 1,2-6-1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18.53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-8 33 86,'0'0'35,"0"0"0,0 20 1,0-20-27,0 0-4,0 0-8,0 0-14,0 0-18,3-16 0,-3 16-1,-3-37 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8.2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505DA82-5416-47DA-91BC-6CC3511F20FE}" emma:medium="tactile" emma:mode="ink">
          <msink:context xmlns:msink="http://schemas.microsoft.com/ink/2010/main" type="inkDrawing" rotatedBoundingBox="17137,8522 17396,6622 17903,6691 17645,8591" semanticType="verticalRange" shapeName="Other">
            <msink:sourceLink direction="with" ref="{67C95161-6B82-4A75-AABC-E8E11C950F86}"/>
          </msink:context>
        </emma:interpretation>
      </emma:emma>
    </inkml:annotationXML>
    <inkml:trace contextRef="#ctx0" brushRef="#br0">578 15 74,'0'0'38,"-13"-16"-1,13 16 2,-19 5-20,-2-15-6,21 10-1,-22 10-4,12 8-2,-17-7 0,6 15-3,-7-5-3,0 18 0,-9 1 0,3 16 0,-7 6 0,3 12 0,-3 8 0,6 11 0,-4 9 0,9 7 0,0 4 0,3-1 0,6 4 0,11-5 0,3-2 0,14-4 0,5-5 0,9-10 0,7-9 0,8-14 0,4-9 0,-3-13 0,6-11 0,-8-24 0,9 1 0,-14-29-36,9-8-6,-7-16-2,5-9 1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4.71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B9E8A64-EAF8-4723-8F58-72DC2228E014}" emma:medium="tactile" emma:mode="ink">
          <msink:context xmlns:msink="http://schemas.microsoft.com/ink/2010/main" type="inkDrawing" rotatedBoundingBox="20680,6577 20749,8646 20271,8662 20202,6593" semanticType="verticalRange" shapeName="Other">
            <msink:sourceLink direction="with" ref="{35C5DF6C-78F3-45FB-A180-CB413A67A516}"/>
            <msink:destinationLink direction="to" ref="{AB102C66-83E5-4649-842C-DACBE58EFFEE}"/>
          </msink:context>
        </emma:interpretation>
      </emma:emma>
    </inkml:annotationXML>
    <inkml:trace contextRef="#ctx0" brushRef="#br0">53 56 99,'0'0'40,"-19"-25"1,19 25 0,-20-14-24,6-3-7,14 17-3,0 0-7,25 3 0,-25-3 0,32 28 0,-9-1 0,10 15 0,4 9 0,7 17 0,2 17 0,2 15 0,1 16 0,-10 12 0,0 6 0,-11 8 0,-12 0 0,-11-1 0,-17-7 0,-13-6 0,-6-12 0,-8-11 0,-5-13 0,-6-15 0,1-10 0,1-16 0,9-11 0,0-17 0,18 3 0,-7-22-25,28-4-19,-25-13-3,24-4 3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11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-1 131 85,'14'-21'39,"-14"21"-1,28-21 2,-14-5-13,13 22-19,-8-13 0,13 8-2,-6-1-2,4 2-4,-9 1 0,4 4 0,-5 1 0,-5 2 0,-15 0 0,27 2 0,-27-2 0,21 10 0,-21-10 0,20 23 0,-20-23 0,19 43 0,-10-10 0,0 11 0,-6 7 0,2 12 0,-3 9 0,-4 9 0,-3 10 0,0 11 0,-6 7 0,1 16 0,-3 5 0,1 2 0,3 3 0,2 7 0,4-1 0,3 1 0,1-3 0,5-9 0,-1-7 0,0-5 0,0-11 0,-1-12 0,-4-9 0,2-17 0,-2-13 0,0-14 0,0-10 0,0-10 0,0-6 0,0-16 0,0 0 0,0 16 0,0-16 0,0 0 0,0 0 0,0 0 0,0 0 0,0 0 0,0 0 0,0 0 0,0 0 0,0 0 0,0 0 0,0 0 0,-23 18 0,5-11 0,-1-2 0,-4-2 0,-7 3 0,2-3 0,-2 2 0,3-3 0,8 9 0,-6-27 0,25 16-21,0 0-25,0 0-2,-18-18 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01.7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A511AB7-E53D-4D80-93CA-C9F53EC3B598}" emma:medium="tactile" emma:mode="ink">
          <msink:context xmlns:msink="http://schemas.microsoft.com/ink/2010/main" type="inkDrawing" rotatedBoundingBox="2102,4467 21700,3413 21769,4689 2170,5743" rotationAngle="1724984096"/>
        </emma:interpretation>
      </emma:emma>
    </inkml:annotationXML>
    <inkml:trace contextRef="#ctx0" brushRef="#br0">-51 7714 94,'0'0'35,"-9"-17"2,9 17 1,4-39-27,15 32-3,-1-7-2,17 10 0,7-3 0,11 11-2,4 3 0,17 11 0,2 4-2,7 13-2,-5 6 0,-10 6 0,-15 4 0,-5 7 0,-21 0 0,-24 6 0,-14-3 0,-19 1 0,-14-4 0,-9-6 0,-7-6 0,-5-6 0,3-8 0,6-9 0,8-6 0,8-13 0,15 5-2,-2-23-25,27 14-14,13-21-3,8 10 2,4-3 0</inkml:trace>
    <inkml:trace contextRef="#ctx0" brushRef="#br0" timeOffset="-465.0266">239 7818 62,'0'0'35,"5"-18"-1,-5 18 2,-21-24-18,21 24-4,0 0-2,0 0-2,5-20-3,-5 20-1,0 0-1,0 0-1,0 0-1,0-17-1,0 17 0,0 0-1,3-16 1,-3 16 0,0 0-2,0 0 0,9-16 0,-9 16 0,0 0 0,0 0 0,0 0 0,0 0 0,0 0 0,0 0 0,0 0 0,0 0 0,0 0 0,0 0 0,0 0 0,0 0 0,0 0 0,0 0 0,0 0 0,0 0 0,0 0 0,0 0 0,0 0 0,0 0 0,0 0 0,0 0 0,0 0 0,0 0 0,0 0 0,0 0 0,0 0 0,0 0 0,0 0 0,0 0 0,0 0 0,0 0 0,0 0 0,0 0 0,0 0 0,0 0 0,0 0 0,0 18 0,0-18 0,0 0 0,-3 17 0,3-17 0,-2 27 0,-5-3 0,3 10 0,-4 8 0,1 12 0,-1 11 0,5 4 0,-4 3 0,0-2 0,9-1 0,1-9 0,4-8 0,2-10 0,-4-10 0,-1-9 0,-4-23 0,9 24 0,-9-24 0,0 0 0,3-26-9,-3 26-6,13-40-25,-3-2-2,-3-4 2,-2-7-1</inkml:trace>
    <inkml:trace contextRef="#ctx0" brushRef="#br0" timeOffset="375.0214">777 8206 103,'0'0'39,"0"0"1,0 0 1,-21-21-33,21 21 0,0 0-1,3 28-1,-3-28-3,6 35-3,-1-13 0,4 2 0,0 2 0,5-3 0,2-5 0,3-6 0,4-7 0,5-6 0,-1-8 0,-3-7 0,3-5 0,-6-7 0,-2-5 0,-4-1 0,-3-1 0,-9 5 0,3 4 0,-6-2 0,0 28-7,-9-25-23,9 25-11,0 0-1,10 19 1,-1-3-1</inkml:trace>
    <inkml:trace contextRef="#ctx0" brushRef="#br0" timeOffset="924.0529">1386 8120 90,'9'-16'37,"-9"16"0,0 0 2,0 0-28,-30-5-1,24 21-1,-13-7-2,8 12-1,-6-4-1,4 8-1,-2-4-4,2 4 0,4-6 0,8-1 0,1-18 0,10 17 0,-10-17 0,34-5 0,-11-9 0,3-4 0,2-6 0,-1-1 0,-1-1 0,-3 3 0,-9 0 0,-3 5 0,-11 18 0,14-22 0,-14 22 0,0 0 0,0 0 0,0 0 0,0 0 0,0 15 0,0-15 0,-2 32 0,-3-13 0,0 4 0,-1 2 0,3-1 0,1 1 0,-1-4 0,1-2 0,0-3 0,2-16 0,9 21 0,-9-21 0,0 0 0,21 13 0,-21-13 0,25 0 0,-25 0-5,28-29-36,-12 15-1,-2-5 0,-5 0-1</inkml:trace>
    <inkml:trace contextRef="#ctx0" brushRef="#br0" timeOffset="1387.0793">1806 7491 97,'0'0'39,"2"-23"1,-2 23 0,-7 23-28,7-23-3,-2 35-2,2-8 0,5 17-3,-8 5-4,6 19 0,-3 1 0,2 8 0,-4 4 0,2 2 0,2-3 0,2-4 0,-1-9 0,1-15 0,3-4 0,-2-18 0,6-6 0,-11-24 0,24 9-3,-22-25-38,14-12-2,-4-14 1,4-4-1</inkml:trace>
    <inkml:trace contextRef="#ctx0" brushRef="#br0" timeOffset="1558.0891">2018 8099 110,'-4'32'39,"1"1"1,-3-3-2,-8-5-32,16 3-2,-4-13-2,2-15-4,4 23-5,-4-23-21,-5-19-11,8 3 1,-5-14 0,4-5-2</inkml:trace>
    <inkml:trace contextRef="#ctx0" brushRef="#br0" timeOffset="1694.0969">2037 7788 111,'0'0'36,"0"0"1,-1 16-2,1-16-37,12 26-10,6-10-25,-1-4 1,10 9 0,-4-8-1</inkml:trace>
    <inkml:trace contextRef="#ctx0" brushRef="#br0" timeOffset="2156.1234">2299 7988 86,'-22'4'38,"22"-4"1,-19 3 1,1-13-24,18 10-4,0 0-3,0 0-3,0 0-2,0 0-1,16 7-1,-16-7-2,27 10 0,-11-1 0,6-2 0,7 2 0,-3-2 0,2 2 0,-1 0 0,-2-1 0,-6 3 0,-3 3 0,-14 2 0,-6 8 0,-3 3 0,-5 4 0,-4 3 0,-2 1 0,1 0 0,-1 0 0,4-3 0,3-2 0,6-4 0,5-3 0,2-4 0,5-1 0,-7-18 0,19 19 0,1-12 0,-3-12 0,13 8-9,-14-10-32,9-7-1,-6-3 0,-8-1 0</inkml:trace>
    <inkml:trace contextRef="#ctx0" brushRef="#br0" timeOffset="2583.1477">2290 8266 85,'-18'11'35,"18"-11"0,0 0 0,21 0-18,2 3-16,7 1-2,2-6-2,9 7-2,-8-5-2,13 7 1,-11-9-1,11 8 1,-18-8-1,6 4 4,-8 1 4,-1-5 3,0 6 2,-7-11 1,1 7 0,-19 0 0,30-14 0,-25-2-2,-5 16 0,13-33-1,-10 15-1,-8-8 1,3 10 0,-12-9 2,14 25-1,-28-23 1,28 23-1,-29 7 1,19 13-6,-6 3 0,7 7 0,6 5 0,1 2 0,11 1 0,7-3 0,7-1 0,7-10 0,14 4 0,-2-15-41,11-8 0,0-5-2,2-9 1</inkml:trace>
    <inkml:trace contextRef="#ctx0" brushRef="#br0" timeOffset="8315.4756">4685 8018 77,'-25'6'33,"25"-6"0,0 0 1,0 0-26,27-4-2,-6-3-2,14 2-2,9-4 0,9 0-1,7 6-3,-5-13-14,2 0-18,4 11 1,-13-11-1,1 11 0</inkml:trace>
    <inkml:trace contextRef="#ctx0" brushRef="#br0" timeOffset="8127.4649">4920 7865 56,'5'-35'33,"-5"35"1,-3-38 1,4 6-16,-1 32-3,-1-40-3,1 40-2,1-30-1,-1 30-1,0 0-2,0 0-1,0 0 0,11 24-6,-11 6 0,0 11 0,-2 6 0,2 7 0,2 6 0,7 3 0,-2-1 0,-2-4 0,-1-7 0,1-7 0,2-6 0,-7-6 0,4-6 0,-4-26 0,-8 30 0,8-30-2,0 0-14,-26-10-26,15-13 0,-3-9 0,-7-8 1</inkml:trace>
    <inkml:trace contextRef="#ctx0" brushRef="#br0" timeOffset="8855.5065">5294 7365 93,'0'0'35,"0"0"2,0 0 1,0 0-26,11 33-2,-3 7-2,-11 1-1,12 19-1,-9 3 0,2 16-3,-6-2-3,8 11 0,-10-5 0,10-3 0,-6-6 0,2-7 0,2-12 0,3-13 0,-1-9 0,-1-14 0,-3-19 0,0 0 0,25-17 0,-16-18 0,7-2 0,-2-9 0,9-1 0,-2-1 0,4 6-3,-8 5 2,4 14-1,-1 11 2,-4 8-1,0 10 2,-16-6 0,14 28-1,-11-9 1,6 6 0,-2-1 0,0 6 1,-2-2-2,1 2 0,-3 0 0,-1 2 0,3-4 0,-3-2 0,0-3 0,-2-23-6,2 28-1,-2-28-13,0 0-19,1-26-3,1 1 3,3-5-2</inkml:trace>
    <inkml:trace contextRef="#ctx0" brushRef="#br0" timeOffset="9178.525">5739 7765 90,'0'0'31,"0"0"-1,0 0-5,30-3-45,0 13-11,-5-15-1,17 12 0,-5-16 0</inkml:trace>
    <inkml:trace contextRef="#ctx0" brushRef="#br0" timeOffset="9016.5157">5772 8059 64,'-8'28'33,"13"16"0,-14-13-1,9-6-10,0 8-19,2-3-8,-2-3-22,0-27-4,5 17-1,-5-17-1</inkml:trace>
    <inkml:trace contextRef="#ctx0" brushRef="#br0" timeOffset="9454.5408">6118 7864 74,'-38'29'39,"-1"8"-1,-2-7 1,2-16-12,18 18-18,-4-16-2,27 5-2,-2-21-3,20 24 0,1-15-1,7 5 1,6 4-1,-3 5 1,-2 0 0,-5 5 0,-10 0 1,-7 2-3,-7-4 0,-8 2 0,-8-7 0,-7-3 0,2-4 0,-9-11 0,12 13-19,0-14-22,-3-4-1,21 2 1,-23-9-1</inkml:trace>
    <inkml:trace contextRef="#ctx0" brushRef="#br0" timeOffset="10255.5865">7702 7978 78,'-6'-20'31,"24"28"-1,-18-8 1,25-13-28,3 11-3,7 2-3,4-1-12,2-10-14,22 27-1,-20-18-1,13 20 1</inkml:trace>
    <inkml:trace contextRef="#ctx0" brushRef="#br0" timeOffset="10101.5777">7924 7707 99,'0'0'38,"0"0"1,-12 16 1,17 17-30,-19-3 0,16 25-3,-13-1-2,8 18 0,-10-1-3,10 4-2,-3-6 0,6-3 0,-1-9 0,1-13 0,0-8 0,-4-18-4,13 0-6,-9-18-9,0-21-16,-5-1-7,-1-11 2,-6-9-1</inkml:trace>
    <inkml:trace contextRef="#ctx0" brushRef="#br0" timeOffset="10505.6009">8154 8175 90,'-22'21'36,"12"7"1,-1-7 3,11-21-27,4 28-4,-4-28-2,16 14-2,5-21-1,9-2-2,2-10 0,3-6-1,-9-5 1,1-1-2,-9-3 1,-13 8 0,-9 2 0,-8 8-1,-11 7 1,-9 11-1,-1 6 0,-4 3-4,14 21-9,3-11-26,8 0-1,12-2 0,0-19 0</inkml:trace>
    <inkml:trace contextRef="#ctx0" brushRef="#br0" timeOffset="14883.8512">12205 7173 81,'0'0'37,"0"0"-1,0 0 0,-28 30-15,10-23-14,14 11-1,4-18-4,-14 31-3,12-15-2,2-16-7,9 18-15,-9-18-12,30 3 2,-3-6-3,-4-13 3</inkml:trace>
    <inkml:trace contextRef="#ctx0" brushRef="#br0" timeOffset="15017.859">12376 7198 86,'-7'17'35,"0"6"1,-13-4 1,6 2-20,4 11-10,-6-9-4,7-4-8,9-19-28,7 34-4,-7-34 2,14 17-2</inkml:trace>
    <inkml:trace contextRef="#ctx0" brushRef="#br0" timeOffset="20145.1522">19338 6911 126,'-18'13'44,"2"1"-2,-1 1 1,4 6-43,-8-3 0,5 3 0,2-2 0,14-19 0,-7 32 0,7-32-40,0 0-2,21 11-2,0-18 2</inkml:trace>
    <inkml:trace contextRef="#ctx0" brushRef="#br0" timeOffset="20294.1608">19555 6943 129,'-19'26'44,"-10"1"-2,1 4-2,7-1-40,3-4 0,17 6-35,-10-6-7,-1-6 0,5-4 0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2.16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C8F4A39-FBD3-4E23-A745-87F47DA9FD0F}" emma:medium="tactile" emma:mode="ink">
          <msink:context xmlns:msink="http://schemas.microsoft.com/ink/2010/main" type="inkDrawing" rotatedBoundingBox="10059,7895 11743,7865 11745,7950 10061,7980" semanticType="underline" shapeName="Other">
            <msink:sourceLink direction="with" ref="{BF4BEA8C-6CE8-4C7C-9063-CCF34290B321}"/>
          </msink:context>
        </emma:interpretation>
      </emma:emma>
    </inkml:annotationXML>
    <inkml:trace contextRef="#ctx0" brushRef="#br0">7908 11062 117,'-16'3'39,"16"-3"1,0 0 0,0 0-30,0 0-1,27-7-9,8 9 0,6-7 0,22 6 0,11-6 0,20 7 0,12-2 0,14 2 0,7-2 0,5 1 0,3 1 0,-1-2 0,-11 2 0,-8-4 0,-16 0 0,-20 1 0,-15-5 0,-16 3 0,-13 1 0,-17-5 0,-3 7 0,-23-19 0,8 19-44,-16-21 1,16 21 0,-27-30 0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5:49.4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59A9CC-3D85-4412-BAE9-7009259F464E}" emma:medium="tactile" emma:mode="ink">
          <msink:context xmlns:msink="http://schemas.microsoft.com/ink/2010/main" type="inkDrawing" rotatedBoundingBox="7323,12222 19271,11289 19450,13571 7502,14505" semanticType="callout" shapeName="Other">
            <msink:sourceLink direction="with" ref="{F9B9DA8A-0572-406E-89C9-D0F335319B10}"/>
            <msink:sourceLink direction="with" ref="{CEE70AE0-4676-4BE1-B82E-6C92464D5D3F}"/>
          </msink:context>
        </emma:interpretation>
      </emma:emma>
    </inkml:annotationXML>
    <inkml:trace contextRef="#ctx0" brushRef="#br0">5766 2302 95,'9'18'41,"-7"-1"1,-2 8 0,-9-7-16,9 29-17,-11-5-9,6 18 0,-9-2 0,10 7 0,-3-2 0,2 2 0,1-3 0,1-8 0,3-8 0,2-6 0,-1-10 0,1-5 0,-2-25 0,0 0 0,0 0 0,0 0 0,11-42 0,-6-4 0,-3-12 0,0-18 0,3-3 0,-2-5 0,1 0 0,5 3 0,0 5 0,-1 9 0,3 13 0,-4 13 0,9 12 0,2 4 0,-2 7 0,1 10 0,3 8 0,-1 8 0,6 8 0,-2 12 0,-6 9 0,-3 5 0,-6 2 0,-5 6 0,-6-3 0,-10-3 0,-3-5 0,-1-11 0,-3-7 0,1-12 0,19-9 0,-37-6 0,37 6-31,2-23-12,-1 4-1,1 0 1</inkml:trace>
    <inkml:trace contextRef="#ctx0" brushRef="#br0" timeOffset="379.0216">6267 2351 117,'0'0'40,"0"0"2,-24-8-1,6 27-31,-7-14-5,25-5-5,-33 25 0,33-25 0,-20 24 0,20-24 0,0 0 0,0 0 0,18 6 0,-2-17 0,7-1 0,-2-2 0,7 0 0,-5 3 0,-5 2 0,-18 9 0,25-1 0,-25 1 0,12 30 0,-10-11 0,0 5 0,-2 3 0,5 3 0,-2-7 0,10 6 0,-13-29-22,5 18-19,-5-18-2,21 3 1,-21-3 0</inkml:trace>
    <inkml:trace contextRef="#ctx0" brushRef="#br0" timeOffset="542.0309">6513 2439 97,'10'-23'38,"5"2"2,-1-5 0,-16-11-24,27 16-6,-20-11-3,13 11-3,-1 0-1,-17 21-3,32-16-5,-32 16-11,21 0-24,-1 14 0,-5 4-1,1 3 0</inkml:trace>
    <inkml:trace contextRef="#ctx0" brushRef="#br0" timeOffset="685.0391">6797 2443 108,'-2'21'36,"2"-21"1,0 0-2,0 0-30,2 19-9,-2-19-27,0 0-5,-9-17 0,6-4-1</inkml:trace>
    <inkml:trace contextRef="#ctx0" brushRef="#br0" timeOffset="850.0486">6834 2047 107,'0'0'37,"-26"18"0,26 3-1,1 0-34,5 9-13,6 0-24,-5-7-2,9 3 2,-5-10-3</inkml:trace>
    <inkml:trace contextRef="#ctx0" brushRef="#br0" timeOffset="1225.07">7226 2141 120,'0'0'40,"-30"1"2,9-8-5,10 23-26,-15-9-6,3 11-5,-2-4 0,6 5 0,1-1 0,6 4 0,3-2 0,9 1 0,3-2 0,8 2 0,1-1 0,4-1 0,2 2 0,-2 0 0,-2 0 0,-2 0 0,-7-1 0,-6-1 0,-5-3 0,-6 0 0,-6-8 0,-3-2 0,-2-1 0,-7-17 0,30 12-11,-39-6-31,39 6-1,-21-29 0,21 13 1</inkml:trace>
    <inkml:trace contextRef="#ctx0" brushRef="#br0" timeOffset="1714.098">7196 2409 79,'23'4'40,"2"3"-1,-1-2 3,-1-12-16,9 21-11,-32-14-6,35 7-4,-15-10-5,4-3 0,-6-6 0,0 0 0,-6-6 0,-3-5 0,-4-3 0,-1 0 0,-8 5 0,-3 1 0,7 20 0,-28-19 0,12 23 0,-3 3 0,6 10-4,-4-3-1,10 16-2,7-30-3,-4 44-4,4-44-4,18 32-1,-18-32 2,33 15 5,-17-18 5,9 1 6,0 0 5,-10-13 6,19 11 7,-20-21 1,27 22 0,-25-23-2,22 20-4,-22-15-1,13 16-3,-12-6-8,11 15 0,-8-4 0,1 10 0,-21-10 0,28 27 0,-7-11 0,-1 3 0,1 0 0,-21-19 0,25 21-34,-25-21-9,23 21 0,-23-21 0</inkml:trace>
    <inkml:trace contextRef="#ctx0" brushRef="#br0" timeOffset="2549.1457">9048 2155 105,'0'0'41,"0"0"2,3 17-1,-3-17-18,-7 25-24,-3-6 0,8 14 0,-4-1 0,8 5 0,0-2 0,2-7 0,-3-1 0,13-10 0,-14-17 0,27 7 0,-2-19 0,-4-11 0,0-9 0,2-1 0,3-7 0,-4 1 0,-3 2 0,-3 7 0,-6 6 0,-10 24 0,11-20 0,-11 20 0,0 0 0,-2 30 0,2-12 0,0-1 0,0 1 0,4-2 0,-4-16 0,16 14 0,1-18 0,1-5 0,3-6 0,6-3 0,-1-3 0,2 0 0,2 2 0,-1 5 0,-8 3 0,-5 7 0,-16 4 0,19 13 0,-19-13 0,9 35 0,-7-16 0,-1 4 0,5 2 0,-4-4 0,1-4 0,-3-17 0,9 27 0,-9-27 0,0 0 0,0 0 0,25 12-20,-25-12-22,30-19-2,-13 5 2,6 0-1</inkml:trace>
    <inkml:trace contextRef="#ctx0" brushRef="#br0" timeOffset="2895.1655">9879 2148 88,'0'0'40,"0"0"0,0 0 2,-18-13-15,11 29-14,-24-11-8,9 11-5,-6-4 0,3 4 0,4-2 0,21-14 0,-19 21 0,19-21 0,0 0 0,30-7 0,-7-3 0,3-6 0,4 0 0,-2 2 0,-1 0 0,-4 4 0,-7 6 0,-16 4 0,14 18 0,-12 1 0,-1 6 0,1 6 0,-4-1 0,2 3 0,2-3 0,4-5 0,4-2 0,-10-23 0,20 28 0,-20-28-33,0 0-10,14-34-1,0 10 2</inkml:trace>
    <inkml:trace contextRef="#ctx0" brushRef="#br0" timeOffset="3459.1978">10121 2149 95,'19'-10'39,"-19"10"2,0 0 0,0 0-21,16 3-7,-16-3-7,0 0-6,-3 27 0,1-4 0,-7 5 0,6 10 0,-1 4 0,0 11 0,-4 3 0,2 8 0,3 1 0,1-2 0,4-2 0,3-6 0,-5-4 0,4-12 0,-1-10 0,1-9 0,-4-20 0,0 0 0,0 0 0,0 0 0,12-41 0,-12 3 0,0-13 0,7-14 0,0-9 0,2-5 0,2-2 0,-3 0 0,1 6 0,4 8 0,-1 11 0,-3 10 0,3 13 0,-1 8 0,-2 9 0,-9 16 0,26-12 0,-8 19 0,3 5 0,0 9 0,-3 6 0,-1 4 0,-3 4 0,-1 4 0,-8 0 0,-5-1 0,-10-6 0,-8-2 0,-5-9 0,-5-7 0,1-7 0,-3-7 0,4-4 0,-6-24 0,21 11-20,-3-6-25,12-2-2,6-1 1</inkml:trace>
    <inkml:trace contextRef="#ctx0" brushRef="#br0" timeOffset="3910.2236">11830 2060 123,'0'0'42,"0"0"0,-9 26 0,9-1-36,-13-6-6,10 11 0,-4 0 0,2 0 0,1-1 0,0-7 0,10 2 0,-6-24-18,0 0-23,0 0-2,14-26 2,-9-2-1</inkml:trace>
    <inkml:trace contextRef="#ctx0" brushRef="#br0" timeOffset="4061.2323">11803 1775 121,'-10'-28'37,"10"28"1,0 0-4,-18-4-31,18 4-4,21 36-6,-21-36-13,28 36-19,6-4 2,-4-7-1,12 5-1</inkml:trace>
    <inkml:trace contextRef="#ctx0" brushRef="#br0" timeOffset="4384.2506">12146 1938 100,'-23'-5'38,"3"3"3,-5-1-1,4-8-25,11 27-5,-15-12-2,16 12-5,-7-4-3,11 5 0,0-1 0,6 4 0,3-3 0,8 4 0,2-1 0,4 1 0,2 0 0,2 0 0,-2-2 0,-1 0 0,-3-3 0,-5 0 0,-11-16 0,0 21 0,0-21 0,-32 11 0,11-8 0,-6-5 0,8 11 0,-11-7-26,10 0-18,1 0-1,19-2 1</inkml:trace>
    <inkml:trace contextRef="#ctx0" brushRef="#br0" timeOffset="5143.2941">13634 1993 110,'0'-21'39,"0"21"3,-13-18-2,-3 6-30,16 12-1,-21 4-4,21-4-5,-26 24 0,12-5 0,-4 3 0,6 0 0,-1-1 0,6 1 0,4-5 0,3-17 0,8 21 0,-8-21 0,34-5 0,-13-6 0,4-4 0,0-3 0,3-3 0,-3 2 0,-6 1 0,-3 4 0,-16 14 0,17-11 0,-17 11 0,2 18 0,-5 0 0,-1 3 0,2 1 0,2 5 0,-1-1 0,1-1 0,5-4 0,-5-21 0,12 26 0,-12-26 0,20 9 0,-17-25-6,20 4-37,-7-6 0,2-5-1,1-3 1</inkml:trace>
    <inkml:trace contextRef="#ctx0" brushRef="#br0" timeOffset="5429.3105">13891 2003 114,'0'20'41,"0"-20"1,-1 26 0,9-6-32,-8-20-4,0 0-6,18 8 0,3-11 0,-1-8 0,4-1 0,1-2 0,0-2 0,-1 2 0,1 3 0,-4 3 0,-21 8 0,25 3 0,-25-3 0,18 20 0,-18-20 0,12 29 0,-5-9 0,-3-3 0,-4-17 0,10 34 0,-10-34 0,0 15-39,0-15-3,0 18-3,0-18 3</inkml:trace>
    <inkml:trace contextRef="#ctx0" brushRef="#br0" timeOffset="6099.3488">15759 2028 101,'0'0'38,"0"0"2,0 0 0,0 0-32,0 0 0,30 4-1,-14-13-3,10 2 0,1-7-2,5 3-1,-2-8 1,-2 0-2,-2-3 0,-5 1 0,-8 0 0,-6 2 0,-11 3 0,4 16 0,-28-16 0,7 23 0,-6 4 0,1 8 0,-6 6 0,4 8 0,3 1 0,8 2 0,8 1 0,5-5 0,8-2 0,8-7 0,7-2 0,3-9 0,9 0 0,-6-13 0,14 11-24,-5-17-18,1-3-2,-5-6 3,2-5-2</inkml:trace>
    <inkml:trace contextRef="#ctx0" brushRef="#br0" timeOffset="6512.3725">16354 1833 101,'-18'0'40,"-1"9"2,-2 5-1,-4-4-25,11 15-8,-9-9-1,10 7-7,3-6 0,3 3 0,7-20 0,10 21 0,6-20 0,4-2 0,3-12 0,7 1 0,0-7 0,5-1 0,-3 1 0,-9 2 0,-6 2 0,-17 15 0,16 6 0,-21 11 0,-9 10 0,-6 10 0,-8 5 0,5 5 0,-2 2 0,6 1 0,5-6 0,3-6 0,6-4 0,7-8 0,12-7 0,-14-19 0,33 16 0,-20-32 0,20 2-43,-12-7-1,6-5 0,-4-13 1</inkml:trace>
    <inkml:trace contextRef="#ctx0" brushRef="#br0" timeOffset="6782.3879">16716 1800 113,'0'0'40,"0"0"2,0 0-1,7 35-31,-21-19-3,12 10-5,-9-1-2,8 6 0,4-4 0,8-1 0,2-1 0,3-10 0,4-6 0,5-5 0,8-6 0,-1-10 0,4-2 0,-6-15 0,4 8 0,-14-19-18,6 10-23,-3 4-2,-6 1 1,-3 9-1</inkml:trace>
    <inkml:trace contextRef="#ctx0" brushRef="#br0" timeOffset="6971.3987">17116 1989 117,'0'0'40,"-14"27"2,14-27-2,-32 10-33,32-10-3,0 0-5,0 0-4,0 0-5,0 0-23,13-15-9,-6-7 2,0-9-1</inkml:trace>
    <inkml:trace contextRef="#ctx0" brushRef="#br0" timeOffset="7121.4072">17173 1543 107,'-5'-16'37,"5"16"2,-20 27-2,13-8-33,2 7-6,14 11-19,-1 4-17,-2-8 1,8 7 0,-4-11-1</inkml:trace>
    <inkml:trace contextRef="#ctx0" brushRef="#br0" timeOffset="7474.4275">17406 1801 110,'0'0'42,"0"0"-1,-16 23 0,0-14-31,20 19-3,-15-7-3,11 7-4,-5-1 0,10 1 0,-1-4 0,4-2 0,3-5 0,7-10 0,-1-5 0,3-6 0,3-6 0,-2-8 0,5-6 0,-1-4 0,-2-1 0,-4 0 0,-1 4 0,-9-1 0,7 15 0,-18-7-29,2 18-12,0 0-2,18 18 1,-11-2-1</inkml:trace>
    <inkml:trace contextRef="#ctx0" brushRef="#br0" timeOffset="15379.8795">7157 4297 79,'0'0'37,"4"15"1,-4-15 1,0 0-20,16-5-6,-16 5-3,28-7-3,-12 2-2,7 5-1,-4-4 0,6 4-4,-1-1 0,3 1 0,-4 1 0,0-2 0,5 8-6,-28-7-32,41-2-2,-17-2-1,-2-1 0</inkml:trace>
    <inkml:trace contextRef="#ctx0" brushRef="#br0" timeOffset="14859.8499">7166 4130 106,'0'0'36,"28"-4"2,-12 4-2,-16 0-29,41-9 0,-17 2-3,6 6-2,0-6 0,4 3-2,-4 2-3,-9-6-5,14 8-23,-8-2-6,-11 0-1,-16 2 0</inkml:trace>
    <inkml:trace contextRef="#ctx0" brushRef="#br0" timeOffset="17031.9741">9321 3480 27,'0'0'31,"0"0"2,-2-18 1,2 18-6,0 0-3,0 0-6,0 0-6,-3-18-3,3 18-2,0 0-1,0 0-2,0 0-1,-23 4 0,23-4-1,-25 10-1,8 1 0,17-11-2,-32 26 0,16-12 0,4 2 0,12-16 0,-15 28 0,15-28 0,-1 20 0,1-20 0,0 0 0,16 8 0,-16-8 0,28-7 0,-12 2 0,1-2 0,1-3 0,5-3 0,0 3 0,-4-1 0,-1 4 0,-18 7 0,23-10 0,-23 10 0,0 0 0,0 0 0,12 15 0,-12-15 0,-5 29 0,1-5 0,-3 2 0,-1 8 0,-3-1 0,0 6 0,-3 0 0,5-3 0,1 1 0,-1-5 0,5-2 0,4-6 0,4 1 0,6-4 0,5-3 0,2-2 0,6-2 0,7-7 0,14 10-9,-3-15-34,1-2-1,-3-5 0,2-1 0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5:29.1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9AF9E6-A4C2-47EE-8D82-08945B8B15F4}" emma:medium="tactile" emma:mode="ink">
          <msink:context xmlns:msink="http://schemas.microsoft.com/ink/2010/main" type="inkDrawing" rotatedBoundingBox="2312,11158 5460,11239 5458,11335 2309,11254" semanticType="underline" shapeName="Other">
            <msink:sourceLink direction="with" ref="{F7BB8476-1872-4B69-8FA2-75292CD0EEE0}"/>
          </msink:context>
        </emma:interpretation>
      </emma:emma>
    </inkml:annotationXML>
    <inkml:trace contextRef="#ctx0" brushRef="#br0">65-4 76,'-28'11'38,"3"-9"-2,9 1 3,16-3-15,0 0-15,0 0-1,0 0-1,41 14-1,-16-14 0,20 11 0,14-4-6,24 7 0,10-2 0,26 1 0,11-5 0,22 3 0,19-2 0,16-1 0,9-4 0,2 1 0,3-5 0,4 2 0,-6-4 0,-6 0 0,-13-3 0,-23 0 0,-19-2 0,-18 0 0,-23 0 0,-25 0 0,-19 3 0,-25 3 0,-28 1 0,0 0 0,6 26-13,-33-12-30,-1 5-2,-13-1 1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7:07.85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175 1 3,'0'0'15,"42"19"1,-24-17 1,17 14-10,-1-7 2,10 6 1,5-4 0,8 1 0,10 1 1,12-5-1,13 6-1,21-5-2,14 7 0,9-7-2,10 7-1,4-4 0,9 4-2,4-4 0,1 4 0,-9-6 0,-1 5-1,-6-7 1,-1 3-1,-8-2 1,-7 1 0,-10-1 0,-5 1-1,-13 1-1,-9 1 1,-10 1-1,-14 1 1,-6-2-1,-14 0 0,-14-1 0,-9 1 1,-12-1-1,-16-11 0,7 23 1,-7-23 0,-24 19-1,1-9 1,-14-1 0,-11 2-1,-12-2 1,-14-2-1,-15-2 1,-18 0 0,-24-1-1,-19-3 1,-21 3-1,-18-4 1,-9 0-1,-12 0 1,-9-2 0,1 2-1,6-2 0,12 2 1,22 0 0,17 0-1,17 2 0,18 2 1,13 1-1,21 0 0,13 4 1,10-2-1,7 2 0,11-2 0,9 3 0,12-3 0,30-7 0,-16 16 0,34-11 0,15-1 0,22-2 0,17-1 0,18-1 0,23-3 0,27 1 0,22-1 0,23-1 0,15 1-1,15 3 0,15-2 1,5 4-1,-10 1 1,-9 4-1,-24 6 0,-21-3 1,-21 4 0,-28 0-1,-26 2 1,-26-4-1,-12 4 1,-17-4 0,-13-3 0,-8 0 0,-20-9 0,16 12 1,-16-12-1,0 0 0,-22 14 1,-1-8-1,-8-1 0,-13 0 0,-13 0 1,-12 4-1,-8-2 0,-19 2 1,-17 2-1,-19 1 0,-11 0 0,-19 2 0,-15 2 0,-15 2 0,-17-1 0,-1 3 0,5-5 0,10 3 0,11-2 0,16 1 0,20-1 0,24-4-1,31 1 1,22-3 0,18 3 0,23-3-1,30-10 1,-3 19 0,31-12 0,16 0-1,13 0 1,11-1 0,17-4 1,11-1-1,13 1 0,15-2 0,13-2 0,13 1 0,14-1 0,13 2 0,12-2 0,9 4 0,6 0 0,-6 5-1,-7-2 1,-3 5 0,-11 3 0,-8 1-1,-13 0 1,-17 2 0,-12-2 0,-15 1 0,-14 1 0,-16-2 0,-19 0 0,-22 0 0,-20 1 0,-25 0 0,-20 1 1,-19 0-1,-22 2 0,-13-1 0,-19 2 1,-12-1-1,-20 1 1,-10-1-1,-17-1 0,-12 1 0,-6 1 1,-10-1-1,-10 0 0,-7-3 0,-2-1 0,-4 0 2,10-1-2,8-4 2,10-1-2,6-1 2,22 2-2,11-2 1,15 2-1,21 0 0,17 0-2,15-2 2,17 1-2,18-2 2,18-3-2,19-3 2,35 2 0,14-4-1,15-1 2,14-3-1,19-1 2,12-1-2,16 0 1,18 0-1,14-1 0,13 0-2,13 2 2,12 0-2,6 2 2,5 0-2,-1 1 2,-7 2-1,-9 2 1,-9 2 0,-14 3 0,-9-1 2,-16 1-1,-16 0 0,-15 2 0,-20-1 0,-20 1 0,-15-2 1,-16-2-1,-20 1-1,-19-4 1,-17 5-1,-19-1 1,-13-4 0,-18 0 0,-14 0-1,-13-4 1,-15 1-3,-18-4 3,-15 0-3,-13-4 3,-14 1-2,-8-3 1,-6 1-2,-6 0 3,-5-1-1,8-1 0,3 0 1,13 2-1,13 0 0,9-1 0,8-1 0,17 0 0,13 0 0,11 0 0,16 0 0,13-2 0,8 0 0,16-1 0,9-1 0,9-3 0,7 0 1,8-5-2,8-1 2,2-2-1,-3-3 0,-1 0 0,-3-1 0,-5 1 0,7-1 1,-3 1-1,2-1 0,6 3 0,4-3-1,5-3 1,4 1 0,4 2 0,2-4 0,6 0 0,2 0 0,6-3 0,2-2 0,12-1 0,11 1-1,8 0 0,8 3 1,3-1-2,7 3 1,2 4 0,11 5 0,-9 0 0,3 6 1,-7 3 0,-7 3 0,-16 1 0,-10 4 0,-20-1 0,-28 12 0,-3-21 0,-31 12 0,-22 0 0,-15 2 0,-10 3 0,-14 3 0,-6 1 0,-3 1 1,9 1-1,-2 2 0,5-3 0,9 1 1,7 0-1,19-2-1,15 2 1,14 0-1,28-2 1,0 0 0,30 8-1,21-6 1,25-2 0,19 0 0,23-3 0,22-3 0,19-3 0,16 2 0,10-3 0,6 3 1,1 0-1,-1 3 0,-8 4 0,-15 2 1,-16 5-1,-13 0 0,-8 2-1,-17 1 1,-8 3 0,-17-3 0,-10 1 0,2-2 0,-5-4 0,-7 0 0,-9-1 1,-2-4-1,-12-2 0,-3 0 0,-13 0 1,-13-1-1,-17 3 0,0 0 0,-30-4 1,-9 4-1,-14 2 0,-14 0 1,-3 1-1,-15-1 0,-7 2 0,4-3 1,10 3-1,9-2 0,18 1 1,18 1-1,17-1 0,16-3 0,33 4 0,11-1-1,9 1 0,14 6-3,-5 1-24,0-6-4,5 11-2,-30-12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37.80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F656F0D-0938-45BF-8B3B-6F04D53A0A10}" emma:medium="tactile" emma:mode="ink">
          <msink:context xmlns:msink="http://schemas.microsoft.com/ink/2010/main" type="writingRegion" rotatedBoundingBox="6145,7471 8463,6234 9548,8265 7230,9503"/>
        </emma:interpretation>
      </emma:emma>
    </inkml:annotationXML>
    <inkml:traceGroup>
      <inkml:annotationXML>
        <emma:emma xmlns:emma="http://www.w3.org/2003/04/emma" version="1.0">
          <emma:interpretation id="{A6C38FCD-0A84-4FA3-AE36-6712C8E938D3}" emma:medium="tactile" emma:mode="ink">
            <msink:context xmlns:msink="http://schemas.microsoft.com/ink/2010/main" type="paragraph" rotatedBoundingBox="6604,8534 6688,7131 7450,7177 7366,8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09D3B3-58AA-4640-A14E-8E6CCA76EF0E}" emma:medium="tactile" emma:mode="ink">
              <msink:context xmlns:msink="http://schemas.microsoft.com/ink/2010/main" type="line" rotatedBoundingBox="6604,8534 6688,7131 7450,7177 7366,8579"/>
            </emma:interpretation>
          </emma:emma>
        </inkml:annotationXML>
        <inkml:traceGroup>
          <inkml:annotationXML>
            <emma:emma xmlns:emma="http://www.w3.org/2003/04/emma" version="1.0">
              <emma:interpretation id="{09A5B8BC-CDCC-49F4-B31E-11C0884BF169}" emma:medium="tactile" emma:mode="ink">
                <msink:context xmlns:msink="http://schemas.microsoft.com/ink/2010/main" type="inkWord" rotatedBoundingBox="6604,8534 6688,7131 7450,7177 7366,8579">
                  <msink:destinationLink direction="to" ref="{5D3B9B48-A78E-4041-BA32-6A84D5191B22}"/>
                </msink:context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¥0</emma:literal>
                </emma:interpretation>
                <emma:interpretation id="interp2" emma:lang="en-US" emma:confidence="0">
                  <emma:literal>IO</emma:literal>
                </emma:interpretation>
                <emma:interpretation id="interp3" emma:lang="en-US" emma:confidence="0">
                  <emma:literal>20</emma:literal>
                </emma:interpretation>
                <emma:interpretation id="interp4" emma:lang="en-US" emma:confidence="0">
                  <emma:literal>£0</emma:literal>
                </emma:interpretation>
              </emma:one-of>
            </emma:emma>
          </inkml:annotationXML>
          <inkml:trace contextRef="#ctx0" brushRef="#br0">4542 11631 106,'0'0'40,"0"0"0,25 12 1,-25-12-32,40-12-1,-6-2-1,15 7-3,3-9-4,8 4 0,3 1 0,-1-3 0,7 21-19,-13-9-21,-5 8-1,-12-1 1,-5 4-2</inkml:trace>
          <inkml:trace contextRef="#ctx0" brushRef="#br0" timeOffset="-660.0377">4943 10290 103,'0'0'39,"-18"4"2,11 13-1,7-17-27,0 43-3,-5-7-1,10 17-9,-7 7 0,4 14 0,-9 3 0,-2 7 0,2 4 0,0 4 0,0-1 0,-2-1 0,4-6 0,-2-5 0,9-7 0,6-5 0,-1-11 0,1-12 0,-5-11 0,2-6 0,-1-8 0,-4-19 0,0 0 0,0 0 0,0 0 0,-2-42-40,6 17-2,-11-12-1,7 0 2</inkml:trace>
          <inkml:trace contextRef="#ctx0" brushRef="#br0" timeOffset="-1081.0618">4929 10740 77,'7'-28'38,"-7"28"-1,-13-32 2,5-1-22,8 33-5,-20-28-1,20 28-3,-25-18-2,25 18-1,-38-3 0,20 13-5,-10 3 0,3 13 0,-9 6 0,1 12 0,1 5 0,4 10 0,3 3 0,8 3 0,6 0 0,9 0 0,9-5 0,9-8 0,11-4 0,10-9 0,3-11 0,10-11 0,-1-13 0,8-11 0,1-11 0,0-8 0,-3-9 0,-6-7 0,-5-6 0,-8-5 0,-10-3 0,-10-4 0,-9 4 0,-9 0 0,-10 1 0,-7 6 0,-10 5 0,-2 7 0,-1 13 0,-4 4 0,5 6 0,-1 2 0,4 9 0,5-1 0,23 4 0,-27 4 0,33 15-16,-6-19-26,5 23-1,-5-23 0,12 19 1</inkml:trace>
          <inkml:trace contextRef="#ctx0" brushRef="#br0" timeOffset="-316.018">4516 10285 80,'0'0'38,"0"0"0,0 0 1,0 0-16,0 0-14,23-5-3,5 3-2,21 0-2,8 0 0,10-1-1,7 1 0,5 0-1,1 2-2,-10-3-3,6 20-16,-17-4-17,-14 4-2,-13 8 1,-11 3 0</inkml:trace>
        </inkml:traceGroup>
      </inkml:traceGroup>
    </inkml:traceGroup>
    <inkml:traceGroup>
      <inkml:annotationXML>
        <emma:emma xmlns:emma="http://www.w3.org/2003/04/emma" version="1.0">
          <emma:interpretation id="{6BB4B3BE-A318-4E40-A0D8-A428C34C936D}" emma:medium="tactile" emma:mode="ink">
            <msink:context xmlns:msink="http://schemas.microsoft.com/ink/2010/main" type="paragraph" rotatedBoundingBox="7263,8050 8952,7148 9548,8265 7860,9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36B04B-9645-4839-8E3D-08341453560E}" emma:medium="tactile" emma:mode="ink">
              <msink:context xmlns:msink="http://schemas.microsoft.com/ink/2010/main" type="line" rotatedBoundingBox="7263,8050 8952,7148 9548,8265 7860,9167"/>
            </emma:interpretation>
          </emma:emma>
        </inkml:annotationXML>
        <inkml:traceGroup>
          <inkml:annotationXML>
            <emma:emma xmlns:emma="http://www.w3.org/2003/04/emma" version="1.0">
              <emma:interpretation id="{368DF6A6-A7F3-4C39-BDC9-3A10C6DCE4E2}" emma:medium="tactile" emma:mode="ink">
                <msink:context xmlns:msink="http://schemas.microsoft.com/ink/2010/main" type="inkWord" rotatedBoundingBox="7263,8050 8952,7148 9548,8265 7860,9167"/>
              </emma:interpretation>
              <emma:one-of disjunction-type="recognition" id="oneOf1">
                <emma:interpretation id="interp5" emma:lang="en-US" emma:confidence="0">
                  <emma:literal>(A</emma:literal>
                </emma:interpretation>
                <emma:interpretation id="interp6" emma:lang="en-US" emma:confidence="0">
                  <emma:literal>CA</emma:literal>
                </emma:interpretation>
                <emma:interpretation id="interp7" emma:lang="en-US" emma:confidence="0">
                  <emma:literal>nix</emma:literal>
                </emma:interpretation>
                <emma:interpretation id="interp8" emma:lang="en-US" emma:confidence="0">
                  <emma:literal>nix)</emma:literal>
                </emma:interpretation>
                <emma:interpretation id="interp9" emma:lang="en-US" emma:confidence="0">
                  <emma:literal>"(x)</emma:literal>
                </emma:interpretation>
              </emma:one-of>
            </emma:emma>
          </inkml:annotationXML>
          <inkml:trace contextRef="#ctx0" brushRef="#br0" timeOffset="2965.1695">6328 10529 81,'0'0'38,"-3"-16"0,3 16 1,0 0-21,-35 0-5,20 18-3,-15-4-2,6 14-3,-13 4 0,5 17-5,-3 2 0,-1 10 0,6 6 0,4 5 0,5 2 0,8 5 0,6-2 0,9-4 0,7-1 0,10-4 0,6-3 0,7-9 0,-2-8 0,3-10 0,6-6 0,-5-14 0,3-3 0,-13-25-2,15 1-36,-14-14-3,-2-3-1,-4-13 0</inkml:trace>
          <inkml:trace contextRef="#ctx0" brushRef="#br0" timeOffset="3530.2019">6867 10784 105,'-18'7'38,"-5"9"2,-1 7 0,2 15-28,-20-11-2,3 24-3,-9-2-4,6 7-3,-4-1 0,4 1 0,1-3 0,6-10 0,7-2 0,5-11 0,12-6 0,11-24 0,-7 25-9,7-25-32,11-23 0,1-3 0,4-9-1</inkml:trace>
          <inkml:trace contextRef="#ctx0" brushRef="#br0" timeOffset="3830.2191">6794 10484 106,'32'10'40,"-12"8"1,4 5-1,13 15-30,-5-1 0,12 25-2,-1-3-8,8 13 0,-11 0 0,1 6 0,-13-1 0,-8 2 0,-11-5 0,-6-6 0,-12-4 0,-12-6 0,-4-6 0,-10-13 0,12 7-9,-12-25-33,7-5-1,-1-18 0,10-10-1</inkml:trace>
          <inkml:trace contextRef="#ctx0" brushRef="#br0" timeOffset="3273.1872">6427 10861 99,'0'0'38,"20"9"0,-20-9 2,33 35-30,-22-19 0,14 21-1,-10-7-2,17 12-3,-5-3-4,4 5 0,1-4 0,5 0 0,-1-4 0,-3-8 0,-1-5 0,-9-8 0,-2 1 0,-21-16 0,32 11-8,-32-11-27,2-27-5,-1 3-2,-1-4 2</inkml:trace>
          <inkml:trace contextRef="#ctx0" brushRef="#br0" timeOffset="2310.1321">5448 11610 75,'-18'-5'36,"18"5"0,0 0 2,-16-4-19,16 4-5,0 0-3,7 16-2,-7-16-2,0 0-2,-3 18 0,3-18-5,3 26 0,1-9 0,-3 3 0,-1-1 0,6 0 0,-3 1 0,-1-4 0,2-1 0,-4-15 0,3 18 0,-3-18 0,0 0 0,0 0 0,0 0 0,9-26 0,0 6 0,-2-4 0,3-1 0,3-1 0,3 1 0,0 4 0,-1 5 0,-15 16 0,27-19 0,-11 17 0,-16 2 0,28 4 0,-28-4 0,26 14 0,-26-14 0,23 24 0,-14-8 0,0 2 0,-2-1 0,-3 3 0,1-5 0,-1 1 0,-4-16 0,7 27 0,-7-27 0,8 15 0,-8-15 0,0 0 0,0 0-37,0 0-3,0 0-3,2-19 2</inkml:trace>
        </inkml:traceGroup>
      </inkml:traceGroup>
    </inkml:traceGroup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7:12.39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D3B9B48-A78E-4041-BA32-6A84D5191B22}" emma:medium="tactile" emma:mode="ink">
          <msink:context xmlns:msink="http://schemas.microsoft.com/ink/2010/main" type="inkDrawing" rotatedBoundingBox="-926,14715 2111,6046 7072,7785 4033,16454" semanticType="callout" shapeName="Other">
            <msink:sourceLink direction="to" ref="{09A5B8BC-CDCC-49F4-B31E-11C0884BF169}"/>
            <msink:sourceLink direction="from" ref="{2ED7E4E1-627E-43A4-B46E-A8A4655723CF}"/>
          </msink:context>
        </emma:interpretation>
      </emma:emma>
    </inkml:annotationXML>
    <inkml:trace contextRef="#ctx0" brushRef="#br0">3669 9012 81,'0'0'36,"-29"1"0,5-2 1,-10-1-24,-5-9-6,9 6 1,-16-12-2,6 6-1,-13-12 0,2 6 0,-8-10-1,-1 3-1,-7-12 0,-3 3 0,-8-9 0,0-2-3,-6-7 0,-3 0 0,-3-9 0,0-1 0,-3-2 0,-1-8 0,-1-1 0,5-7 0,-2-2 0,4-1 0,5-6 0,-2-3 0,2-10 0,4 3 0,-6-7 0,-3 3 0,5-4 0,-2 1 0,-5-6 0,2 4 0,-1 3 0,3-3 0,3 3 0,7-1 0,2-1 0,3-2 0,6 0 0,5-1 0,2-3 0,-1-1 0,13 1 0,-1 0 0,1-8 0,0 6 0,0-4 0,2-1 0,7 1 0,7-2 0,0-3 0,5-1 0,2-1 0,7-5 0,11 0 0,9 0 0,-1-2 0,4-2 0,0 1 0,9 1 0,5 0 0,4-1 0,9-3 0,1-1 0,5 0 0,5-1 0,4-1 0,2 2 0,2 3 0,9 6 0,-4 5 0,6 7 0,-1 0 0,6 3 0,7 10 0,7 3 0,9 1 0,0 4 0,-4 7 0,5 4 0,1 7 0,-4 5 0,5 5 0,-8 2 0,-4 5 0,3 4 0,3-4 0,1 2 0,5 4 0,7 3 0,-1 0 0,1 2 0,2 1 0,1 4 0,-1 4 0,-2 3 0,0 2 0,3 3 0,-1 4 0,7 0 0,2 3 0,0 4 0,2 2 0,-1 1 0,-2 3 0,-3 1 0,-5 1 0,-9 1 0,-1 3 0,-4 0 0,0 2 0,-5 2 0,0-5 0,-8 4 0,-3-3 0,-3 6 0,-4-4 0,-9 5 0,-7-5 0,-1 5 0,-2-1 0,-6 1 0,-1-3 0,-3-4 0,-1 4 0,4-6 0,-4 4 0,-7-2 0,-3 4 0,-3-4 0,-4 8 0,-1-3 0,-19 4 0,18-3 0,-18 3 0,0 0 0,0 0 0,-16-18 0,16 18 0,-18-16-2,18 16-40,0 0-2,-12-17 2,12 17-1</inkml:trace>
    <inkml:trace contextRef="#ctx0" brushRef="#br0" timeOffset="451.0258">5058-145 66,'3'-18'36,"-3"18"-1,0 0 3,-17-28-18,17 28-3,0 0-5,0 0-2,0 0-2,0 0-2,-14-15-2,14 15-1,0 0-3,0 0 0,17 10 0,-17-10 0,25 25 0,-4-8 0,-3 4 0,5 6 0,-2-1 0,0 2 0,-1 0 0,-3-1 0,-8-3 0,-5 8 0,-8-4 0,-8 4 0,-11-1 0,-2 3 0,-5-3 0,-5 3 0,-2-4 0,1-6 0,6-5 0,9-3 0,12 2 0,9-18 0,0 0-39,0 0-5,32 0-1,0-5-1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5:24.5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FEFC97-50D6-476C-8727-B90296925A42}" emma:medium="tactile" emma:mode="ink">
          <msink:context xmlns:msink="http://schemas.microsoft.com/ink/2010/main" type="writingRegion" rotatedBoundingBox="1696,9960 8526,10180 8369,15038 1539,14818"/>
        </emma:interpretation>
      </emma:emma>
    </inkml:annotationXML>
    <inkml:traceGroup>
      <inkml:annotationXML>
        <emma:emma xmlns:emma="http://www.w3.org/2003/04/emma" version="1.0">
          <emma:interpretation id="{A92575EF-2947-4806-95E2-DFAC4D15DD0F}" emma:medium="tactile" emma:mode="ink">
            <msink:context xmlns:msink="http://schemas.microsoft.com/ink/2010/main" type="paragraph" rotatedBoundingBox="1696,9960 5429,10080 5396,11101 1663,10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BB8476-1872-4B69-8FA2-75292CD0EEE0}" emma:medium="tactile" emma:mode="ink">
              <msink:context xmlns:msink="http://schemas.microsoft.com/ink/2010/main" type="line" rotatedBoundingBox="1696,9960 5429,10080 5396,11101 1663,10981">
                <msink:destinationLink direction="with" ref="{CF9AF9E6-A4C2-47EE-8D82-08945B8B15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BDDF731-DF7A-4AFC-9AA2-22672B4693B8}" emma:medium="tactile" emma:mode="ink">
                <msink:context xmlns:msink="http://schemas.microsoft.com/ink/2010/main" type="inkWord" rotatedBoundingBox="1696,9960 5429,10080 5396,11101 1663,10981"/>
              </emma:interpretation>
              <emma:one-of disjunction-type="recognition" id="oneOf0">
                <emma:interpretation id="interp0" emma:lang="en-US" emma:confidence="0">
                  <emma:literal>(Pre-Thom</emma:literal>
                </emma:interpretation>
                <emma:interpretation id="interp1" emma:lang="en-US" emma:confidence="0">
                  <emma:literal>(Prey-Thom</emma:literal>
                </emma:interpretation>
                <emma:interpretation id="interp2" emma:lang="en-US" emma:confidence="0">
                  <emma:literal>(Pres-Thom</emma:literal>
                </emma:interpretation>
                <emma:interpretation id="interp3" emma:lang="en-US" emma:confidence="0">
                  <emma:literal>(Pre--Thom</emma:literal>
                </emma:interpretation>
                <emma:interpretation id="interp4" emma:lang="en-US" emma:confidence="0">
                  <emma:literal>(fret-they</emma:literal>
                </emma:interpretation>
              </emma:one-of>
            </emma:emma>
          </inkml:annotationXML>
          <inkml:trace contextRef="#ctx0" brushRef="#br0">282 2 67,'0'0'37,"0"0"0,0 0 1,-18-16-21,18 16-6,0 0 0,-14 26-2,-9-15-3,9 21 0,-14-2-2,1 17 0,-6 4-2,4 14 1,-1 4-2,4 3 1,5 2-2,8 0 0,6-2 0,13-10 0,8-7 0,7-8 0,4-8 0,3-9 0,5-6 0,-3-15 0,9 2-6,-11-16-3,8 13-7,-20-18-19,7 1-7,-4-3 3,-19 12-2</inkml:trace>
          <inkml:trace contextRef="#ctx0" brushRef="#br0" timeOffset="669.0382">441 127 72,'17'-7'35,"-17"7"0,32-18 3,-4 24-28,-12-17 0,19 25-1,-12-10-1,14 17-2,-10-9-1,3 9-1,-7-1-2,-2 2 0,-3 0 1,-4 2-1,-7-6 0,-7 3-1,-4 0 1,-6 0-1,-8 0 0,-3 2 0,-4 0-1,-5 0 1,-3-2-1,4 0 0,-2-1-2,9-8-1,12 4-4,10-16-11,0 0-22,0 0-1,14-21 2,7 10-3</inkml:trace>
          <inkml:trace contextRef="#ctx0" brushRef="#br0" timeOffset="347.0198">552 199 76,'9'-26'36,"-9"26"1,0 0 2,0 0-24,0 0-3,-18 23-1,20 17-4,-11-3-1,5 18-1,-6 1-2,6 7 0,-3-1-2,5 3 0,-5-9 2,9-4-3,0-10 0,1-9 0,6-6 0,-7-10-3,2-1-1,-4-16-3,0 0-10,10-32-23,-10-3-2,-2-11 2,-8-10-1</inkml:trace>
          <inkml:trace contextRef="#ctx0" brushRef="#br0" timeOffset="1047.0599">809 613 100,'-10'23'37,"10"-23"1,-14 16-1,14-16-30,0 0-1,0 21-1,0-21-2,0 0 0,0 0 0,-2 16-1,2-16 0,0 0 0,0 0-1,0 0 0,0 0 0,5-27 0,4 10 0,0-5-1,2-2 1,4-1-1,-2 0 0,3 3-1,0 4 1,-2 0-1,2 13-2,-16 5-2,33-5-4,-33 5-16,0 0-16,32 5 1,-32-5 1,30 25-1</inkml:trace>
          <inkml:trace contextRef="#ctx0" brushRef="#br0" timeOffset="1419.081">1136 678 71,'0'0'33,"0"0"0,21-19 1,-21 19-25,21-20-1,-1 11-1,-10-8-2,10 5-1,-11-8-1,-9 20 0,17-32 1,-17 32-1,4-29 1,-4 29-1,-9-18 2,9 18-2,-25 0 1,9 14 0,-1-2-1,3 11 0,0 2-1,1 3-1,-1 0 0,12 4 0,8-7 0,6 1-2,7-5 3,3-1-3,2-3 0,4-6-4,13 12-7,-9-15-27,1 1-2,1-5 2,-6-3-3</inkml:trace>
          <inkml:trace contextRef="#ctx0" brushRef="#br0" timeOffset="2330.1332">1521 7 71,'0'0'37,"0"0"1,0 0 0,-13-32-20,13 32-7,0 0-3,0 0-1,0 0-3,15 16 0,-15-16-1,21 36 0,-7-12 0,7 10 0,0 4 0,6 13-1,-3 4 0,3 5-2,-4 2 0,-5 1 0,-8-3 0,-3 7 0,-5-6 0,-6-3 0,-3-3 0,-7-4 0,-3-7 0,-3-5 0,-5-4 0,6-10 0,0-6 0,1-7 0,18-12 0,-26 11 0,26-11-13,0 0-28,0 0-2,1-34 2,8 6-2</inkml:trace>
          <inkml:trace contextRef="#ctx0" brushRef="#br0" timeOffset="2541.1453">1948 528 87,'0'0'35,"30"-7"1,-30 7 1,32-16-29,-9 16-2,-23 0-1,32-12-4,-13 14-5,-19-2-27,28-12-5,-7 12 0,-5-7-1</inkml:trace>
          <inkml:trace contextRef="#ctx0" brushRef="#br0" timeOffset="3098.1772">2262 225 102,'0'0'37,"-23"-7"2,23 7-1,0 0-31,23-14-2,7 13-1,0-5-1,14 3-2,6-1 0,1-3-3,11 9-6,-9-6-26,7-4-4,0 1 0,-9-2-1</inkml:trace>
          <inkml:trace contextRef="#ctx0" brushRef="#br0" timeOffset="2902.1659">2610 215 69,'18'-16'38,"-18"16"0,0 0 2,-2 35-9,2-35-22,-9 41 0,0-13-3,7 14-1,-3 6-1,3 10-1,-5-2 0,4 6-3,-1-2 0,4-6 0,2-4 0,-2-8 0,2-7 0,-2-10 0,5-1-3,-5-24-6,0 0-19,0 0-12,-3-37-2,-6 0 1,-9-10 0</inkml:trace>
          <inkml:trace contextRef="#ctx0" brushRef="#br0" timeOffset="3572.2043">2961-26 81,'-2'19'40,"-5"6"0,-1 6 1,1 29-10,-6-19-22,13 22-2,-12-3-1,10 10-6,-5-3 0,2 6 0,1-7 0,1-2 0,-1-10 0,4-8 0,4-11 0,-3-8 0,3-11 0,-4-16 0,21-7 0,-5-14 0,3-9 0,1-7 0,-1 0 0,1-2 0,4 5 0,-4 6 0,-20 28 0,25-19 0,-25 19 0,15 19 0,-9 2 0,1 4 0,0 1 0,-2 3 0,4-6 0,-6-1 0,-3-22 0,9 29 0,-9-29 0,0 0 0,18 3 0,-22-20-4,4 17-14,0 0-22,20-29-2,-13 6 0,3 4 1</inkml:trace>
          <inkml:trace contextRef="#ctx0" brushRef="#br0" timeOffset="4089.2339">3298 539 62,'27'-9'38,"-27"9"1,16 14 1,-14 13-12,-2-27-10,-2 42-4,-11-23-5,13 15-2,-7-8-7,7-1 0,-1-6 0,1-1 0,0-18 0,0 0 0,0 0 0,0 0 0,21-19 0,-11-6 0,6-5 0,4-5 0,3 1 0,0-4 0,0 6 0,-2 6 0,-4 4 0,-17 22 0,22-12 0,-22 12 0,8 19 0,-8-3 0,2 4 0,-2-3 0,2 3 0,-2-20 0,10 26 0,-10-26 0,0 0 0,27-2 0,-9-8 0,1-6 0,4-2 0,-2 1 0,2 1 0,-2 0 0,0 9 0,-5 7 0,-16 0 0,11 33 0,-13-3 0,-1 11 0,1 5 0,-3 5 0,-1-2 0,5-2 0,1-4 0,-2-10 0,5 1 0,-3-34-24,-14 23-18,14-23-1,0 0 0,-28-29 1</inkml:trace>
        </inkml:traceGroup>
      </inkml:traceGroup>
    </inkml:traceGroup>
    <inkml:traceGroup>
      <inkml:annotationXML>
        <emma:emma xmlns:emma="http://www.w3.org/2003/04/emma" version="1.0">
          <emma:interpretation id="{5F42A8B7-59A5-4914-A07A-B49631EAAF88}" emma:medium="tactile" emma:mode="ink">
            <msink:context xmlns:msink="http://schemas.microsoft.com/ink/2010/main" type="paragraph" rotatedBoundingBox="3269,11817 7266,12017 7218,12980 3221,127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206DCC-7626-4DE9-B03B-CFE64913BB3D}" emma:medium="tactile" emma:mode="ink">
              <msink:context xmlns:msink="http://schemas.microsoft.com/ink/2010/main" type="line" rotatedBoundingBox="3269,11817 7266,12017 7218,12980 3221,12781"/>
            </emma:interpretation>
          </emma:emma>
        </inkml:annotationXML>
        <inkml:traceGroup>
          <inkml:annotationXML>
            <emma:emma xmlns:emma="http://www.w3.org/2003/04/emma" version="1.0">
              <emma:interpretation id="{F0F1FAF3-B96F-4536-8C9C-7DBF60705BB6}" emma:medium="tactile" emma:mode="ink">
                <msink:context xmlns:msink="http://schemas.microsoft.com/ink/2010/main" type="inkWord" rotatedBoundingBox="3269,11817 4865,11897 4817,12860 3221,12781"/>
              </emma:interpretation>
              <emma:one-of disjunction-type="recognition" id="oneOf1">
                <emma:interpretation id="interp5" emma:lang="en-US" emma:confidence="0">
                  <emma:literal>The</emma:literal>
                </emma:interpretation>
                <emma:interpretation id="interp6" emma:lang="en-US" emma:confidence="0">
                  <emma:literal>the</emma:literal>
                </emma:interpretation>
                <emma:interpretation id="interp7" emma:lang="en-US" emma:confidence="0">
                  <emma:literal>They</emma:literal>
                </emma:interpretation>
                <emma:interpretation id="interp8" emma:lang="en-US" emma:confidence="0">
                  <emma:literal>Then</emma:literal>
                </emma:interpretation>
                <emma:interpretation id="interp9" emma:lang="en-US" emma:confidence="0">
                  <emma:literal>Them</emma:literal>
                </emma:interpretation>
              </emma:one-of>
            </emma:emma>
          </inkml:annotationXML>
          <inkml:trace contextRef="#ctx0" brushRef="#br1" timeOffset="22411.2818">1581 2034 111,'0'0'40,"25"-16"1,6 11-1,13 3-31,-5-16-2,20 8 0,-3-4-7,1-2 0,6 3 0,1-8-4,10 13-15,-12-10-21,-2 4-1,-7 0 0,-9 0 0</inkml:trace>
          <inkml:trace contextRef="#ctx0" brushRef="#br1" timeOffset="22214.2706">1952 2009 101,'0'0'38,"-23"-2"3,23 2-1,-18 4-27,30 24-2,-13-9-2,11 22-7,-8 3-2,5 12 0,-7 5 0,5 10 0,1-3 0,-5 2 0,3-5 0,-1-7 0,1-10 0,1-10 0,6-9 0,-8-14 0,-3-15 0,0 0 0,7-21 0,-21-17-43,4-12 1,-13-13-2,-6-9 0</inkml:trace>
          <inkml:trace contextRef="#ctx0" brushRef="#br1" timeOffset="23037.3175">2441 1779 120,'0'16'41,"-4"1"1,-7 8-1,11 19-32,-10 0-7,6 17-2,-6 4 0,3 11 0,-2-1 0,4 3 0,5-12 0,0-2 0,0-10 0,1-10 0,1-11 0,2-11 0,-4-22 0,15 8 0,-15-8 0,27-40 0,-9 5 0,3-7 0,3-1 0,-1 1 0,0 4 0,-3 9 0,-4 14 0,-16 15 0,0 0 0,17 30 0,-15-1 0,0 7 0,-4 0 0,4 3 0,0-6 0,5-4 0,2-7 0,-2-6 0,-7-16 0,26 2 0,-3-13 0,0-13 0,5-4 0,-1-7 0,3-4 0,0-3 0,0 3 0,-7 4 0,-7 2 0,-4 8 0,-9 4 0,-3 21 0,-7-16 0,7 16 0,-35 19 0,16 6 0,-8 7 0,11 6 0,-3 6 0,10 7 0,9-2 0,11-1 0,13-8 0,8-6 0,14-8 0,0-22 0,24-6-23,-13-14-20,-1-5-2,-3-13 2</inkml:trace>
        </inkml:traceGroup>
        <inkml:traceGroup>
          <inkml:annotationXML>
            <emma:emma xmlns:emma="http://www.w3.org/2003/04/emma" version="1.0">
              <emma:interpretation id="{F9B9DA8A-0572-406E-89C9-D0F335319B10}" emma:medium="tactile" emma:mode="ink">
                <msink:context xmlns:msink="http://schemas.microsoft.com/ink/2010/main" type="inkWord" rotatedBoundingBox="6093,12338 7247,12396 7232,12685 6079,12628">
                  <msink:destinationLink direction="with" ref="{EE59A9CC-3D85-4412-BAE9-7009259F464E}"/>
                </msink:context>
              </emma:interpretation>
              <emma:one-of disjunction-type="recognition" id="oneOf2">
                <emma:interpretation id="interp10" emma:lang="en-US" emma:confidence="0.5">
                  <emma:literal>com</emma:literal>
                </emma:interpretation>
                <emma:interpretation id="interp11" emma:lang="en-US" emma:confidence="0">
                  <emma:literal>co in</emma:literal>
                </emma:interpretation>
                <emma:interpretation id="interp12" emma:lang="en-US" emma:confidence="0">
                  <emma:literal>co on</emma:literal>
                </emma:interpretation>
                <emma:interpretation id="interp13" emma:lang="en-US" emma:confidence="0">
                  <emma:literal>co m</emma:literal>
                </emma:interpretation>
                <emma:interpretation id="interp14" emma:lang="en-US" emma:confidence="0">
                  <emma:literal>co M</emma:literal>
                </emma:interpretation>
              </emma:one-of>
            </emma:emma>
          </inkml:annotationXML>
          <inkml:trace contextRef="#ctx0" brushRef="#br1" timeOffset="23841.3636">4610 2332 74,'0'0'37,"3"-19"2,-3 19 1,-14-30-18,14 30-5,-21-5-6,21 5-2,-46 12-3,25 7-6,-5 1 0,4 6 0,-1 2 0,6 4 0,4 1 0,12-1 0,13-2 0,6-9 0,8-5 0,8-11 0,8-3 0,-3-16-6,10 3-1,-13-17-1,2 9 2,-15-8 1,-1 8 2,-12 3 2,-10 16 3,0 0 2,0 0 1,0 0 1,-16 23 0,16 2-1,-5-8 0,7 6-2,-2-23-3,16 26 0,-16-26 0,33-3 0,-15-9 0,5-6 0,-2-7 0,-2-3 0,-4-2 0,-3 1 0,-7 2 0,-5 6 0,-7 5 0,7 16 0,-32-8 0,13 13 0,0 9 0,-3-2 0,10 13 0,-6-13-8,22 16-19,-4-28-14,10 27-1,-10-27 2,29 8-1</inkml:trace>
          <inkml:trace contextRef="#ctx0" brushRef="#br1" timeOffset="24377.3943">5060 2382 111,'0'0'40,"0"0"2,18-2-2,-18 2-29,0 0-3,0 0-5,0 0-3,0 0 0,0 0 0,16 9 0,-16-9 0,0 0 0,19 12 0,-19-12 0,28-5 0,-8-4 0,-1-2 0,1-3 0,6 0 0,-5 0 0,2 0 0,-3 5 0,-20 9 0,15-9 0,-15 9 0,0 0 0,7 29 0,-8-14 0,1 5 0,-2-3 0,5-1 0,-3-16 0,0 25 0,0-25 0,0 0 0,29 5 0,-10-16 0,-19 11 0,34-19 0,-10 7 0,5-1 0,-8 1 0,0 5 0,-21 7 0,21-3 0,-21 3 0,11 15 0,-11-15 0,-4 30 0,8-10 0,-1 1 0,-3 2 0,-1-2 0,-1 2 0,5-8 0,3 6 0,-6-21 0,15 22-31,-15-22-12,16-2-1,-16 2 1</inkml:trace>
        </inkml:traceGroup>
      </inkml:traceGroup>
    </inkml:traceGroup>
    <inkml:traceGroup>
      <inkml:annotationXML>
        <emma:emma xmlns:emma="http://www.w3.org/2003/04/emma" version="1.0">
          <emma:interpretation id="{EAEBE983-28BE-44E8-8CB2-C122743A5C35}" emma:medium="tactile" emma:mode="ink">
            <msink:context xmlns:msink="http://schemas.microsoft.com/ink/2010/main" type="paragraph" rotatedBoundingBox="4200,13862 8405,13649 8460,14719 4254,1493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F906754-4A27-4512-809E-A056D6992EF8}" emma:medium="tactile" emma:mode="ink">
              <msink:context xmlns:msink="http://schemas.microsoft.com/ink/2010/main" type="line" rotatedBoundingBox="4200,13862 8405,13649 8460,14719 4254,14932"/>
            </emma:interpretation>
          </emma:emma>
        </inkml:annotationXML>
        <inkml:traceGroup>
          <inkml:annotationXML>
            <emma:emma xmlns:emma="http://www.w3.org/2003/04/emma" version="1.0">
              <emma:interpretation id="{63AE3947-D385-4D0D-A7AD-D762E458FDE8}" emma:medium="tactile" emma:mode="ink">
                <msink:context xmlns:msink="http://schemas.microsoft.com/ink/2010/main" type="inkWord" rotatedBoundingBox="4200,13862 5527,13795 5581,14865 4254,14932"/>
              </emma:interpretation>
              <emma:one-of disjunction-type="recognition" id="oneOf3">
                <emma:interpretation id="interp15" emma:lang="en-US" emma:confidence="0">
                  <emma:literal>for</emma:literal>
                </emma:interpretation>
                <emma:interpretation id="interp16" emma:lang="en-US" emma:confidence="0">
                  <emma:literal>far</emma:literal>
                </emma:interpretation>
                <emma:interpretation id="interp17" emma:lang="en-US" emma:confidence="0">
                  <emma:literal>fir</emma:literal>
                </emma:interpretation>
                <emma:interpretation id="interp18" emma:lang="en-US" emma:confidence="0">
                  <emma:literal>fur</emma:literal>
                </emma:interpretation>
                <emma:interpretation id="interp19" emma:lang="en-US" emma:confidence="0">
                  <emma:literal>f:</emma:literal>
                </emma:interpretation>
              </emma:one-of>
            </emma:emma>
          </inkml:annotationXML>
          <inkml:trace contextRef="#ctx0" brushRef="#br1" timeOffset="37701.1564">2559 4430 18,'16'-19'20,"28"19"1,-11-25-1,27 11-11,-5 0-8,9-5-10,15 14-11,-24-20 0,21 22 0</inkml:trace>
          <inkml:trace contextRef="#ctx0" brushRef="#br1" timeOffset="37567.1487">3219 3845 65,'0'0'35,"-14"-21"1,14 21 0,0 0-18,-28-28-2,28 28-5,-25-19-3,25 19-2,-37-16-1,37 16-1,-39-7 0,18 10-1,-4-1-1,0 7 1,-5 0 0,6 5-3,1 0 0,2 5 0,-1 4 0,8 3 0,-2 4 0,4 5 0,3 4 0,4 3 0,1 4 0,6 5 0,0-2 0,3 2 0,4 0 0,5 3 0,2-1 0,2 5 0,-2-3 0,-2-1 0,-4-3 0,-1-2 0,-2-3 0,-3-6 0,-3-6 0,-2-8 0,-6-8 0,-2-3 0,9-15 0,-30 15 0,12-15 0,-8-15 0,1 5 0,-17-29-10,12 6-31,-9-9-2,2-2 1,0 0 0</inkml:trace>
          <inkml:trace contextRef="#ctx0" brushRef="#br1" timeOffset="38010.174">3251 4415 65,'0'0'36,"5"29"0,-3-13-2,-2-16-12,30 25-6,-30-25-6,25 3-3,-25-3-2,35-8-1,-19-5-2,3 1 1,-8-7-2,1-1 0,-7-3 1,-5 2-2,-3 0 1,-4 2 0,-4 1-1,11 18 0,-25-22 0,8 16-2,17 6-2,-25 0-4,25 0-21,4 23-10,-4-23 0,8 18 0,-8-18 0</inkml:trace>
          <inkml:trace contextRef="#ctx0" brushRef="#br1" timeOffset="38482.2009">3655 4446 56,'0'0'35,"-16"11"1,16-11 1,-16-4-11,16 4-5,0 0-7,0 0-4,0 0-2,11-23-2,-11 4 0,7 1-6,-4-6 0,6-1 0,2 1 0,3 1 0,2-2 0,3 2 0,8 13 0,-8-13-14,13 20-26,-2 1 0,0 5-1,-2 3 0</inkml:trace>
        </inkml:traceGroup>
        <inkml:traceGroup>
          <inkml:annotationXML>
            <emma:emma xmlns:emma="http://www.w3.org/2003/04/emma" version="1.0">
              <emma:interpretation id="{B4397E61-A4C9-49B9-91DA-844DAF0C5AD6}" emma:medium="tactile" emma:mode="ink">
                <msink:context xmlns:msink="http://schemas.microsoft.com/ink/2010/main" type="inkWord" rotatedBoundingBox="7647,13790 8411,13752 8458,14692 7695,14730"/>
              </emma:interpretation>
              <emma:one-of disjunction-type="recognition" id="oneOf4">
                <emma:interpretation id="interp20" emma:lang="en-US" emma:confidence="1">
                  <emma:literal>x</emma:literal>
                </emma:interpretation>
                <emma:interpretation id="interp21" emma:lang="en-US" emma:confidence="0">
                  <emma:literal>X</emma:literal>
                </emma:interpretation>
                <emma:interpretation id="interp22" emma:lang="en-US" emma:confidence="0">
                  <emma:literal>t</emma:literal>
                </emma:interpretation>
                <emma:interpretation id="interp23" emma:lang="en-US" emma:confidence="0">
                  <emma:literal>+</emma:literal>
                </emma:interpretation>
                <emma:interpretation id="interp24" emma:lang="en-US" emma:confidence="0">
                  <emma:literal>×</emma:literal>
                </emma:interpretation>
              </emma:one-of>
            </emma:emma>
          </inkml:annotationXML>
          <inkml:trace contextRef="#ctx0" brushRef="#br1" timeOffset="39446.2562">6723 3691 78,'0'0'39,"14"-20"1,-14 20 0,-18 30-12,-13-23-16,9 27-2,-22-3-2,2 18-8,-16 2 0,-2 18 0,-13-2 0,4 3 0,2-3 0,6-4 0,4-5 0,15-9 0,8-8 0,9-13 0,15-4 0,10-24 0,-7 28 0,7-28-5,0 0-37,0 0-1,17 2 0,-17-2 1</inkml:trace>
          <inkml:trace contextRef="#ctx0" brushRef="#br1" timeOffset="39117.2372">6006 3803 106,'-12'-25'39,"12"25"1,0 0 0,-18-22-31,18 22-1,13 19-2,4 6 1,1 1-7,10 14 0,4 6 0,12 12 0,0 4 0,13 6 0,-3-1 0,6 3 0,-3-5 0,-8 0 0,1-7 0,-6-7 0,-7-7 0,-9-9 0,-10-7 0,-8-8 0,1-5 0,-11-15 0,0 0 0,0 0 0,0 0 0,-21-31-26,15 11-16,-1-8-1,-7-3 1,-2-6 1</inkml:trace>
        </inkml:traceGroup>
      </inkml:traceGroup>
    </inkml:traceGroup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6:05.6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9E298F-8B98-49E3-A2D4-476DD5A920C1}" emma:medium="tactile" emma:mode="ink">
          <msink:context xmlns:msink="http://schemas.microsoft.com/ink/2010/main" type="writingRegion" rotatedBoundingBox="10240,13747 10614,13747 10614,14605 10240,14605"/>
        </emma:interpretation>
      </emma:emma>
    </inkml:annotationXML>
    <inkml:traceGroup>
      <inkml:annotationXML>
        <emma:emma xmlns:emma="http://www.w3.org/2003/04/emma" version="1.0">
          <emma:interpretation id="{8911D3AB-345B-4898-A619-34FE7D997C4E}" emma:medium="tactile" emma:mode="ink">
            <msink:context xmlns:msink="http://schemas.microsoft.com/ink/2010/main" type="paragraph" rotatedBoundingBox="10240,13747 10614,13747 10614,14605 10240,14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778423-4139-4D0E-B2D8-1A03497C1802}" emma:medium="tactile" emma:mode="ink">
              <msink:context xmlns:msink="http://schemas.microsoft.com/ink/2010/main" type="line" rotatedBoundingBox="10240,13747 10614,13747 10614,14605 10240,14605"/>
            </emma:interpretation>
          </emma:emma>
        </inkml:annotationXML>
        <inkml:traceGroup>
          <inkml:annotationXML>
            <emma:emma xmlns:emma="http://www.w3.org/2003/04/emma" version="1.0">
              <emma:interpretation id="{32FDAC96-110D-4742-A9AA-FA95C5A3E768}" emma:medium="tactile" emma:mode="ink">
                <msink:context xmlns:msink="http://schemas.microsoft.com/ink/2010/main" type="inkWord" rotatedBoundingBox="10240,13747 10614,13747 10614,14605 10240,14605"/>
              </emma:interpretation>
              <emma:one-of disjunction-type="recognition" id="oneOf0">
                <emma:interpretation id="interp0" emma:lang="en-US" emma:confidence="1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6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8935 3750 88,'0'0'37,"5"-23"1,-5 23 1,0 0-23,-16-28-5,16 28-1,-16-21-3,16 21-2,-33-14-1,11 18-4,-6-1 0,-4 11 0,-5 2 0,2 5 0,-2 5 0,5 2 0,4 2 0,5-2 0,5 1 0,10-1 0,0-2 0,7-1 0,6-1 0,9 1 0,2-2 0,5 1 0,2 1 0,7 3 0,4 0 0,3 2 0,0 0 0,-2 2 0,-3-3 0,0 3 0,-11-2 0,-3-4 0,-6 1 0,-5 1 0,-9-2 0,-5-1 0,-9-4 0,-7 0 0,2-4 0,-4-1 0,-6-5 0,-1-9 0,0-4 0,-1-5 0,4-2 0,1-10 0,10 6 0,-5-15 0,23 28-15,-10-28-27,8 9-1,2-6 1,4 2 0</inkml:trace>
        </inkml:traceGroup>
      </inkml:traceGroup>
    </inkml:traceGroup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7:14.55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E67BED-1D62-4443-85CF-A335F628B3A4}" emma:medium="tactile" emma:mode="ink">
          <msink:context xmlns:msink="http://schemas.microsoft.com/ink/2010/main" type="writingRegion" rotatedBoundingBox="4418,15652 11945,15581 11966,17795 4439,17867"/>
        </emma:interpretation>
      </emma:emma>
    </inkml:annotationXML>
    <inkml:traceGroup>
      <inkml:annotationXML>
        <emma:emma xmlns:emma="http://www.w3.org/2003/04/emma" version="1.0">
          <emma:interpretation id="{3936842B-9BE4-4967-A3DC-171A1A8358E4}" emma:medium="tactile" emma:mode="ink">
            <msink:context xmlns:msink="http://schemas.microsoft.com/ink/2010/main" type="paragraph" rotatedBoundingBox="4411,15667 10863,15544 10883,16602 4431,16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DFF851-B403-4B8D-AE92-D22C0570E89E}" emma:medium="tactile" emma:mode="ink">
              <msink:context xmlns:msink="http://schemas.microsoft.com/ink/2010/main" type="line" rotatedBoundingBox="4411,15667 10863,15544 10883,16602 4431,16725"/>
            </emma:interpretation>
          </emma:emma>
        </inkml:annotationXML>
        <inkml:traceGroup>
          <inkml:annotationXML>
            <emma:emma xmlns:emma="http://www.w3.org/2003/04/emma" version="1.0">
              <emma:interpretation id="{2ED7E4E1-627E-43A4-B46E-A8A4655723CF}" emma:medium="tactile" emma:mode="ink">
                <msink:context xmlns:msink="http://schemas.microsoft.com/ink/2010/main" type="inkWord" rotatedBoundingBox="4411,15667 7759,15603 7779,16661 4431,16725">
                  <msink:destinationLink direction="from" ref="{5D3B9B48-A78E-4041-BA32-6A84D5191B22}"/>
                </msink:context>
              </emma:interpretation>
              <emma:one-of disjunction-type="recognition" id="oneOf0">
                <emma:interpretation id="interp0" emma:lang="en-US" emma:confidence="0">
                  <emma:literal>Goodwill</emma:literal>
                </emma:interpretation>
                <emma:interpretation id="interp1" emma:lang="en-US" emma:confidence="0">
                  <emma:literal>Goodwill',</emma:literal>
                </emma:interpretation>
                <emma:interpretation id="interp2" emma:lang="en-US" emma:confidence="0">
                  <emma:literal>Goodwill'.</emma:literal>
                </emma:interpretation>
                <emma:interpretation id="interp3" emma:lang="en-US" emma:confidence="0">
                  <emma:literal>Goodwill",</emma:literal>
                </emma:interpretation>
                <emma:interpretation id="interp4" emma:lang="en-US" emma:confidence="0">
                  <emma:literal>Goodwill'/</emma:literal>
                </emma:interpretation>
              </emma:one-of>
            </emma:emma>
          </inkml:annotationXML>
          <inkml:trace contextRef="#ctx0" brushRef="#br0">3104 5959 80,'0'0'35,"-16"-30"1,9 7-4,7 23-17,-16-24-3,16 24-3,-21-20-1,21 20-2,-26-14-1,26 14 0,-32-3-1,14 8-1,-5-1 0,4 8-1,-4 4-2,4 7 0,-4 5 0,1 5 0,1 6 0,5 3 0,-1 5 0,3 3 0,5 1 0,2-4 0,3 4 0,6-4 0,1-3 0,3-3 0,3-6 0,3-3 0,2-8 0,0-3 0,6-10 0,-1-11 0,4-7 0,2-7 0,1-11 0,2-7 0,-3-1 0,2 1 0,-6 1 0,-7 6 0,0 9 0,-14 16 0,0 0 0,0 0 0,7 34 0,-16-4 0,6 1 0,1 4 0,0-1 0,2-1 0,2-3 0,-2-4 0,2-8 0,-2-18 0,9 21 0,-9-21 0,0 0 0,19-7 0,-1 0-2,-13-26-17,14 15-22,3-5-1,-3-3 1,-1-2 0</inkml:trace>
          <inkml:trace contextRef="#ctx0" brushRef="#br0" timeOffset="421.0241">3388 6311 102,'0'0'37,"0"0"3,6 15-1,-10 3-30,4-18 0,-10 40-3,-1-19 0,9 8-4,-3-5 1,8 1-1,5-4-2,2-2 0,-10-19 0,34 9 0,-10-13 0,3-6 0,1-11 0,-3-2 0,-2-5 0,-2-4 0,-7-3 0,-9 3 0,-8 1 0,-8 6 0,11 25 0,-35-23 0,12 22 0,-5 6 0,5 9 0,0-2-6,16 16-4,-11-17-20,18-11-11,18 23 1,1-16 0,9-5 0</inkml:trace>
          <inkml:trace contextRef="#ctx0" brushRef="#br0" timeOffset="761.0435">3736 6321 80,'-21'34'39,"7"-10"-1,0-1 2,1 17-12,-1-20-18,18 11-4,-4-8-1,12 5-2,1-10-1,4-2 0,3-8 0,-1-1-2,0-8 0,4-5 0,-1-8 0,-5-7 0,-8-7 0,-2-2 0,-5-3 0,-4 0 0,-3 1 0,-8 6 0,-4 4 0,-4 8 0,3 13 0,-1 2 0,6 15-6,-4-7-3,17 21-12,-2-13-18,7 5-1,9-7 1,6-2-1</inkml:trace>
          <inkml:trace contextRef="#ctx0" brushRef="#br0" timeOffset="1280.0731">4142 6284 99,'-35'-14'37,"12"12"2,-5 8 0,-8-6-27,17 19-3,-11-5-2,11 16-4,-8-2 1,11 4-2,4-2 0,5-1-2,5 0 2,6-3-2,3-7 0,-7-19 0,33 13 0,-10-19 0,2-11 0,7-8 0,-1-8 0,3-8 0,-1-8 0,1-11 0,-4-10 0,0-14 0,-5-4 0,-4-7 0,-9 0 0,1 7 0,-5 6 0,-4 13 0,-2 16 0,-2 22 0,0 31 0,0 0 0,-20 16 0,10 19 0,-3 17 0,4 15 0,-1 9 0,-1 10 0,1 3 0,8 1 0,4-6 0,5-3 0,5-7 0,-3-18 0,10-1-3,-13-25-28,13-4-9,-1-17-2,-1-13 2,-4-17-2</inkml:trace>
          <inkml:trace contextRef="#ctx0" brushRef="#br0" timeOffset="1640.0937">4474 6291 106,'-9'42'37,"2"-5"2,5-2-1,-1-10-29,20 7-3,-17-32-2,30 26-1,-14-31-1,6-8 0,1-8-2,-4-5 1,2-4-2,-5-1 2,3 2-3,-6 3 2,-1 10-2,-12 16 2,18-3 0,-18 3-1,12 19 2,-3-1-2,-4-3 2,-5-15-2,18 27 2,-18-27-1,19 7 1,-19-7-1,25-11-1,-25 11 0,25-24-3,-20-3-10,7 10-23,3-1-1,-3 2 0,-12 16-2</inkml:trace>
          <inkml:trace contextRef="#ctx0" brushRef="#br0" timeOffset="1835.1049">4968 6314 115,'-10'25'37,"3"-1"1,0-1-1,-1-2-32,8 2-4,4 0-4,-4-23-9,0 0-25,16 3 0,-16-3 0,18-28-2</inkml:trace>
          <inkml:trace contextRef="#ctx0" brushRef="#br0" timeOffset="1993.1139">5065 5980 110,'-16'-3'37,"11"19"0,-7 1-3,-2 9-38,15 4-29,1-7-2,7 4-1,-2-6-1</inkml:trace>
          <inkml:trace contextRef="#ctx0" brushRef="#br0" timeOffset="2316.1324">5270 5599 115,'0'0'39,"-25"3"2,10 26 0,13 18-32,-12 4-2,5 19-4,-7 2-3,7 11 0,-1-2 0,6 1 0,2-6 0,2-6 0,4-8 0,-2-13 0,6-7 0,-6-17 0,10-3-6,-12-22-12,15-19-21,-5-11-3,1-12 2,3-18 0</inkml:trace>
          <inkml:trace contextRef="#ctx0" brushRef="#br0" timeOffset="2564.1465">5457 5553 79,'0'0'40,"4"49"-1,-17-6 1,-1 29-7,-7-11-22,19 25-2,-19-5-5,11 10-4,-8-6 0,6 1 0,-1-5 0,8-7 0,0-9 0,-2-13 0,7-4 0,-4-22 0,18 6-20,-14-32-20,21-9-2,-8-21 1,4-10 0</inkml:trace>
          <inkml:trace contextRef="#ctx0" brushRef="#br0" timeOffset="2740.1567">5560 6224 97,'-4'39'35,"-5"2"1,2 1 1,-3 9-27,-1-20-4,13-1-6,3-3-2,-5-27-9,0 0-19,25-7-6,-20-20 1,7-4-2</inkml:trace>
          <inkml:trace contextRef="#ctx0" brushRef="#br0" timeOffset="2880.1646">5636 6040 79,'0'0'32,"-15"28"1,15 0-2,-10-1-20,19 2-23,8 3-19,-10-11 1,18 9-4,-11-11 3</inkml:trace>
          <inkml:trace contextRef="#ctx0" brushRef="#br0" timeOffset="3130.179">5906 6374 42,'0'0'33,"26"-28"1,-21 7 1,-1-13-8,1 18-5,-17-19-4,12 35-5,-25-30-3,25 30-2,-37 0 0,16 20-3,-6 3-5,10 15 0,1 4 0,11 6 0,5 1 0,10-1 0,15-1 0,5-24-2,25 3-39,5-17 1,7-11-3,5-15 1</inkml:trace>
        </inkml:traceGroup>
        <inkml:traceGroup>
          <inkml:annotationXML>
            <emma:emma xmlns:emma="http://www.w3.org/2003/04/emma" version="1.0">
              <emma:interpretation id="{7A25F482-39E4-46ED-A25F-97A920E235FB}" emma:medium="tactile" emma:mode="ink">
                <msink:context xmlns:msink="http://schemas.microsoft.com/ink/2010/main" type="inkWord" rotatedBoundingBox="8623,16046 10871,16003 10882,16531 8633,16574"/>
              </emma:interpretation>
              <emma:one-of disjunction-type="recognition" id="oneOf1">
                <emma:interpretation id="interp5" emma:lang="en-US" emma:confidence="1">
                  <emma:literal>tower</emma:literal>
                </emma:interpretation>
                <emma:interpretation id="interp6" emma:lang="en-US" emma:confidence="0">
                  <emma:literal>towel</emma:literal>
                </emma:interpretation>
                <emma:interpretation id="interp7" emma:lang="en-US" emma:confidence="0">
                  <emma:literal>toner</emma:literal>
                </emma:interpretation>
                <emma:interpretation id="interp8" emma:lang="en-US" emma:confidence="0">
                  <emma:literal>towers</emma:literal>
                </emma:interpretation>
                <emma:interpretation id="interp9" emma:lang="en-US" emma:confidence="0">
                  <emma:literal>towed</emma:literal>
                </emma:interpretation>
              </emma:one-of>
            </emma:emma>
          </inkml:annotationXML>
          <inkml:trace contextRef="#ctx0" brushRef="#br0" timeOffset="3761.2151">6970 6181 116,'0'0'37,"-16"1"1,16-1 0,23 7-33,9 0-1,8 0-3,10 0-3,8 9-4,-5-14-14,7 10-15,5-1-4,-6-1 3,-5 1-3</inkml:trace>
          <inkml:trace contextRef="#ctx0" brushRef="#br0" timeOffset="3602.206">7191 5961 106,'0'0'40,"0"0"0,0 0 1,0 0-27,0 0-3,-2 30-8,0 7-3,-5 0 0,5 10 0,-1 6 0,1 1 0,2 2 0,7-1 0,4-8 0,-1-8 0,-1-2 0,-9-37 0,21 35-30,-21-35-10,0 0-2,-14-35 0,-5 3 0</inkml:trace>
          <inkml:trace contextRef="#ctx0" brushRef="#br0" timeOffset="4045.2313">7577 6326 106,'0'0'38,"-12"18"2,12-18-1,-4 26-25,4-26-4,-10 18-4,10-18-4,7 16-2,-7-16 0,28 1 0,-9-4 0,4-2 0,-1-6 0,1-6 0,-2-1 0,-2-10 0,-5 5 0,-7-3 0,-10-2 0,-4 3 0,-4 4 0,-5 2 0,0 8 0,-5 4 0,4 9 0,-8-1 0,16 17-8,-17-9-24,18 8-7,0 1-2,8 0 2,5-1-1</inkml:trace>
          <inkml:trace contextRef="#ctx0" brushRef="#br0" timeOffset="4560.2608">7914 6214 92,'9'-21'38,"-9"21"2,0 0-1,0 0-17,0 0-10,0 0-3,-19 3-6,17 15-3,-3-2 0,1 7 0,2-2 0,4 3 0,0-1 0,0 0 0,7-5 0,-9-18 0,24 15 0,-3-16 0,1-10 0,2-3 0,-1-9 0,4-8 0,1 2 0,-5 0 0,-2 6 0,-3 0 0,-8 7 0,-10 16 0,0 0 0,0 0 0,4 30 0,-4-7 0,0 0 0,3 5 0,3-5 0,4-4 0,3-3 0,3-8 0,1-2 0,3-6 0,-1-6 0,6-1 0,-6-5 0,4-2 0,-2-2 0,2-1 0,-3-3 0,-6 1 0,5 9 0,-24-17-16,5 27-23,14-16-3,-14 16 2,0 0-1</inkml:trace>
          <inkml:trace contextRef="#ctx0" brushRef="#br0" timeOffset="5001.286">8483 6260 112,'17'15'37,"-17"-15"3,0 0-2,0 0-29,0 0 0,16 6-4,-16-6 0,7-18-5,-7 2 0,4-1 0,-4-4 0,0-2 0,0-2 0,2 2 0,-4 4 0,0 3 0,2 16 0,-2-19 0,2 19 0,0 0 0,0 0 0,0 0 0,0 0 0,0 0 0,0 0 0,0 0 0,-17-5 0,17 5 0,-20 21 0,10-4 0,-6 6 0,7 5 0,4 4 0,3 1 0,2-3 0,2 0 0,5-7 0,5-4 0,9-7 0,0-8 0,6-6 0,-4-14 0,16 13-19,-6-22-21,-1 1-2,-5-4 2,-3 1-1</inkml:trace>
          <inkml:trace contextRef="#ctx0" brushRef="#br0" timeOffset="5265.3011">8767 6247 90,'-4'21'38,"4"-21"0,0 0 3,0 0-22,0 0-4,9-28-5,9 14-6,-7-14-4,10-2 0,3-5 0,6-2 0,4 0 0,3 4 0,0 5 0,-2-2 0,18 11-34,-9 5-7,1 8 0,-8 1-1</inkml:trace>
        </inkml:traceGroup>
      </inkml:traceGroup>
    </inkml:traceGroup>
    <inkml:traceGroup>
      <inkml:annotationXML>
        <emma:emma xmlns:emma="http://www.w3.org/2003/04/emma" version="1.0">
          <emma:interpretation id="{F6467401-5757-47CA-82FB-4D3C66F74D88}" emma:medium="tactile" emma:mode="ink">
            <msink:context xmlns:msink="http://schemas.microsoft.com/ink/2010/main" type="paragraph" rotatedBoundingBox="4673,16905 11957,16835 11966,17795 4682,17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DA5139-16B1-4C23-8231-086F986FC43A}" emma:medium="tactile" emma:mode="ink">
              <msink:context xmlns:msink="http://schemas.microsoft.com/ink/2010/main" type="line" rotatedBoundingBox="4673,16905 11957,16835 11966,17795 4682,17864"/>
            </emma:interpretation>
          </emma:emma>
        </inkml:annotationXML>
        <inkml:traceGroup>
          <inkml:annotationXML>
            <emma:emma xmlns:emma="http://www.w3.org/2003/04/emma" version="1.0">
              <emma:interpretation id="{36344B67-2DBE-425E-9E37-A16D220B6944}" emma:medium="tactile" emma:mode="ink">
                <msink:context xmlns:msink="http://schemas.microsoft.com/ink/2010/main" type="inkWord" rotatedBoundingBox="4673,16905 6202,16890 6210,17752 4681,17766"/>
              </emma:interpretation>
              <emma:one-of disjunction-type="recognition" id="oneOf2">
                <emma:interpretation id="interp10" emma:lang="en-US" emma:confidence="1">
                  <emma:literal>hard</emma:literal>
                </emma:interpretation>
                <emma:interpretation id="interp11" emma:lang="en-US" emma:confidence="0">
                  <emma:literal>had</emma:literal>
                </emma:interpretation>
                <emma:interpretation id="interp12" emma:lang="en-US" emma:confidence="0">
                  <emma:literal>hand</emma:literal>
                </emma:interpretation>
                <emma:interpretation id="interp13" emma:lang="en-US" emma:confidence="0">
                  <emma:literal>bard</emma:literal>
                </emma:interpretation>
                <emma:interpretation id="interp14" emma:lang="en-US" emma:confidence="0">
                  <emma:literal>herd</emma:literal>
                </emma:interpretation>
              </emma:one-of>
            </emma:emma>
          </inkml:annotationXML>
          <inkml:trace contextRef="#ctx0" brushRef="#br0" timeOffset="7985.4567">3053 7003 91,'0'0'37,"-7"-25"2,7 25 1,0 0-27,0 0-3,0 0-1,-16 28-2,16 13-2,-7 5-1,4 12-4,-5 7 0,7 8 0,-5-2 0,6-5 0,4-8 0,-2-8 0,-1-14 0,5-9 0,-1-11 0,-5-16 0,27-14 0,-10-13 0,3-8 0,6-7 0,2-4 0,-5 2 0,5 2 0,-5 5 0,-5 13 0,-18 24 0,23-14 0,-23 14 0,5 35 0,-3-7 0,-4 7 0,2 7 0,2 4 0,-2-2 0,-2-2 0,8-9 0,-5-1 0,3-9 0,1-4 0,-5-19 0,14 16-8,-17-32-21,20 7-13,-4-10 0,4 1 4,-1-4-3</inkml:trace>
          <inkml:trace contextRef="#ctx0" brushRef="#br0" timeOffset="8430.4822">3627 7354 78,'0'0'38,"0"0"0,0 0 2,0 0-18,-34-8-10,27 23-3,-14-9-2,5 9-2,-2 1-2,3 5 0,-1-1-3,3 1 0,3-2 0,3-3 0,7-16 0,0 25 0,0-25 0,0 0 0,24 3 0,-6-14 0,3-4 0,0-6 0,4 1 0,-2 1 0,-4 0 0,-3 5 0,-16 14 0,22-9 0,-22 9 0,8 30 0,-9-6 0,-1 6 0,2 2 0,2-1 0,3 1 0,-3-7 0,5-1-3,-7-24-5,23 27-15,-23-27-16,24-13-3,-13-3 3,0-1 1</inkml:trace>
          <inkml:trace contextRef="#ctx0" brushRef="#br0" timeOffset="8625.4933">3801 7541 98,'0'0'38,"0"0"1,0 0-6,0 0-22,9-39-3,4 23-4,-3-5-2,3 2-1,1 1-4,3-1 1,8 14-5,-25 5-24,34-15-6,-11 15 0,0 2-1</inkml:trace>
          <inkml:trace contextRef="#ctx0" brushRef="#br0" timeOffset="9182.5252">4206 7404 87,'-18'-2'36,"-3"0"1,1 6 1,20-4-26,-33 12-2,22 4-4,-6-8-2,6 14-2,0-5 3,3 8-5,4 1 2,4 4-2,2-5 1,1-1-1,6-3 1,-9-21-1,29 18-1,-7-22 1,1-12 2,7-10 0,2-9-2,2-9 1,-1-10-1,3-13 0,-3-11 0,-1-6 0,-2-4-2,-4 4 3,-6 1 1,-3 15 0,-4 10 1,-4 24 1,-13 19-4,4 15 0,-28 45 0,8 13 0,1 16 0,0 10 0,-1 10 0,8 4 0,5-5 0,7-9 0,5-6 0,7-22 0,20 0-19,-5-35-22,8-12-1,-2-19 0,3-12 1</inkml:trace>
        </inkml:traceGroup>
        <inkml:traceGroup>
          <inkml:annotationXML>
            <emma:emma xmlns:emma="http://www.w3.org/2003/04/emma" version="1.0">
              <emma:interpretation id="{DC9E7BAA-355C-462E-8111-86E33A7BE219}" emma:medium="tactile" emma:mode="ink">
                <msink:context xmlns:msink="http://schemas.microsoft.com/ink/2010/main" type="inkWord" rotatedBoundingBox="7226,17161 7787,17156 7792,17665 7230,17671"/>
              </emma:interpretation>
              <emma:one-of disjunction-type="recognition" id="oneOf3">
                <emma:interpretation id="interp15" emma:lang="en-US" emma:confidence="1">
                  <emma:literal>to</emma:literal>
                </emma:interpretation>
                <emma:interpretation id="interp16" emma:lang="en-US" emma:confidence="0">
                  <emma:literal>too</emma:literal>
                </emma:interpretation>
                <emma:interpretation id="interp17" emma:lang="en-US" emma:confidence="0">
                  <emma:literal>To</emma:literal>
                </emma:interpretation>
                <emma:interpretation id="interp18" emma:lang="en-US" emma:confidence="0">
                  <emma:literal>tom</emma:literal>
                </emma:interpretation>
                <emma:interpretation id="interp19" emma:lang="en-US" emma:confidence="0">
                  <emma:literal>tow</emma:literal>
                </emma:interpretation>
              </emma:one-of>
            </emma:emma>
          </inkml:annotationXML>
          <inkml:trace contextRef="#ctx0" brushRef="#br0" timeOffset="9700.5548">5572 7282 92,'-18'4'33,"18"-4"2,0 0-2,0 0-20,25 17-18,7-24-9,14 4-19,12 6 0,-2-4 0,10 6-2</inkml:trace>
          <inkml:trace contextRef="#ctx0" brushRef="#br0" timeOffset="9565.5471">5833 7078 118,'0'0'39,"-5"23"0,0 5 0,1 16-33,-8-3-1,5 17-1,-4-4 1,6 2-5,3 1 0,2-6 0,2-9 0,-2-12-2,5-4-5,-5-26-19,0 0-15,-7-25 2,2-1-1,-6-11 0</inkml:trace>
          <inkml:trace contextRef="#ctx0" brushRef="#br0" timeOffset="9956.5695">5997 7426 111,'-14'25'40,"4"3"0,-3-9 1,17 10-32,-4-29 2,7 29-8,-7-29-3,28 14 0,-8-17 0,6-6 0,-1-7 0,-8-1 0,-2-6 0,-5-5 0,-5-4 0,-5 4 0,-5 0 0,-9 7 0,0 5 0,3 0 0,11 16 0,-17-14-5,17 14-35,0 0-2,3 16 2,-3-16-2</inkml:trace>
        </inkml:traceGroup>
        <inkml:traceGroup>
          <inkml:annotationXML>
            <emma:emma xmlns:emma="http://www.w3.org/2003/04/emma" version="1.0">
              <emma:interpretation id="{C18FC2F8-8492-4022-9AD9-DFAF5096178A}" emma:medium="tactile" emma:mode="ink">
                <msink:context xmlns:msink="http://schemas.microsoft.com/ink/2010/main" type="inkWord" rotatedBoundingBox="8795,16940 11958,16909 11966,17795 8803,17825"/>
              </emma:interpretation>
              <emma:one-of disjunction-type="recognition" id="oneOf4">
                <emma:interpretation id="interp20" emma:lang="en-US" emma:confidence="0">
                  <emma:literal>understand</emma:literal>
                </emma:interpretation>
                <emma:interpretation id="interp21" emma:lang="en-US" emma:confidence="0">
                  <emma:literal>Understand</emma:literal>
                </emma:interpretation>
                <emma:interpretation id="interp22" emma:lang="en-US" emma:confidence="0">
                  <emma:literal>undusted</emma:literal>
                </emma:interpretation>
                <emma:interpretation id="interp23" emma:lang="en-US" emma:confidence="0">
                  <emma:literal>understands</emma:literal>
                </emma:interpretation>
                <emma:interpretation id="interp24" emma:lang="en-US" emma:confidence="0">
                  <emma:literal>Undusted</emma:literal>
                </emma:interpretation>
              </emma:one-of>
            </emma:emma>
          </inkml:annotationXML>
          <inkml:trace contextRef="#ctx0" brushRef="#br0" timeOffset="12113.6928">7182 7326 76,'0'0'35,"0"0"1,-16-3 0,16 3-19,-19 5-4,19-5-2,0 0-3,-8 30-2,1-14-1,6 14-2,-3-1 3,6 8-3,0 2-3,3 3 0,2-5 0,9-4 0,-4-8 0,11-9 0,0-11 0,5-8 0,1-11 0,4-9 0,-3-7 0,-5-5 0,1-2 0,-6-4 0,-1 8 0,-12-6-2,11 24-18,-23-5-20,5 20-3,0 0 3,0 0 0</inkml:trace>
          <inkml:trace contextRef="#ctx0" brushRef="#br0" timeOffset="12469.7132">7523 7495 105,'0'0'37,"0"0"0,0 0 1,-2-25-30,2 25-1,19-30-2,-5 15-2,-3-6 0,-1 3-1,1 2 0,-11 16-1,19-19 1,-19 19-1,18 5 0,-18-5 0,12 19-1,-12-19 2,18 30-2,-11-14 0,0 2 0,0 1 0,-3-1 0,-2 1 0,-1-2 0,-1-17 0,0 30 0,0-30-5,6 32-3,-6-32-17,0 0-17,0 0 3,0 0 3,17-4-3</inkml:trace>
          <inkml:trace contextRef="#ctx0" brushRef="#br0" timeOffset="13354.7638">8071 7395 86,'0'0'36,"-1"-20"1,1 20 1,-27 0-19,3-8-8,24 8-2,-38 10-3,19 4-2,-9-1-1,5 9 0,0-1 0,5 4-3,6-2 0,7 2 0,1-4 0,9-2 0,11-7 0,2-8 0,7-8 0,1-8 0,6-6 0,1-8 0,3-7 0,-3-10 0,4-6 0,-5-11 0,0-3-2,-4-11 1,-5-1 1,-4 3-1,-1 3 2,-7 13-1,-4 9 1,-4 20 1,-3 27-2,0 0 0,-28 37 0,9 12 0,-3 11 0,0 7 0,-1 8 0,3 1 0,4-4 0,6-3 0,4-8 0,8-12 0,3-8 0,8-13 0,1-12 0,4-11 0,5-10 0,-1-15 0,5-3 0,-2-8 0,-1-4 0,3-6 0,-4 3-2,-13 4 2,1 3-2,-7 8 2,-4 7 2,0 16-2,0 0 2,-22 3-2,8 15 0,7 5 0,2 5 0,1 5 0,1 3 0,5-1 0,1-4 0,9-3 0,-1-3 0,5-7 0,7-3 0,-7-22-7,19 13-14,-19-26-11,12 6-10,-10-7 5,10 4 4,-19-22 16,14 16 7,-11-3 10,-8-9 12,10 12 17,-2 2 4,-3-4 1,-2 4-8,9 16-12,-16 5-9,18-23-11,1 19-25,0 11-4,-1-1 0,5 6-1</inkml:trace>
          <inkml:trace contextRef="#ctx0" brushRef="#br0" timeOffset="13753.7866">8952 7151 100,'-17'1'37,"-1"5"2,0 2 0,2 19-25,-6-20-5,13 14-2,9-21-2,-9 35 0,5-17-5,6 3 0,0-2 0,3 0 0,4 1 0,5-1 0,0 0 0,6 2 0,-4-3 0,1 5 0,-1-6 0,0 3 0,-5-3 0,-4 1 0,-14-2 0,7-16 0,-27 26 0,1-19 0,3 0 0,-6-7 0,6 4 0,-5-19-7,28 15-19,-17-14-14,15-3-1,4-8 1,6 1 0</inkml:trace>
          <inkml:trace contextRef="#ctx0" brushRef="#br0" timeOffset="14140.8088">9088 7249 91,'0'0'35,"-21"-5"0,21 5 1,-2 28-21,2-28-10,16 12-3,0-5-6,0-12-12,2 5-19,12 0 0,-4-5 1,6 1-3</inkml:trace>
          <inkml:trace contextRef="#ctx0" brushRef="#br0" timeOffset="14002.8008">9095 7112 110,'20'3'38,"-15"13"1,-5 5 0,9 18-29,-16-13-2,10 16-3,-4-1-3,6 3 0,-3 0 0,-1-6-2,3-2 0,-6-12 0,7 2 0,-5-26-8,6 23-4,-20-40-13,14 17-17,3-35 3,-3 6 0,0-4 1</inkml:trace>
          <inkml:trace contextRef="#ctx0" brushRef="#br0" timeOffset="14611.8357">9397 7281 106,'-30'17'38,"4"1"-1,4-1 1,3-6-31,16 8-1,3-19-2,1 16-2,-1-16 0,25-7 0,-7-2 0,3-5-1,-4 0 0,3 2 0,-20 12 0,26-18 0,-26 18 1,0 0-1,15 25 0,-15 1 1,-6 0-2,4 6 0,-1 0 0,3-2 0,0-6 0,2-4 0,-2-20 0,16 14 0,-16-14 0,28-20 0,-7 4 0,4-1 0,-1-2 0,5-1 0,-1 4 0,-5 8 0,2 6 0,-6 9 0,-3 2 0,-16-9 0,23 33 0,-14-12 0,-2 0 0,-2-5 0,6 3 0,-11-19-8,24 25-19,-24-25-13,25 0 0,-25 0 0,32-25 0</inkml:trace>
          <inkml:trace contextRef="#ctx0" brushRef="#br0" timeOffset="15084.8628">10018 7298 107,'2'-21'39,"-2"21"2,-21 2-2,9 17-27,-15-12-4,13 14-2,-7-1-3,3 6-3,1 0 0,8 2 0,4-1 0,5-1 0,1-7 0,5-3 0,-6-16 0,24 9 0,-3-18 0,1-8 0,2-6 0,3-11 0,1-8 0,4-12 0,1-9 0,-4-13 0,1-1 0,-4 1 0,-5 4 0,-5 9 0,-2 10 0,-8 21 0,-6 32 0,0 0 0,-23 43 0,9 16 0,-1 12 0,5 11 0,-1 6 0,8 3 0,1-1 0,7-6 0,2-10 0,2-14 0,2-11 0,-1-10 0,4-11 0,-1-10 0,3-11 0,-16-7 0,35-22-19,-26-4-25,-4 5 1,-12-12-2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17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313 58 105,'0'0'40,"0"0"2,0 0-2,-25-14-26,25 14-3,-24-5-8,8 1-3,-12-3 0,5 3 0,-6-3 0,-1 0 0,0 4 0,4 1 0,-1-3 0,4 5 0,8 0 0,15 0 0,-18 5 0,18-5 0,-7 21 0,7 0 0,3 9 0,4 12 0,0 11 0,2 21 0,-3 14 0,-3 19 0,-5 14 0,2 21 0,-3 17 0,-2 9 0,-3 13 0,1 4 0,2-1 0,3 1 0,2-6 0,2-10 0,2-15 0,1-10 0,-3-21 0,1-17 0,-1-18 0,-2-20 0,2-20 0,1-13 0,-3-14 0,0-21 0,0 0 0,0 0 0,0 0 0,0 0 0,0 0 0,0 0 0,0 0 0,0 0 0,0 0 0,0 0 0,29-4 0,-5 10 0,6-3 0,13-1 0,6-4 0,8-3 0,8-4 0,-3-8 0,6 17 0,-18-21-21,-11 15-25,-20 3 1,-19 3-4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53.83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5C5DF6C-78F3-45FB-A180-CB413A67A516}" emma:medium="tactile" emma:mode="ink">
          <msink:context xmlns:msink="http://schemas.microsoft.com/ink/2010/main" type="writingRegion" rotatedBoundingBox="18386,6263 20388,7128 19630,8884 17628,8019">
            <msink:destinationLink direction="with" ref="{1B9E8A64-EAF8-4723-8F58-72DC2228E014}"/>
          </msink:context>
        </emma:interpretation>
      </emma:emma>
    </inkml:annotationXML>
    <inkml:traceGroup>
      <inkml:annotationXML>
        <emma:emma xmlns:emma="http://www.w3.org/2003/04/emma" version="1.0">
          <emma:interpretation id="{81E7CBF8-C5C9-40C8-BB63-461C861D32BA}" emma:medium="tactile" emma:mode="ink">
            <msink:context xmlns:msink="http://schemas.microsoft.com/ink/2010/main" type="paragraph" rotatedBoundingBox="19046,6549 19997,6957 19737,7562 18786,71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1C9513-5E7E-4E78-8BF5-EF6B70902857}" emma:medium="tactile" emma:mode="ink">
              <msink:context xmlns:msink="http://schemas.microsoft.com/ink/2010/main" type="line" rotatedBoundingBox="19046,6549 19997,6957 19737,7562 18786,7153"/>
            </emma:interpretation>
          </emma:emma>
        </inkml:annotationXML>
        <inkml:traceGroup>
          <inkml:annotationXML>
            <emma:emma xmlns:emma="http://www.w3.org/2003/04/emma" version="1.0">
              <emma:interpretation id="{B0448F0F-9755-447E-9ED9-F4385ECC21A1}" emma:medium="tactile" emma:mode="ink">
                <msink:context xmlns:msink="http://schemas.microsoft.com/ink/2010/main" type="inkWord" rotatedBoundingBox="19046,6549 19997,6957 19737,7562 18786,7153"/>
              </emma:interpretation>
              <emma:one-of disjunction-type="recognition" id="oneOf0">
                <emma:interpretation id="interp0" emma:lang="en-US" emma:confidence="0">
                  <emma:literal>X+</emma:literal>
                </emma:interpretation>
                <emma:interpretation id="interp1" emma:lang="en-US" emma:confidence="0">
                  <emma:literal>4+</emma:literal>
                </emma:interpretation>
                <emma:interpretation id="interp2" emma:lang="en-US" emma:confidence="0">
                  <emma:literal>4,</emma:literal>
                </emma:interpretation>
                <emma:interpretation id="interp3" emma:lang="en-US" emma:confidence="0">
                  <emma:literal>Xt</emma:literal>
                </emma:interpretation>
                <emma:interpretation id="interp4" emma:lang="en-US" emma:confidence="0">
                  <emma:literal>Net</emma:literal>
                </emma:interpretation>
              </emma:one-of>
            </emma:emma>
          </inkml:annotationXML>
          <inkml:trace contextRef="#ctx0" brushRef="#br0">948 429 92,'0'0'39,"0"0"2,0 0 0,2 26-19,-2-26-14,-3 37 0,-3-14-4,10 8-4,-2-1 0,3 4 0,-3-3 0,3-4 0,0-5 0,-5-22 0,9 30-3,-9-30-9,0 0-22,4-16-8,-4 16 2,-15-28-2</inkml:trace>
          <inkml:trace contextRef="#ctx0" brushRef="#br0" timeOffset="150.0086">798 573 94,'0'0'38,"0"0"0,0 0 0,21 24-26,-1-29-4,20 10-3,-4-3-4,-4-9-17,-1 9-20,3 5-3,-9-4 2,-4 8-2</inkml:trace>
          <inkml:trace contextRef="#ctx0" brushRef="#br0" timeOffset="-363.0208">493 0 108,'-23'16'39,"2"3"3,-7 9-1,-10-9-29,10 29-2,-18-13-7,0 16-3,-7-2 0,8 2 0,-1-3 0,5-6 0,8-5 0,6-9 0,9-7 0,18-21 0,16 19 0,-16-19-30,41-12-13,-6 1 0,9-3 1</inkml:trace>
          <inkml:trace contextRef="#ctx0" brushRef="#br0" timeOffset="-653.0373">177 44 97,'0'0'37,"0"0"4,0 0-2,0 0-25,3 31-3,-3-31-3,18 39 0,-6-13-8,11 13 0,-3 1 0,8 10 0,4-3 0,1 1 0,4-10 0,-3 1 0,-4-4 0,-2-9 0,-3-8 0,-25-18 0,30 18 0,-30-18 0,0 0-11,0 0-24,0-30-7,-7 7 1,0-5 0</inkml:trace>
        </inkml:traceGroup>
      </inkml:traceGroup>
    </inkml:traceGroup>
    <inkml:traceGroup>
      <inkml:annotationXML>
        <emma:emma xmlns:emma="http://www.w3.org/2003/04/emma" version="1.0">
          <emma:interpretation id="{2D6FE979-4ADE-4CB8-9B42-92BFE9888445}" emma:medium="tactile" emma:mode="ink">
            <msink:context xmlns:msink="http://schemas.microsoft.com/ink/2010/main" type="paragraph" rotatedBoundingBox="18033,7080 20035,7945 19630,8884 17628,8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C95161-6B82-4A75-AABC-E8E11C950F86}" emma:medium="tactile" emma:mode="ink">
              <msink:context xmlns:msink="http://schemas.microsoft.com/ink/2010/main" type="line" rotatedBoundingBox="18033,7080 20035,7945 19630,8884 17628,8019">
                <msink:destinationLink direction="with" ref="{F505DA82-5416-47DA-91BC-6CC3511F20F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943C84-6393-449B-A71E-AD1FDD62177C}" emma:medium="tactile" emma:mode="ink">
                <msink:context xmlns:msink="http://schemas.microsoft.com/ink/2010/main" type="inkWord" rotatedBoundingBox="18033,7080 20035,7945 19630,8884 17628,8019"/>
              </emma:interpretation>
              <emma:one-of disjunction-type="recognition" id="oneOf1">
                <emma:interpretation id="interp5" emma:lang="en-US" emma:confidence="0">
                  <emma:literal>Skin</emma:literal>
                </emma:interpretation>
                <emma:interpretation id="interp6" emma:lang="en-US" emma:confidence="0">
                  <emma:literal>Skin,</emma:literal>
                </emma:interpretation>
                <emma:interpretation id="interp7" emma:lang="en-US" emma:confidence="0">
                  <emma:literal>Skins</emma:literal>
                </emma:interpretation>
                <emma:interpretation id="interp8" emma:lang="en-US" emma:confidence="0">
                  <emma:literal>Skins,</emma:literal>
                </emma:interpretation>
                <emma:interpretation id="interp9" emma:lang="en-US" emma:confidence="0">
                  <emma:literal>Skinny</emma:literal>
                </emma:interpretation>
              </emma:one-of>
            </emma:emma>
          </inkml:annotationXML>
          <inkml:trace contextRef="#ctx0" brushRef="#br0" timeOffset="-3564.2039">-351 627 82,'0'0'37,"0"0"0,0 0 2,0 0-24,-2-23-1,2 23-5,0 0-1,-24-10-2,2 3-1,1 7-2,-9-4-3,-1 10 0,-10-3 0,-1 8 0,-6-1 0,4 4 0,-6 2 0,4 2 0,2-1 0,11 1 0,1-1 0,7 1 0,4 1 0,9-1 0,5-1 0,7 4 0,5 2 0,2 2 0,5 3 0,4-2 0,5 4 0,6 4 0,1 2 0,6 0 0,-1-1 0,4 2 0,-1 1 0,1 3 0,0-1 0,-5-3 0,-4-2 0,-2-1 0,-6 1 0,-8-4 0,-1-1 0,-10-5 0,-4-2 0,-4-4 0,-14-1 0,-11-4 0,-3-4 0,-10-5 0,-4-6 0,1-5 0,1-2 0,4-6 0,8 3 0,7-8 0,28 19 0,-32-32-7,32 32-32,12-18-5,-12 18 2,20-14 1</inkml:trace>
          <inkml:trace contextRef="#ctx0" brushRef="#br0" timeOffset="-3103.1775">-222 1360 91,'16'-16'37,"-16"16"2,0 0 2,0 0-26,0 0-1,0 0-4,0 0-2,-5 25-8,8-2 0,-6-1 0,3 12 0,-6-1 0,3 4 0,1 2 0,0-2 0,2-6 0,2-1 0,2-7 0,1-5 0,-5-18 0,7 21 0,-7-21 0,0 0 0,0 0 0,9-21 0,-9 21 0,-2-30-13,2 30-11,19-27-17,-12 10-1,0-6 2,1 2 0</inkml:trace>
          <inkml:trace contextRef="#ctx0" brushRef="#br0" timeOffset="-2722.1557">-33 1383 75,'16'2'37,"-16"-2"0,0 0 2,16 22-21,-16-22-3,0 0-5,-22 20-3,22-20-1,-30 24-1,13-8-2,-4-5 0,3-1-3,-1-3 0,19-7 0,-27 13 0,27-13 0,0 0 0,-9 15 0,9-15 0,7 18 0,-7-18 0,14 21 0,-3-3 0,-11-18 0,30 24 0,-12-13 0,1-1 0,2-3 0,0-1 0,-1 2 0,-1-4 0,-19-4 0,32 14-3,-32-14-9,25-2-28,-25 2-1,0 0 0,0 0 0</inkml:trace>
          <inkml:trace contextRef="#ctx0" brushRef="#br0" timeOffset="-2331.1334">308 1355 97,'21'-16'38,"-21"16"2,0 0-1,19 0-26,-19 0-2,0 0-3,0 0-2,-19 21-3,5-5-3,-1 8 0,0 3 0,0 6 0,0 0 0,4 1 0,0-3 0,8 3 0,3-8 0,5-1 0,6-9 0,-11-16 0,28 21 0,-28-21 0,35 12 0,-35-12-15,37-18-26,-21 8-1,2-1 0,-18 11 1</inkml:trace>
          <inkml:trace contextRef="#ctx0" brushRef="#br0" timeOffset="-1947.1113">465 1504 76,'16'-12'39,"-16"12"-1,0 0 3,0 23-16,0-23-13,-13 26-2,13-26-3,-10 33-2,4-15-3,6-2-2,0-16 0,6 21 0,-6-21 0,17 5 0,-1-12 0,4-4 0,-1-4 0,0-3 0,4-1 0,-1-2 0,4-4 0,-5 6 0,0 3 0,-5 7 0,-16 9 0,20 5 0,-20-5 0,7 32 0,-7-7 0,-4 6 0,1-3 0,-1 2 0,6-5 0,-7-4 0,6-5 0,-1-16-4,11 17-9,-11-17-27,0 0-2,9-24 2,-2 6-1</inkml:trace>
          <inkml:trace contextRef="#ctx0" brushRef="#br0" timeOffset="-1638.0936">844 1399 75,'0'0'39,"23"5"0,-23-5 2,27 31-18,-27-31-6,28 36-5,-18-17-5,8 14-5,-7-3-2,5 11 0,-8-3 0,-1 6 0,-3-2 0,-2-1 0,-6-3 0,2-6 0,-5-2 0,-1-11 0,8-19 0,-20 18 0,20-18 0,-23-21 0,25 0-38,-13-11-4,3-1-2,-3-11 2</inkml:trace>
        </inkml:traceGroup>
      </inkml:traceGroup>
    </inkml:traceGroup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5:57.4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D04C14-EA51-417C-AA06-7C3317B36CCC}" emma:medium="tactile" emma:mode="ink">
          <msink:context xmlns:msink="http://schemas.microsoft.com/ink/2010/main" type="writingRegion" rotatedBoundingBox="19479,11243 21883,11137 21925,12076 19520,12182"/>
        </emma:interpretation>
      </emma:emma>
    </inkml:annotationXML>
    <inkml:traceGroup>
      <inkml:annotationXML>
        <emma:emma xmlns:emma="http://www.w3.org/2003/04/emma" version="1.0">
          <emma:interpretation id="{DA73C62B-7FFB-4D05-A4AB-332E3AEF59D6}" emma:medium="tactile" emma:mode="ink">
            <msink:context xmlns:msink="http://schemas.microsoft.com/ink/2010/main" type="paragraph" rotatedBoundingBox="19479,11243 21883,11137 21925,12076 19520,12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EC1AD2-E663-400E-9D21-91EA37E76DCC}" emma:medium="tactile" emma:mode="ink">
              <msink:context xmlns:msink="http://schemas.microsoft.com/ink/2010/main" type="line" rotatedBoundingBox="19479,11243 21883,11137 21925,12076 19520,12182"/>
            </emma:interpretation>
          </emma:emma>
        </inkml:annotationXML>
        <inkml:traceGroup>
          <inkml:annotationXML>
            <emma:emma xmlns:emma="http://www.w3.org/2003/04/emma" version="1.0">
              <emma:interpretation id="{CEE70AE0-4676-4BE1-B82E-6C92464D5D3F}" emma:medium="tactile" emma:mode="ink">
                <msink:context xmlns:msink="http://schemas.microsoft.com/ink/2010/main" type="inkWord" rotatedBoundingBox="19479,11243 21883,11137 21925,12076 19520,12182">
                  <msink:destinationLink direction="with" ref="{EE59A9CC-3D85-4412-BAE9-7009259F464E}"/>
                </msink:context>
              </emma:interpretation>
              <emma:one-of disjunction-type="recognition" id="oneOf0">
                <emma:interpretation id="interp0" emma:lang="en-US" emma:confidence="0">
                  <emma:literal>alee</emma:literal>
                </emma:interpretation>
                <emma:interpretation id="interp1" emma:lang="en-US" emma:confidence="0">
                  <emma:literal>aleiee</emma:literal>
                </emma:interpretation>
                <emma:interpretation id="interp2" emma:lang="en-US" emma:confidence="0">
                  <emma:literal>alee,</emma:literal>
                </emma:interpretation>
                <emma:interpretation id="interp3" emma:lang="en-US" emma:confidence="0">
                  <emma:literal>abele</emma:literal>
                </emma:interpretation>
                <emma:interpretation id="interp4" emma:lang="en-US" emma:confidence="0">
                  <emma:literal>aile</emma:literal>
                </emma:interpretation>
              </emma:one-of>
            </emma:emma>
          </inkml:annotationXML>
          <inkml:trace contextRef="#ctx0" brushRef="#br0">17912 1896 103,'20'-31'41,"-20"31"2,-4-23-1,1 0-32,3 23-1,-20 0-2,20 0-7,-24 16 0,24-16 0,-25 24 0,25-24 0,-16 25 0,16-25 0,-2 16 0,2-16 0,0 0 0,14 16 0,-14-16 0,0 0 0,16 15 0,-16-15 0,6 20 0,-6-20 0,12 23 0,-12-23 0,18 22 0,-18-22 0,28 9 0,-12-12 0,8-6 0,-2-2 0,1-3 0,-8 2 0,0-4 0,-15 16 0,17-19 0,-17 19 0,0 0 0,0 0 0,-7 23 0,7-23 0,-9 33 0,9-33 0,-3 39-3,3-39-10,10 17-28,-10-17-2,18 11 1,-18-11-1</inkml:trace>
          <inkml:trace contextRef="#ctx0" brushRef="#br0" timeOffset="338.0193">18433 1153 111,'13'-21'42,"-13"21"1,0 18 0,-4 8-29,-5 5-12,7 22-2,-6 5 0,-1 11 0,-5 6 0,5 4 0,-2 0 0,4 0 0,0-6 0,2-10 0,1-9 0,6-12 0,-2-5 0,-2-19 0,13 8-14,-11-26-28,0 0-3,17-35 1,-8 5 1</inkml:trace>
          <inkml:trace contextRef="#ctx0" brushRef="#br0" timeOffset="654.0373">18516 1823 104,'0'0'39,"30"10"1,-7-10-2,-7-14-30,16 7-2,-11-11-3,5 1-2,-3-4-1,-7-4 0,-5 2-1,-8 2 0,-1 5 0,-2 16 1,-16-19 1,16 19 0,-28 11 1,14 6 1,-4 4 0,4 7 1,-2 0-1,9 6-1,2-2-2,3-3 0,4 1-2,1-10-5,15 9-14,0-16-20,-2-10-2,-1-6 2,7-8 0</inkml:trace>
          <inkml:trace contextRef="#ctx0" brushRef="#br0" timeOffset="939.0537">18864 1775 102,'0'0'39,"0"0"2,0 0-1,19 0-28,-19 0-4,25-12-2,-25 12-1,32-14-3,-13 7-2,-3 5 0,-16 2 0,18 5 0,-18-5 0,1 25 0,-4-8 0,3 4 0,-5 2 0,6 4 0,-1-6 0,-1 0 0,2-2 0,-1-19 0,7 28 0,-7-28-2,11 18-24,-11-18-16,0 0-2,14-18 2,-14 18 0</inkml:trace>
          <inkml:trace contextRef="#ctx0" brushRef="#br0" timeOffset="1468.0839">19291 1786 88,'0'0'38,"25"-9"0,-25 9 1,14-21-27,11 22-1,-25-1-5,28-14-2,-28 14-1,23-12-1,-23 12 0,16-10-1,-16 10 0,0 0 0,0 0-1,0 0 1,0 0-1,0 0 0,16-11 0,-16 11 1,0 0-1,0 0 0,17-5 1,-17 5-1,0 0 0,23-11 1,-23 11-1,20-12 0,-20 12 1,21-18-1,-21 18 0,17-24 0,-17 24 0,7-25 0,-7 25 1,-5-21-1,5 21 3,-21-5-3,2 8 0,-3 11 0,1 0 0,2 11 0,-1 1 0,8 6 0,1 0 0,10 3 0,8-2 0,7-1 0,7-6 0,4-3 0,3-5 0,4-15 0,15 13-19,-10-21-24,-1-8-1,-4-6 1,-4-4 0</inkml:trace>
          <inkml:trace contextRef="#ctx0" brushRef="#br0" timeOffset="2413.138">19865 1691 85,'0'0'36,"0"0"2,0 0 0,19 12-25,-19-12-4,0 0-3,20-19-2,-20 19-3,24-14 0,-24 14 0,20-21 0,-20 21 0,19-29 0,-8 14 0,-6-3 1,-5 18 1,-2-28 0,2 28 0,-21-12 1,21 12 0,-39 19-4,18 4 0,-7 3 0,3 9 0,0 2 0,8 5 0,6-3 0,15 3 0,4-7 0,12-1 0,5-4 0,12-8 0,7 0 0,0-12 0,18 15-5,-9-22-37,3 4-3,-5-9 1,2-6-1</inkml:trace>
        </inkml:traceGroup>
      </inkml:traceGroup>
    </inkml:traceGroup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7:32.31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102C66-83E5-4649-842C-DACBE58EFFEE}" emma:medium="tactile" emma:mode="ink">
          <msink:context xmlns:msink="http://schemas.microsoft.com/ink/2010/main" type="inkDrawing" rotatedBoundingBox="20978,15121 21000,7259 23696,7267 23674,15129" semanticType="callout" shapeName="Other">
            <msink:sourceLink direction="to" ref="{1B9E8A64-EAF8-4723-8F58-72DC2228E014}"/>
            <msink:sourceLink direction="from" ref="{2663B229-68DB-49E5-9FEA-81AFA1460A2A}"/>
          </msink:context>
        </emma:interpretation>
      </emma:emma>
    </inkml:annotationXML>
    <inkml:trace contextRef="#ctx0" brushRef="#br0">226 7617 81,'0'0'35,"0"0"1,19-21 0,-1 19-24,-14-21 0,19 14-2,-13-17-2,17 8-2,-10-15 1,15 5-2,-2-11-1,12 4-1,-6-9-3,10 2 0,0-5 0,7-3 0,-1-2 0,5-1 0,-1-1 0,-3-1 0,6-6 0,-5-1 0,-1-5 0,4 1 0,-1-7 0,3 0 0,-3-8 0,2-5 0,1 0 0,-1-7 0,2-4 0,0-5 0,-4-5 0,1-4 0,1-3 0,2-4 0,2-5 0,1-5 0,-3 0 0,2-6 0,-4 2 0,1-1 0,-6-3 0,0 1 0,-9-5 0,-4 4 0,-4-1 0,-6 2 0,-4 3 0,-5-3 0,-1 5 0,-10 0 0,-1 7 0,-2-2 0,-5 0 0,-6 2 0,1 0 0,-6 4 0,-9-1 0,-1 2 0,-6 6 0,-1 1 0,-6 2 0,-3 0 0,-4 2 0,-5 0 0,0 5 0,-2 2 0,-14 0 0,-6 5 0,-4 0 0,-8 4 0,-7 5 0,-1-1 0,-9 7 0,-6-1 0,0 2 0,-3 1 0,-5 5 0,3 1 0,-5 5 0,-4 4 0,2 3 0,5 5 0,8 4 0,6 4 0,8 6 0,13 5 0,6 0 0,16 7 0,10-1 0,8 5 0,8 6 0,6 1 0,19 18 0,-23-23 0,23 23 0,0 0 0,0 0 0,-9-15 0,9 15 0,0 0 0,0 0 0,0 0 0,0 0 0,0 0 0,0 0 0,0 0 0,-9 15 0,9-15 0,-3 16 0,3-16 0,-9 18 0,9-18-7,7 21-27,-7-21-9,5 19-3,-5-19 3,0 0 0</inkml:trace>
    <inkml:trace contextRef="#ctx0" brushRef="#br0" timeOffset="633.0361">191-229 66,'0'0'35,"10"-16"2,-10 16 1,16 7-22,-16-7-2,0 0-2,0 0-4,0 0 0,-21 7-2,21-7-1,-30 27-1,9-10-1,-11-1 0,-1 7-3,-6-4 0,-2 4 0,2-2 0,0-1 0,4-1 0,5-2 0,5-3 0,6 2 0,19-16 0,-18 30 0,18-30 0,7 35 0,4-15 0,7 4 0,6 3 0,5 4 0,2 10 0,8 4 0,2 5 0,-1 9 0,3 3 0,-4 5 0,-8-2 0,3-2 0,-6-3 0,-10-11 0,-4 2 0,-12-30-18,-1 9-25,-4-11-2,3-19 1,-28 23-2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7:34.69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EE63C68-69D9-4962-88EB-100A66DE1636}" emma:medium="tactile" emma:mode="ink">
          <msink:context xmlns:msink="http://schemas.microsoft.com/ink/2010/main" type="writingRegion" rotatedBoundingBox="15237,15290 22822,14968 22961,18241 15377,18563"/>
        </emma:interpretation>
      </emma:emma>
    </inkml:annotationXML>
    <inkml:traceGroup>
      <inkml:annotationXML>
        <emma:emma xmlns:emma="http://www.w3.org/2003/04/emma" version="1.0">
          <emma:interpretation id="{722CCB70-FCA7-435D-8ECC-EEDF8E79541A}" emma:medium="tactile" emma:mode="ink">
            <msink:context xmlns:msink="http://schemas.microsoft.com/ink/2010/main" type="paragraph" rotatedBoundingBox="16229,15248 22355,14988 22397,15964 16271,16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7DAAC5-39DF-4BF1-B1F4-89C003DF45E6}" emma:medium="tactile" emma:mode="ink">
              <msink:context xmlns:msink="http://schemas.microsoft.com/ink/2010/main" type="line" rotatedBoundingBox="16229,15248 22355,14988 22397,15964 16271,16225"/>
            </emma:interpretation>
          </emma:emma>
        </inkml:annotationXML>
        <inkml:traceGroup>
          <inkml:annotationXML>
            <emma:emma xmlns:emma="http://www.w3.org/2003/04/emma" version="1.0">
              <emma:interpretation id="{60EA80F3-F5D4-4AFA-88D2-4C9362340999}" emma:medium="tactile" emma:mode="ink">
                <msink:context xmlns:msink="http://schemas.microsoft.com/ink/2010/main" type="inkWord" rotatedBoundingBox="16229,15248 19668,15102 19710,16078 16271,16225"/>
              </emma:interpretation>
              <emma:one-of disjunction-type="recognition" id="oneOf0">
                <emma:interpretation id="interp0" emma:lang="en-US" emma:confidence="0">
                  <emma:literal>Goodwife</emma:literal>
                </emma:interpretation>
                <emma:interpretation id="interp1" emma:lang="en-US" emma:confidence="0">
                  <emma:literal>Goodwill,</emma:literal>
                </emma:interpretation>
                <emma:interpretation id="interp2" emma:lang="en-US" emma:confidence="0">
                  <emma:literal>Goodwill"</emma:literal>
                </emma:interpretation>
                <emma:interpretation id="interp3" emma:lang="en-US" emma:confidence="0">
                  <emma:literal>Goodwill</emma:literal>
                </emma:interpretation>
                <emma:interpretation id="interp4" emma:lang="en-US" emma:confidence="0">
                  <emma:literal>Woodville</emma:literal>
                </emma:interpretation>
              </emma:one-of>
            </emma:emma>
          </inkml:annotationXML>
          <inkml:trace contextRef="#ctx0" brushRef="#br0">373 36 80,'0'0'36,"-10"-25"1,10 25 0,0 0-22,-34-18-3,34 18-1,-35 13-3,17 8-3,-13-4 1,2 19-2,-6 0 0,5 15-4,-5 6 0,5 6 0,0 5 0,5 4 0,7-1 0,8-4 0,6-8 0,11-8 0,4-9 0,8-15 0,10-13 0,4-14 0,6-12 0,0-10 0,0-4 0,-2-4 0,-2 0 0,-9 4 0,-1 3 0,-9 13 0,-16 10 0,0 0 0,11 24 0,-13-1 0,-2 2 0,-1 5 0,0-2 0,3-4 0,0-1 0,2-23 0,4 26 0,-4-26 0,0 0-9,0 0-32,30-14-1,-18-5 1,4-2-1</inkml:trace>
          <inkml:trace contextRef="#ctx0" brushRef="#br0" timeOffset="301.0173">603 616 91,'0'0'36,"0"35"1,0-16 2,0-19-27,12 33-2,-12-33-3,27 20-3,-10-19 0,8-4-2,-4-11 0,2-2-1,-3-7 1,-3-1-2,-8-3 1,-7 1-1,-9 3 1,-9 5-1,-7 6 0,-5 10 0,-7 6 0,-3 3 0,7 9-2,4 0-2,20 12-4,7-28-26,2 31-5,21-20 0,9-2-1</inkml:trace>
          <inkml:trace contextRef="#ctx0" brushRef="#br0" timeOffset="627.0359">945 621 107,'-23'5'39,"-1"7"3,-4 4-3,17 11-28,-9-12-3,20 8-2,0-3-3,16-1-3,4-9 0,10-4 0,2-10 0,3-8 0,-2-7 0,-1-8 0,-7 1 0,-9-4 0,-6-2 0,-10 6 0,-5 3 0,-9 6 0,-7 9 0,-2 7 0,3 6 0,-3 2-3,13 14-5,-10-14-9,28 11-22,-3-1-2,9 1 0,4-4 1</inkml:trace>
          <inkml:trace contextRef="#ctx0" brushRef="#br0" timeOffset="1099.0628">1336 536 100,'-36'-3'38,"-8"10"2,2 7-1,-8-2-29,24 25-1,-4-7-3,21 10-3,2-4-1,14-3-1,11-7 0,10-5 0,4-12-1,8-12 1,3-17-1,-1-6 0,-1-14 1,-1-11-2,-5-11 1,-3-8-1,-5-9 0,-4-11 0,-2 4 0,-5-5 0,-2 12 0,-5 10 1,-4 11 1,-1 18 0,-10 17 1,6 23 1,-19 26 0,3 18-3,-2 9 0,1 14 0,-1 8 0,4 8 0,0 1 0,7 4 0,3-9 0,4-7 0,5-9 0,-1-15 0,8 1-10,-12-24-30,14-10-2,-14-15 1,32-22 0</inkml:trace>
          <inkml:trace contextRef="#ctx0" brushRef="#br0" timeOffset="1482.0847">1761 470 103,'-5'24'38,"1"1"2,2 3-2,-1-5-30,13 10 0,-8-13-3,11 2-2,-13-22-2,24 21 1,-8-19-2,-16-2 1,27-12 0,-27 12-1,23-21 1,-23 21-1,15-18 0,-15 18 0,0 0 0,0 0 0,16 7 0,-16-7 0,11 16 0,-11-16 1,21 7-1,-5-7 0,0-5 0,5-9 1,-2-6-2,4-1 1,0-1 0,-5-5-2,1 8-1,-10-6-1,7 15-4,-21-10-20,5 20-11,0 0 0,0 0 0,17 2 1</inkml:trace>
          <inkml:trace contextRef="#ctx0" brushRef="#br0" timeOffset="1699.0972">2238 566 116,'-13'21'40,"3"-3"1,1-2-1,-4 15-31,13-31-4,-12 32-3,12-16-3,0-16-2,7 19-3,-7-19-7,23-19-24,-12 0-4,-1-6 2,4-10-2</inkml:trace>
          <inkml:trace contextRef="#ctx0" brushRef="#br0" timeOffset="1837.1051">2290 275 106,'0'0'36,"-22"33"0,11-5-1,2-3-36,11 13-12,5-8-22,-2-5 0,11-2-1,-16-23-1</inkml:trace>
          <inkml:trace contextRef="#ctx0" brushRef="#br0" timeOffset="2129.1218">2624-130 107,'0'0'39,"-19"30"2,3 11-1,0 24-26,-9-4-6,13 24-2,-6-1-6,2 9 0,4-2 0,7-3 0,-2-3 0,7-12 0,1-9 0,3-17 0,6-8 0,-10-39 0,30 28-11,-26-51-17,14-3-13,-1-22-1,3-10 2,1-19-1</inkml:trace>
          <inkml:trace contextRef="#ctx0" brushRef="#br0" timeOffset="2356.1348">2806-131 118,'-19'44'41,"3"5"1,-2 21-1,-5 2-32,19 21-5,-8-3-4,9 8 0,-1-5 0,4-6 0,-2-14 0,4-11 0,0-9 0,-2-22 0,5-3 0,-5-28-15,0 0-26,14-40-1,2 5 0,4-11 0</inkml:trace>
          <inkml:trace contextRef="#ctx0" brushRef="#br0" timeOffset="2512.1437">2882 473 106,'16'27'38,"-16"-5"1,0 1-2,7 9-28,-14-9-3,8 1-3,-1-4-3,0-20-5,6 19-4,-6-19-24,0 0-6,-4-30 1,6 0-1</inkml:trace>
          <inkml:trace contextRef="#ctx0" brushRef="#br0" timeOffset="2866.1639">2963 306 79,'5'27'33,"-10"-6"-2,9 16 1,3-1-27,-2-7 0,11 6-4,1-7 0,8-2-1,-2-6 2,5-3 0,-5-12 1,7-3 1,-7-12 1,0 1 0,-12-14 1,3 5 0,-12-11 0,5 7 0,-9-4 0,2 26 0,-12-26 0,12 26-1,-25 10-5,11 15 0,-2-1 0,2 13 0,1 6 0,8 2 0,5 4 0,11-5 0,12 2 0,7-27 0,21 11-41,14-19-1,9-8 0,4-17-1</inkml:trace>
        </inkml:traceGroup>
        <inkml:traceGroup>
          <inkml:annotationXML>
            <emma:emma xmlns:emma="http://www.w3.org/2003/04/emma" version="1.0">
              <emma:interpretation id="{2663B229-68DB-49E5-9FEA-81AFA1460A2A}" emma:medium="tactile" emma:mode="ink">
                <msink:context xmlns:msink="http://schemas.microsoft.com/ink/2010/main" type="inkWord" rotatedBoundingBox="20459,15388 22369,15307 22390,15804 20480,15885">
                  <msink:destinationLink direction="from" ref="{AB102C66-83E5-4649-842C-DACBE58EFFEE}"/>
                </msink:context>
              </emma:interpretation>
              <emma:one-of disjunction-type="recognition" id="oneOf1">
                <emma:interpretation id="interp5" emma:lang="en-US" emma:confidence="0">
                  <emma:literal>tone</emma:literal>
                </emma:interpretation>
                <emma:interpretation id="interp6" emma:lang="en-US" emma:confidence="0">
                  <emma:literal>tower</emma:literal>
                </emma:interpretation>
                <emma:interpretation id="interp7" emma:lang="en-US" emma:confidence="0">
                  <emma:literal>tones</emma:literal>
                </emma:interpretation>
                <emma:interpretation id="interp8" emma:lang="en-US" emma:confidence="0">
                  <emma:literal>toner</emma:literal>
                </emma:interpretation>
                <emma:interpretation id="interp9" emma:lang="en-US" emma:confidence="0">
                  <emma:literal>Toner</emma:literal>
                </emma:interpretation>
              </emma:one-of>
            </emma:emma>
          </inkml:annotationXML>
          <inkml:trace contextRef="#ctx0" brushRef="#br0" timeOffset="3731.2135">4209 294 107,'2'-16'36,"-2"16"2,37 0-1,-9-2-31,18 8-2,2 1-4,-2-6-5,12 15-7,-17-16-3,12 18-1,-27-16 0,11 17 8,-37-19 5,25 26 4,-20-3 4,-5-23 8,0 37 5,0-37 0,4 32 0,-4-32-6,12 19-4,-12-19-2,39-2-3,-14-10-3,3-2 0,-5-4 0,-2-3 0,-3-5 0,-8-1 0,-10-1 0,-5 4 0,-11 1 0,-2 5 0,-6 8 0,-5 3 0,3 7 0,-1 5 0,6 7 0,2 2 0,10 11 0,9-25-4,5 46-13,6-30-23,8 1-2,6-6 2,5-4-1</inkml:trace>
          <inkml:trace contextRef="#ctx0" brushRef="#br0" timeOffset="3317.1897">4446 108 111,'0'0'40,"0"0"0,-18 8 1,15 26-30,-8-11-2,9 17-6,-10 2-3,8 11 0,-3 1 0,2-1 0,7-2 0,1-5 0,3-6 0,-3-12 0,6 0 0,-9-28-14,0 0-27,0 0-1,-16-19 1,0-11-1</inkml:trace>
          <inkml:trace contextRef="#ctx0" brushRef="#br0" timeOffset="4422.253">4989 308 100,'0'0'38,"8"-18"3,-8 18-2,-20 0-26,25 18-2,-5-18-4,0 33-1,-1-12-6,4 8 0,1-3 0,8 0 0,-5-3 0,9-5 0,0-8 0,5-8 0,4-5 0,-1-10 0,-1-3 0,-3-8 0,5 1 0,-6-3 0,-3 5 0,-6 3 0,-10 18 0,0 0 0,18-11 0,-18 11 0,11 23 0,-4-5 0,3 1 0,6 0 0,4-3 0,3-5 0,5-6 0,2-5 0,-4-5 0,3-6 0,-5-6 0,-4-3 0,-6-6 0,-2 0 0,-8 1 0,-10 2 0,-2 6 0,8 17 0,-32-21 0,16 21 0,16 0 0,-30 22 0,19 1 0,4 4 0,6 1 0,6 2 0,4-4 0,8-1 0,4-1 0,1-10 0,11 7-10,-15-26-8,22 21-4,-24-27 0,23 20 7,-19-14 7,3 3 6,-4 0 4,-5-15 5,16 15 11,-19-31 4,26 15-1,-23-26-6,21 12-7,-8-10-4,8 7-4,0-2 0,-1 7 0,5 16 0,-15 6-40,10 9-1,-1 6 0,-1 9 0</inkml:trace>
        </inkml:traceGroup>
      </inkml:traceGroup>
    </inkml:traceGroup>
    <inkml:traceGroup>
      <inkml:annotationXML>
        <emma:emma xmlns:emma="http://www.w3.org/2003/04/emma" version="1.0">
          <emma:interpretation id="{F1720558-6519-4059-B92C-9F4657B2DA79}" emma:medium="tactile" emma:mode="ink">
            <msink:context xmlns:msink="http://schemas.microsoft.com/ink/2010/main" type="paragraph" rotatedBoundingBox="15281,16494 22296,16056 22347,16876 15333,17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1F030F-0308-4AE3-9D8C-E37E569D938E}" emma:medium="tactile" emma:mode="ink">
              <msink:context xmlns:msink="http://schemas.microsoft.com/ink/2010/main" type="line" rotatedBoundingBox="15281,16494 22296,16056 22347,16876 15333,17315"/>
            </emma:interpretation>
          </emma:emma>
        </inkml:annotationXML>
        <inkml:traceGroup>
          <inkml:annotationXML>
            <emma:emma xmlns:emma="http://www.w3.org/2003/04/emma" version="1.0">
              <emma:interpretation id="{65B71F37-DDB5-408E-8C93-AE8AF1455112}" emma:medium="tactile" emma:mode="ink">
                <msink:context xmlns:msink="http://schemas.microsoft.com/ink/2010/main" type="inkWord" rotatedBoundingBox="15291,16649 16645,16565 16680,17128 15326,17213"/>
              </emma:interpretation>
              <emma:one-of disjunction-type="recognition" id="oneOf2">
                <emma:interpretation id="interp10" emma:lang="en-US" emma:confidence="0">
                  <emma:literal>easy</emma:literal>
                </emma:interpretation>
                <emma:interpretation id="interp11" emma:lang="en-US" emma:confidence="0">
                  <emma:literal>case</emma:literal>
                </emma:interpretation>
                <emma:interpretation id="interp12" emma:lang="en-US" emma:confidence="0">
                  <emma:literal>east,</emma:literal>
                </emma:interpretation>
                <emma:interpretation id="interp13" emma:lang="en-US" emma:confidence="0">
                  <emma:literal>ease</emma:literal>
                </emma:interpretation>
                <emma:interpretation id="interp14" emma:lang="en-US" emma:confidence="0">
                  <emma:literal>east</emma:literal>
                </emma:interpretation>
              </emma:one-of>
            </emma:emma>
          </inkml:annotationXML>
          <inkml:trace contextRef="#ctx0" brushRef="#br0" timeOffset="5236.2995">-830 1501 102,'0'0'38,"-20"16"2,20-16-2,-19 2-26,19-2-3,0 0-2,16 16-2,-16-16-1,17-9-4,-17 9 0,25-21 0,-25 21 0,28-32 0,-15 14 0,-3-1 0,-4 0 0,-3 1 0,-3 18 0,-11-23 0,11 23 0,-33-7 0,8 13 0,-1 9 0,-3 5 0,5 6 0,1 6 0,5 5 0,6 0 0,10-1 0,6 0 0,8-7 0,7 1 0,3-7 0,6-5 0,-2-13 0,8 4-4,-15-21-31,13 1-6,-4-7-1,-3-4 1</inkml:trace>
          <inkml:trace contextRef="#ctx0" brushRef="#br0" timeOffset="5649.3232">-499 1438 103,'-19'-9'39,"1"18"2,-3 0-1,19 15-28,-22-11-3,11 11-2,-4-6-3,8 5-4,4-6 0,6-1 0,-1-16 0,18 19 0,-18-19 0,34-1 0,-13-10 0,2-5 0,1-3 0,-2 0 0,-3 1 0,-5-1 0,0 3 0,-14 16 0,0 0 0,0 0 0,0 0 0,4 35 0,-6-10 0,0 4 0,1 3 0,2 0 0,3-4 0,1-9 0,6-1 0,-11-18 0,30 5-3,-23-26-10,17 5-27,-9-5-2,2-4 1,-3-3 0</inkml:trace>
          <inkml:trace contextRef="#ctx0" brushRef="#br0" timeOffset="6070.3472">-168 1440 95,'0'0'38,"-11"-16"2,11 16-1,-16-18-22,16 18-7,0 0-2,0 0-3,0 0-2,-10 16-3,10-16 0,-8 16 0,8-16 0,-10 23 0,10-23 0,-16 28 0,16-28 0,-7 24 0,7-24 0,0 18 0,0-18 0,9 19 0,-9-19 0,21 20 0,-21-20 0,30 22 0,-30-22 0,30 27 0,-30-27 0,18 30 0,-18-30 0,1 24 0,-1-24 0,-21 21 0,5-12 0,-7-2 0,4 0 0,-2-7 0,5 7 0,-2-10 0,18 3-3,-17-14-11,32 15-20,-15-1-8,25-22 1,-5 8 0</inkml:trace>
          <inkml:trace contextRef="#ctx0" brushRef="#br0" timeOffset="6422.3674">58 1526 71,'0'0'36,"30"5"1,-15-3 0,3-9-14,16 16-11,-11-18-4,12 5-4,-2-10-1,4 4-1,-7-6-1,-1 3 1,-6-1-1,-4 4 2,-19 10 0,12-18 0,-12 18 2,-17 7-1,-6 7-4,-4 18 0,-15 1 0,-7 15 0,-8 1 0,2 7 0,-1-3 0,6 0 0,10-11 0,8-9 0,16-10 0,16-23 0,18 18 0,-1-29-27,26-3-16,1-16-1,7 2 0</inkml:trace>
        </inkml:traceGroup>
        <inkml:traceGroup>
          <inkml:annotationXML>
            <emma:emma xmlns:emma="http://www.w3.org/2003/04/emma" version="1.0">
              <emma:interpretation id="{5F35C9FE-F352-4BDB-A2D6-888DEB3EA8AD}" emma:medium="tactile" emma:mode="ink">
                <msink:context xmlns:msink="http://schemas.microsoft.com/ink/2010/main" type="inkWord" rotatedBoundingBox="17271,16514 17846,16478 17874,16932 17299,16968"/>
              </emma:interpretation>
              <emma:one-of disjunction-type="recognition" id="oneOf3">
                <emma:interpretation id="interp15" emma:lang="en-US" emma:confidence="0">
                  <emma:literal>to</emma:literal>
                </emma:interpretation>
                <emma:interpretation id="interp16" emma:lang="en-US" emma:confidence="0">
                  <emma:literal>To</emma:literal>
                </emma:interpretation>
                <emma:interpretation id="interp17" emma:lang="en-US" emma:confidence="0">
                  <emma:literal>too</emma:literal>
                </emma:interpretation>
                <emma:interpretation id="interp18" emma:lang="en-US" emma:confidence="0">
                  <emma:literal>Ho</emma:literal>
                </emma:interpretation>
                <emma:interpretation id="interp19" emma:lang="en-US" emma:confidence="0">
                  <emma:literal>toe</emma:literal>
                </emma:interpretation>
              </emma:one-of>
            </emma:emma>
          </inkml:annotationXML>
          <inkml:trace contextRef="#ctx0" brushRef="#br0" timeOffset="7236.4139">1034 1415 95,'0'0'34,"-9"16"0,12 1 0,-3-17-28,37 25-3,-7-14-1,11-1-2,5-3 0,2 0 0,1 2-1,-3-2 1,-7 4 1,-9 4 1,-11-1 1,-3 7 1,-16-21 1,5 37 0,-5-37 0,2 32 1,-2-32-2,20 2 0,-3-16-2,8-2 0,0-7 0,5-3 1,-7-4-3,-6-2 0,-8 1 0,-7 6 0,-15 4 0,-4 5 0,-8 7 0,-5 6 0,2 3 0,0 2 0,13 20-14,15-22-26,-10 23-3,10-23 2,25 18-3</inkml:trace>
          <inkml:trace contextRef="#ctx0" brushRef="#br0" timeOffset="6876.3934">1267 1229 115,'-7'26'39,"1"4"1,-6 3 0,7 15-33,-6-8-2,11 9-1,-5-5-2,8 4-1,-1-4-1,-4-11-1,4 1-3,-2-34-3,-5 29-11,5-29-21,-25-12-2,9-11 1,-3-7 0</inkml:trace>
        </inkml:traceGroup>
        <inkml:traceGroup>
          <inkml:annotationXML>
            <emma:emma xmlns:emma="http://www.w3.org/2003/04/emma" version="1.0">
              <emma:interpretation id="{4A8D9ED2-01A7-4BD5-8DE0-DDE462FE4122}" emma:medium="tactile" emma:mode="ink">
                <msink:context xmlns:msink="http://schemas.microsoft.com/ink/2010/main" type="inkWord" rotatedBoundingBox="19069,16258 22296,16056 22347,16876 19120,17078"/>
              </emma:interpretation>
              <emma:one-of disjunction-type="recognition" id="oneOf4">
                <emma:interpretation id="interp20" emma:lang="en-US" emma:confidence="0">
                  <emma:literal>industry</emma:literal>
                </emma:interpretation>
                <emma:interpretation id="interp21" emma:lang="en-US" emma:confidence="0">
                  <emma:literal>understand</emma:literal>
                </emma:interpretation>
                <emma:interpretation id="interp22" emma:lang="en-US" emma:confidence="0">
                  <emma:literal>undusted</emma:literal>
                </emma:interpretation>
                <emma:interpretation id="interp23" emma:lang="en-US" emma:confidence="0">
                  <emma:literal>understood</emma:literal>
                </emma:interpretation>
                <emma:interpretation id="interp24" emma:lang="en-US" emma:confidence="0">
                  <emma:literal>Undusted</emma:literal>
                </emma:interpretation>
              </emma:one-of>
            </emma:emma>
          </inkml:annotationXML>
          <inkml:trace contextRef="#ctx0" brushRef="#br0" timeOffset="7846.4487">2921 1311 91,'0'0'39,"-6"-21"-1,6 21 3,0 0-25,-16-16-3,13 32-4,-16-5-1,11 13-8,-6 3 0,7 6 0,2 6 0,3 1 0,6-6 0,6-3 0,8-10 0,7-8 0,3-10 0,0-6 0,0-8 0,1-14 0,2 3 0,-13-22-14,3 12-27,-7 0-2,-3 6 1,-7 3 0</inkml:trace>
          <inkml:trace contextRef="#ctx0" brushRef="#br0" timeOffset="8212.4697">3217 1413 116,'0'0'40,"16"23"1,-16-23-1,0 0-31,0 0-3,20 19-3,-20-19-3,19 2 0,-19-2 0,25-9 0,-25 9 0,33-22 0,-10 2 0,4-1 0,4-2 0,1-1 0,-2-1 0,4 8 0,-8 2 0,-6 12 0,-3 8 0,-17-5 0,11 27 0,-11-6 0,-2 7 0,-1-2 0,1-1 0,0-6 0,7-1 0,-5-18 0,16 19-14,-16-19-26,0 0-2,23-12 1,-23 12-1</inkml:trace>
          <inkml:trace contextRef="#ctx0" brushRef="#br0" timeOffset="9046.5175">3914 1317 100,'0'0'39,"-22"-7"0,22 7 1,-25 12-28,-2-10-2,17 17-3,-10-5-2,8 7-2,-4-2-3,7 3 0,2-3 0,7 0 0,4-1 0,3-2 0,9-9 0,1-6 0,4-4 0,10-9 0,0-6 0,3-7 0,-1-6 0,-1-11 0,0-4 0,0-7 0,-2-3 0,-9-4 0,-3 2 0,-4 2 0,-4 5 0,-1 12 0,-7 11 0,-4 11 0,2 17 0,-21 15 0,7 10 0,-2 12 0,-2 7 0,4 12 0,-4 0 0,6 2 0,5-1 0,5-1 0,6-9 0,3-5 0,7-10 0,2-13 0,3-8 0,6-9 0,0-11 0,1-7 0,1-7 0,-1-5 0,-8-7 0,-2 2 0,-6 1 0,-3 6 0,-1 3 0,-6 23 0,1-21 0,-1 21 0,-5 19 0,5 2 0,0 2 0,2 5 0,1 0 0,3-3 0,3 6 0,3-9 0,6-1 0,-18-21 0,37 24-4,-18-29-5,15 10-2,-17-22-2,20 13 1,-23-20 1,16 9 5,-8-11 3,1 1 4,-2 1 4,-12-11 3,13 12 1,-13-10 1,16 11-2,-14-4-2,8 10-3,-1 4-5,-8-4-18,8 16-17,-18 0-1,23 18 0,-18-1-1</inkml:trace>
          <inkml:trace contextRef="#ctx0" brushRef="#br0" timeOffset="9505.5437">4951 1041 85,'7'-16'36,"-7"16"0,0 0 3,-18-4-26,18 22 1,-21-13-3,7 13-2,-13-4-3,8 5 0,-8-5-6,8 6 0,-4-5 0,12 7 0,11-22 0,-8 29 0,16-11 0,8 0 0,5-1 0,4 1 0,-2 1 0,2-1 0,-2 3 0,-7-2 0,-6-3 0,-6 1 0,-4-17 0,-13 30 0,13-30 0,-30 23 0,15-16 0,-3-7 0,18 0 0,-28-9 0,28 9-18,0 0-22,5-31-3,2-1 3,9-1-1</inkml:trace>
          <inkml:trace contextRef="#ctx0" brushRef="#br0" timeOffset="10026.5735">5131 993 92,'-2'18'36,"-2"10"2,-1 4 1,2 17-19,-5-11-12,12 12-2,-4-12-2,5 5-3,-1-8 1,-2-7-3,1-5-2,-3-23-4,-10 15-3,-8-29-8,18 14-11,-18-30-5,16 13 5,-17-18 11,21 17 10,-7-5 7,1-3 6,4 26 10,7-28 10,-7 28 6,18-12-1,5 19-13,-23-7-6,28-11-5,-28 11-2,39-10-1,-20 6 0,1 4 0,-5 0 0,3 12 0,-18-12 0,23 32 0,-14-13-1,1 4-2,-1-2 0,2 2 0,3-7 0,4-7 0,5-9 0,7-6 0,1-6 0,-1 0 0,-1-6 0,-6 1 0,-2 6 0,-21 11 0,28 0-7,-28 0-1,2 33-5,-18-22-18,14 14-9,7-4 1,-1-2 0,-4-19 3</inkml:trace>
          <inkml:trace contextRef="#ctx0" brushRef="#br0" timeOffset="10426.5964">5798 1171 89,'0'0'38,"0"0"0,0 0 2,-23 12-18,5-3-11,17 12-5,1-21-1,-4 30-2,4-30 0,9 21-3,-9-21 0,25-9 0,-8-7 0,4-5 0,1-5 0,2-9 0,3-7 0,-1-8 0,1 1 0,-3 2 0,-1 1 0,-1 7 0,-8 9 0,-5 15 0,-9 15 0,-4 19 0,-8 16 0,-4 20 0,-5 8 0,-1 12 0,-6 6 0,2 4 0,1-5 0,4-2 0,3-10 0,4-15 0,9 0 0,-13-30-21,23-6-23,-5-17-1,0 0 1</inkml:trace>
        </inkml:traceGroup>
      </inkml:traceGroup>
    </inkml:traceGroup>
    <inkml:traceGroup>
      <inkml:annotationXML>
        <emma:emma xmlns:emma="http://www.w3.org/2003/04/emma" version="1.0">
          <emma:interpretation id="{562012B6-6746-48A5-90E8-8E3E1BC77250}" emma:medium="tactile" emma:mode="ink">
            <msink:context xmlns:msink="http://schemas.microsoft.com/ink/2010/main" type="paragraph" rotatedBoundingBox="15399,17522 22919,17247 22956,18259 15436,18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E34D69-EAEB-4493-BA35-E190A1BBE066}" emma:medium="tactile" emma:mode="ink">
              <msink:context xmlns:msink="http://schemas.microsoft.com/ink/2010/main" type="inkBullet" rotatedBoundingBox="15401,17568 15572,17562 15581,17793 15409,17799"/>
            </emma:interpretation>
            <emma:one-of disjunction-type="recognition" id="oneOf5">
              <emma:interpretation id="interp25" emma:lang="en-US" emma:confidence="0">
                <emma:literal>he</emma:literal>
              </emma:interpretation>
              <emma:interpretation id="interp26" emma:lang="en-US" emma:confidence="0">
                <emma:literal>a</emma:literal>
              </emma:interpretation>
              <emma:interpretation id="interp27" emma:lang="en-US" emma:confidence="0">
                <emma:literal>be</emma:literal>
              </emma:interpretation>
              <emma:interpretation id="interp28" emma:lang="en-US" emma:confidence="0">
                <emma:literal>11</emma:literal>
              </emma:interpretation>
              <emma:interpretation id="interp29" emma:lang="en-US" emma:confidence="0">
                <emma:literal>X</emma:literal>
              </emma:interpretation>
            </emma:one-of>
          </emma:emma>
        </inkml:annotationXML>
        <inkml:trace contextRef="#ctx0" brushRef="#br0" timeOffset="11486.6569">-737 2294 108,'-14'19'38,"-2"2"2,-1 5-2,-8-6-30,12 13-3,-2-8-2,2-4-6,13 5-4,0-26-18,0 0-14,0 0 1,28-23-1,-8 2-1</inkml:trace>
        <inkml:trace contextRef="#ctx0" brushRef="#br0" timeOffset="11636.6655">-682 2385 111,'-14'28'37,"-2"-2"0,0 1-1,4-8-35,12-19-7,0 21-29,0-21-2,23 13-1,-4-8 1</inkml:trace>
      </inkml:traceGroup>
      <inkml:traceGroup>
        <inkml:annotationXML>
          <emma:emma xmlns:emma="http://www.w3.org/2003/04/emma" version="1.0">
            <emma:interpretation id="{14DC8280-5037-4345-B25B-A02566927C78}" emma:medium="tactile" emma:mode="ink">
              <msink:context xmlns:msink="http://schemas.microsoft.com/ink/2010/main" type="line" rotatedBoundingBox="15870,17504 22919,17247 22956,18259 15907,18517"/>
            </emma:interpretation>
          </emma:emma>
        </inkml:annotationXML>
        <inkml:traceGroup>
          <inkml:annotationXML>
            <emma:emma xmlns:emma="http://www.w3.org/2003/04/emma" version="1.0">
              <emma:interpretation id="{E96FDFD5-42BE-445A-9963-B779FA25C07C}" emma:medium="tactile" emma:mode="ink">
                <msink:context xmlns:msink="http://schemas.microsoft.com/ink/2010/main" type="inkWord" rotatedBoundingBox="15873,17585 17708,17518 17740,18391 15905,18458"/>
              </emma:interpretation>
              <emma:one-of disjunction-type="recognition" id="oneOf6">
                <emma:interpretation id="interp30" emma:lang="en-US" emma:confidence="1">
                  <emma:literal>Kuhn</emma:literal>
                </emma:interpretation>
                <emma:interpretation id="interp31" emma:lang="en-US" emma:confidence="0">
                  <emma:literal>Kahn</emma:literal>
                </emma:interpretation>
                <emma:interpretation id="interp32" emma:lang="en-US" emma:confidence="0">
                  <emma:literal>huh,</emma:literal>
                </emma:interpretation>
                <emma:interpretation id="interp33" emma:lang="en-US" emma:confidence="0">
                  <emma:literal>Huh,</emma:literal>
                </emma:interpretation>
                <emma:interpretation id="interp34" emma:lang="en-US" emma:confidence="0">
                  <emma:literal>kuhn</emma:literal>
                </emma:interpretation>
              </emma:one-of>
            </emma:emma>
          </inkml:annotationXML>
          <inkml:trace contextRef="#ctx0" brushRef="#br0" timeOffset="12062.69">-310 2359 113,'0'0'39,"0"0"4,0 0-2,-24 24-31,22 17-3,-7-3-5,9 19-2,-5 1 0,3 12 0,-2 4 0,3-1 0,1 3 0,0-8 0,1-4 0,-1-12 0,0-6 0,2-14 0,0-8 0,-2-24 0,5 16 0,-5-16 0,11-28 0,-8-12 0,19 19-25,-15-29-17,9 1-2,-6-11 2,4 8 0</inkml:trace>
          <inkml:trace contextRef="#ctx0" brushRef="#br0" timeOffset="12408.7098">70 2501 103,'0'0'40,"12"18"0,-12-18 1,-5 42-30,-22-26-3,8 13-1,-13-8-2,4 6-5,-9-6 0,0 5 0,0-3 0,2 0 0,1 0 0,6 0 0,7-4 0,6 2 0,7 2 0,9 0 0,5 0 0,6 1 0,9-4 0,6-3 0,3 4 0,1 2 0,-1 0 0,2-2 0,5 4 0,-7-8 0,6 13-5,-26-11-36,17 1-2,-8-13 1,2-4-1</inkml:trace>
          <inkml:trace contextRef="#ctx0" brushRef="#br0" timeOffset="12819.7333">324 2889 115,'-2'27'40,"-1"-8"1,-3 7-1,-4-3-34,13 5-1,-3-7-1,11 2-2,-11-23 0,30 20-2,-7-19 0,2-8 0,-1-7 0,6-3 0,-5-10 0,2-1 0,-6 0 0,2 0 0,-7 5 0,-4 6 0,-12 17 0,0 0 0,0 0 0,9 21 0,-11 5 0,-3 4 0,3 5 0,-2 0 0,8-3-3,-2-11-2,17 7-8,-19-28-26,18 9-3,-18-9 1,30-27 0</inkml:trace>
          <inkml:trace contextRef="#ctx0" brushRef="#br0" timeOffset="13245.7577">845 2271 100,'0'0'40,"-2"33"-1,-2 9 2,-6 4-19,10 24-15,-9-3-1,9 14-6,-5-6 0,7 1 0,-2-6 0,3-6 0,1-17 0,3-10 0,5-18 0,-12-19 0,28-5 0,-12-13 0,2-10 0,1-7 0,6-7 0,-4 2 0,0 6 0,-7 13 0,-14 21 0,25-14 0,-25 14 0,14 30 0,-14 0 0,0 1 0,-5 5 0,5-3 0,-2-3 0,0-9 0,6-4 0,-4-17 0,7 22 0,-7-22-13,18-9-28,-18 9-1,16-20 0,-8 5 0</inkml:trace>
          <inkml:trace contextRef="#ctx0" brushRef="#br0" timeOffset="13566.776">1245 2830 107,'2'31'40,"-4"-13"1,4 3-1,-2-21-30,13 21-2,-13-21-3,26-2-1,-8-7-4,3-3 0,0-7 0,4 3 0,-4-3 0,0 6 0,-3 6 0,-2 11 0,-16-4 0,17 38 0,-11-9 0,-3 4 0,1 7 0,-3-4 0,-1 2 0,-1-10 0,6 0 0,-5-28-39,-5 20-3,5-20-3,0 0 2</inkml:trace>
        </inkml:traceGroup>
        <inkml:traceGroup>
          <inkml:annotationXML>
            <emma:emma xmlns:emma="http://www.w3.org/2003/04/emma" version="1.0">
              <emma:interpretation id="{F3A1138D-D222-496F-94EC-4B08EF697C39}" emma:medium="tactile" emma:mode="ink">
                <msink:context xmlns:msink="http://schemas.microsoft.com/ink/2010/main" type="inkWord" rotatedBoundingBox="18697,17401 22919,17247 22956,18259 18734,18413"/>
              </emma:interpretation>
              <emma:one-of disjunction-type="recognition" id="oneOf7">
                <emma:interpretation id="interp35" emma:lang="en-US" emma:confidence="0">
                  <emma:literal>Filtration"</emma:literal>
                </emma:interpretation>
                <emma:interpretation id="interp36" emma:lang="en-US" emma:confidence="0">
                  <emma:literal>Filtrations"</emma:literal>
                </emma:interpretation>
                <emma:interpretation id="interp37" emma:lang="en-US" emma:confidence="0">
                  <emma:literal>Filtration'"</emma:literal>
                </emma:interpretation>
                <emma:interpretation id="interp38" emma:lang="en-US" emma:confidence="0">
                  <emma:literal>Filtration"'</emma:literal>
                </emma:interpretation>
                <emma:interpretation id="interp39" emma:lang="en-US" emma:confidence="0">
                  <emma:literal>Filtrations"'</emma:literal>
                </emma:interpretation>
              </emma:one-of>
            </emma:emma>
          </inkml:annotationXML>
          <inkml:trace contextRef="#ctx0" brushRef="#br0" timeOffset="14371.8221">2456 2403 102,'-7'-20'38,"7"20"4,22-19-4,-1-4-27,21 16-1,-3-16-2,16 9-5,3-5-2,4 5 1,1 0-4,1 1 2,-1 10-4,-10-6 0,4 20-6,-29-18-13,-2 19-16,-10 2-2,-12 5 2,-11 1-1</inkml:trace>
          <inkml:trace contextRef="#ctx0" brushRef="#br0" timeOffset="14597.835">2554 2663 95,'-13'19'37,"13"-19"2,7 18-1,16-13-30,9-23-2,21 2-1,-4-6-3,4 0-1,-5 1-1,-9 4-2,-2 12-2,-21-6-6,7 20-27,-23-9-1,3 31 0,-3-11 0</inkml:trace>
          <inkml:trace contextRef="#ctx0" brushRef="#br0" timeOffset="14155.8097">2663 2258 110,'-14'36'40,"-2"4"1,0 22-1,-5-3-31,12 24-3,-5-6 0,10 8-3,3-13-3,4-6 0,1-8 0,3-16 0,0-8 0,-7-34 0,17 21-4,-13-40-4,-4 19-9,12-39-23,-6-3-2,-10-13 1,-1-4 0</inkml:trace>
          <inkml:trace contextRef="#ctx0" brushRef="#br0" timeOffset="14816.8475">3099 2823 107,'-4'31'38,"1"-3"2,1 4-2,-12-11-30,19 9-4,-6-11-1,4-3-3,-3-16-2,0 0-4,0 0-5,5-16-24,-3-5-5,0-11 2,0-11-2</inkml:trace>
          <inkml:trace contextRef="#ctx0" brushRef="#br0" timeOffset="14957.8555">3124 2454 95,'0'0'35,"1"15"-1,-1 3 1,0-18-37,20 25-29,-8-10-1,-12-15-4,27 20 1</inkml:trace>
          <inkml:trace contextRef="#ctx0" brushRef="#br0" timeOffset="15280.8741">3514 2099 111,'-9'28'40,"0"7"1,-7 5 0,9 22-32,-14-6 1,12 20-7,-7-1-3,6 11 0,-3-3 0,4 1 0,4-8 0,3-6 0,2-9 0,0-13 0,2-8 0,0-17 0,-2-23 0,21 7-3,-1-7-9,-24-24-30,20-6-1,-4-16 2,4-3-1</inkml:trace>
          <inkml:trace contextRef="#ctx0" brushRef="#br0" timeOffset="15792.9034">3577 2682 75,'-24'-12'35,"24"12"1,0 0 1,5-30-22,18 33-5,-23-3-2,42-8-4,-15 4-1,3 6-4,1 12-5,-11-2-29,3 4-3,-4 5 2,-5 0-2</inkml:trace>
          <inkml:trace contextRef="#ctx0" brushRef="#br0" timeOffset="15636.8944">3717 2281 57,'0'0'33,"14"-16"4,-14 16-2,0 0-4,0 0-9,14 30-7,-14-30-3,-5 53-4,-4-14-3,5 19-5,-4 3 0,-1 13 0,0 3 0,0 1 0,0 1 0,4-7 0,1-7 0,1-12 0,5-8 0,-1-17 0,3-5 0,-4-23 0,0 0-3,5-31-14,4 4-25,-12-17-1,1-3 2,-7-9-1</inkml:trace>
          <inkml:trace contextRef="#ctx0" brushRef="#br0" timeOffset="16025.9167">3824 2845 99,'11'-22'39,"-7"4"-1,-1-8 1,11 6-30,-10-20-2,13 6-2,-2-2-2,2 4-2,-1 2 0,2 4 0,-2 6-1,1 6-1,-1 9 0,-16 5-4,30 9-3,-30-9-18,20 9-14,-20-9 2,28 29-2,-14-11 3</inkml:trace>
          <inkml:trace contextRef="#ctx0" brushRef="#br0" timeOffset="16455.9413">4192 2670 89,'0'0'37,"-20"12"1,20-12 3,-12 26-26,-11-27-3,14 25-4,-12-12-1,10 11-2,-5 0-2,8 0-3,-1-2 0,9 0 0,0-5 0,0-16 0,14 18 0,-14-18 0,30-9 0,-11-2 0,1-8 0,-1 0 0,2-1 0,-1 1 0,-20 19 0,24-19 0,-24 19 0,0 0 0,16 19 0,-14 0 0,-4 8 0,2-1 0,-3 0 0,5-3 0,-4 2 0,2-4 0,2-5 0,-2-16 0,3 17 0,-3-17 0,0 0 0,0 0-12,41-10-17,-29-13-13,11 0 0,-2-17 2,11-6-1</inkml:trace>
          <inkml:trace contextRef="#ctx0" brushRef="#br0" timeOffset="17025.9739">4562 2469 105,'-26'-17'39,"26"17"1,0 0 0,0 0-30,3 16-3,17-8-3,-3-2-1,12 1-1,6-2-3,2-3 0,4 3-1,-6 2-1,0 5 0,-7 1-1,-1 8 0,-9 0 0,-4 9 1,-4-2 1,-3 7 1,-1-5 0,-1-2 0,2-2 1,0-5 0,2-5 0,-9-16 0,12 21 0,-12-21 0,0 0-1,0 0-2,0 0-2,18-19-8,-20-9-17,7-4-6,8-5 1,-1-8-1</inkml:trace>
          <inkml:trace contextRef="#ctx0" brushRef="#br0" timeOffset="16695.955">4785 2230 120,'0'0'40,"3"41"1,-13-6 1,6 23-35,-10-5-2,7 19-5,-4-4 0,4 2 0,0-3 0,2-7 0,1-7 0,3-11 0,1-7 0,0-35 0,0 30 0,0-30-11,0 0-9,-4-16-21,2-1-1,-6-17 2,-3-3-1</inkml:trace>
          <inkml:trace contextRef="#ctx0" brushRef="#br0" timeOffset="17430.997">5069 2431 79,'0'0'35,"0"0"-2,-4 26 2,10-3-26,-8-7-5,7 3-3,4 4-3,-2-7-2,5 10-1,-3-10 1,0 15-1,-11-6 2,2 8 3,-5 4 1,-4-3 1,0 6 2,-1-10 0,10 9 3,-6-22-1,22 11 1,-16-28-1,45 11 1,-21-22-1,17 4 1,-11-12-1,7 5-1,-9-16-1,0 4 0,-10-4 0,-2 2-2,-13-2-2,-3 7 0,-7-2 0,-1 6 0,8 19 0,-25-26 0,25 26 0,-28-7 0,12 12 0,0-1 0,16-4 0,-34 10-4,34-10-5,-31 7-24,31-7-8,-18 4 1,18-4-1</inkml:trace>
          <inkml:trace contextRef="#ctx0" brushRef="#br0" timeOffset="17877.0226">5448 2508 107,'0'0'41,"18"25"0,-18-25 1,-2 52-27,-3-34-6,12 12-9,-10-6 0,4 3 0,1-3 0,3-4 0,-5-20 0,23 19 0,-5-21 0,5-8 0,7-8 0,3-1 0,3-6 0,1 1 0,2-1 0,-6 0 0,-1 8 0,-6 6 0,-4 6 0,-5 8 0,-17-3 0,16 27 0,-19 1 0,-3 7 0,-6 7 0,-4 4 0,-3 0 0,-2-1 0,1-6 0,4-7 0,4-6 0,12-26 0,-13 25 0,12-43 0,22 9-36,-11-21-7,10-1-2,-1-17 3</inkml:trace>
          <inkml:trace contextRef="#ctx0" brushRef="#br0" timeOffset="18109.0358">6380 2090 127,'0'24'43,"0"-24"-3,-15 30 2,15-30-39,-23 16-3,23-16 0,-15 16 0,24 1-23,-9-17-18,0 0 0,18-8-1,-18 8 0</inkml:trace>
          <inkml:trace contextRef="#ctx0" brushRef="#br0" timeOffset="18306.0471">6661 1977 125,'-16'18'42,"-3"14"2,-9-3-2,1 22-40,1-17-2,3 3 0,7-2 0,-11-16-27,20-3-15,7-16-2,0 0 2</inkml:trace>
        </inkml:traceGroup>
      </inkml:traceGroup>
    </inkml:traceGroup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8:33.15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88 1227 42,'0'0'27,"25"-3"0,-25 3-5,25-18-9,10 11-2,4-8-3,19 2-1,0-8 0,27 4 0,-5-8-1,22 4-1,0-7 0,13 3-2,7-1-1,8 1 0,3 2-1,5 2 0,-1 2 0,3 1 0,3 3 0,7 4 0,0-5-1,2 6 1,5-4 0,3 5-1,4-3 1,6 3 0,6-4-1,-3 5 1,-1-1 0,4 0 0,-5 4-1,6-2 0,1-4 1,0 4-1,-5-3 0,-3 1 0,-1 0-1,-1 0 1,1 2 0,3 0 0,-3 4 0,-5 1 0,-3 4 0,-4 0-1,-10 3 1,-12 4 0,-7-1 0,-17 3 0,-11-1 0,-8 5 0,-9-3 0,-9 2 1,-8-4-1,-6 1 0,-7-6 0,-9 0 1,-11-1-1,-10 0 0,-7-4 0,-16 0 1,25 1-1,-25-1 0,0 0 0,19 4 1,-19-4-1,16 0 0,-16 0 0,20-4 1,-20 4-1,22-10 0,-22 10 0,18-11 0,-18 11 0,0 0 0,14-17 0,-14 17 0,0 0 0,-14-20 0,14 20 0,-30-14 0,14 7 0,-5 0 0,-2-2 0,-3 1 0,-6-1 0,-2-2 0,-10-3 0,-11 2 0,-12-2 0,-12 0 0,-20 1 0,-23 1 0,-19-2 0,-28 2 0,-13 1 0,-14 1 0,-12-1 0,-15 2 0,-10 1 1,0 1-1,-2 1 1,2 3-1,-5 1 1,-4 4-1,2 0 1,9 3-1,16 2 1,6 2-1,15-2 0,16 3 0,19 3 1,18-1-1,14 2 0,17-2 0,13 2 0,19 0 0,18 0 0,15-1 0,11 1-1,13-4 1,21-10 0,-23 25 0,23-25 0,-20 23 0,1-9 0,-7-2 0,-8 0-1,-7 2 2,-6-1-2,-10 1 2,-4 2-2,-3-2 2,-1 1-1,-6 3 0,-3 1 0,0 1 0,-4 1 0,-1 2 1,-4 1-1,0 4 1,0-1-1,5 1 1,2 0-1,4 2 0,7-2 0,6-3 0,13-1 0,11-3 0,7-1-1,12-3 1,7-1 0,9-16-1,12 26 1,4-12 0,2-1 0,0-1 0,3 2 0,4-2 1,5 1-1,3-3 0,11-3 0,9-2 0,12-1 0,20-2 1,19-4-1,23-3 0,16-1 0,22 1 0,13-2-1,16 4 1,11 1 0,-6 2-1,-10 5 1,-14 4 0,-20 7 0,-22 1 0,-24 4 0,-24 0-1,-27 1 1,-14-5-1,-16 1 2,-28-18-2,8 24 1,-31-15 0,-22-4 0,-20 2 1,-30-1-1,-29 1 1,-24-2-1,-25 2 0,-19-2 1,-20 4-1,-12-2 0,-4 4 1,2-1-1,9 2 1,8 4-1,15-2 0,20 2 0,34 0 0,31 0 0,31-2 0,36-2-1,42-12 1,24 16 0,42-11-1,27-1 1,25-4 0,24-2-1,27-2 1,13-1-1,9 2 0,6-1 1,3 2-1,-13 2 1,-16 4 0,-19 1-1,-36 0 1,-27 2 0,-33 6 1,-33 1-1,-35 2 0,-24-1 0,-27 5 1,-27-3-1,-23 4 1,-25 1-1,-22 0 0,-17 3 0,-6-4 1,-5 2-1,7-4 0,13 2 0,20-3 1,26-2-1,34-6 0,26-1 0,26-2 0,36-7 0,0 0-1,52 5 1,13-5 0,20 0-1,19 0 1,23 0 0,16 2-1,7 2 1,5 3 0,-1 3 0,-6 1-1,-8 1 1,-12 2 0,-16 2 0,-19-4 0,-19 1 0,-21-1 0,-26-3 1,-27-9-1,-28 14 0,-32-9 1,-30-2-1,-25 1 0,-23-1 0,-19-1 1,-7 0-1,0 0 0,5 1 0,16 3 1,21-1-1,23 0 0,27 0-1,28 1 1,24-1 0,20-5 0,60-5-1,20-6 1,34-3 0,31-5-1,33-8 1,27-8 0,30-3 0,16-6 0,12-4 0,0-3-1,1-5 2,-6 1-2,-12 3 2,-21 1-2,-27 3 2,-30 8-2,-30 1 1,-31 8 0,-34 3 0,-33 3-1,-31 2 2,-27-1 0,-28 1-1,-28 0 1,-21 2 0,-29 1 0,-15 3-1,-18 1 2,-9 0-2,-3 7 0,3 2 0,7 0 0,18 2 0,29 2 0,26-1 1,42 1-2,44 3 1,30-11 0,49 4-1,41-2 1,39 0-1,33-5 1,29 2-1,12 0 0,16 3 0,3 0 0,-1 6 1,-18 1-1,-19 7 0,-31 6 0,-31 1 0,-35 2 1,-45 4 0,-44 3 0,-42 0 1,-42 0-1,-45 4 1,-39 1-1,-27-2 0,-34 3 0,-24-1 1,-20 2-2,-11-1 1,4 3 0,10-6 0,18 1 1,26-1-1,34 1 0,40 0 0,48-4 0,45-4 0,31-17-1,74 27 1,25-19 0,33-2-1,41-5 1,28 1-1,22-2 0,22 4 1,14-1-1,3 6 0,-6 1 0,-15 8 0,-27 3 1,-29 5-1,-38 4 0,-43 4 1,-49-1 0,-48 2 0,-43 0 1,-45-3-1,-41-2 1,-33-5-1,-28-3 1,-24-4 0,-24-2 0,-13-4-1,-5-1 1,6-3-1,15 1 1,20-4-1,22 2 1,29-1-1,44-3 0,36-1 0,40-2 0,37 0 0,44-9 0,30 0-1,41-1 1,35-4-1,31 0 1,35 1-1,22 3 0,23 5 1,8 3-1,1 5 0,-6 6 0,-13 4 0,-11 4 1,-19 2-1,-23 1 1,-33-1 0,-18 0 0,-25-5 0,-23 1 0,-20-7 1,-37-2-1,-42-6 1,0 0-1,-70-6 1,-29 1-1,-32-6 1,-28 3-1,-21-5 1,-14 3-1,-14 1 0,1 0 1,17 2-1,22 2 0,25 1 1,27 3-1,20-1 0,31 2 0,31 0 0,34 0 0,39-2-1,41 0 1,34 1 0,33-3-1,29 1 1,33-1 0,26 1-1,12-1 1,10 1-1,-9-1 1,-7 1-1,-13-3 1,-20 1-1,-29-2 1,-33-2 0,-28-3-1,-31-4 2,-25-3-1,-27-1 0,-17-2 0,-15-3 1,-8-1-1,-6-1 0,-1 4 0,-6-1 0,-12 3 0,-14 1 0,-16-1 0,-9 2 0,-7 0 0,0 3 0,6-2 1,5 6-1,17 0 0,21-2 0,27 14-1,30-27 1,23 15 0,18-2 0,14 0 0,10-4 0,11-3-1,0 0 1,5-3 0,-10-5 1,-11-4 0,-7-4 0,0-2 1,-6-4-2,-4-1 2,1-2-1,-7-2 0,-7-1 0,-4 2-1,-15-2 0,-22-2 0,-20-4 0,-26-1 0,-28 1 1,-29 1-1,-26 3 1,-29 0-1,-27 5 0,-16 6 0,0 5 1,2 8-1,13 3 1,13 5-1,22 4 0,26 3 0,37 5 0,25 0 0,44 7 0,0 0 0,42-14 0,23 9 0,20-2-1,17-4 1,11 1 0,9-3 0,-11-1 0,-8 2 0,-11-2 0,-15 2 0,-11 3 0,-19 0 0,-13 4 0,-9 1 0,-8 3 0,-17 1 0,0 0 0,0 0 1,-39 14-1,2 0 0,-19 3 0,-13 10 1,-12 4-1,-6 8 0,1 3 0,10 4 0,5 3 0,15 2 0,17 0-1,30-4 2,34-1-1,28-7 0,21-1 0,19-6 0,17-6 0,10-5 0,3-3 0,-10-4 0,-19-3 0,-20-1-1,-17 2 1,-29 1 0,-28-13 0,-5 30 0,-24-11 0,-17 2 0,-14 5 0,-10 2 1,-17 1-1,-4 0 0,-7 1 1,0 2-2,8-2 1,8 0-1,14-2 1,25-2-1,27-1 1,36-1-2,27-1 2,28-3 0,15-3 0,19-3 0,7-2-1,-4 1 1,-6-1-1,-15-1 1,-8-1 0,-21 2-1,-16 4 1,-14 2 0,-9 3 0,-18 0 0,-12 4 0,-19 1 0,-20 4 0,-21 1 1,-16 1-1,-18 3 0,-10 0 1,-4 1-1,2-1 0,14 2 0,9-2 0,30-2 0,11-1 0,29-2 0,26-2-1,22-4 1,20 1 0,13-4 0,15-3 0,4-3 0,11-1 0,-4-1 0,-13-3 0,-10-1 0,-15-2 0,-15 0 0,-15 0 0,-19-7 0,-5 18 2,-18-8-2,-9 8 3,-2 1-3,3 4 1,-3 0-1,6 0 2,1 0-2,8-2-1,12 0 1,7-21-1,3 21 1,-3-21 1,30 7-1,-7-11 0,9-3 0,9-3 1,6-8-1,8-5 1,12-3-1,7-4-1,4-2 1,0 1-2,-4-3 2,-11 1-2,-11 3 1,-22 4-1,-29-4 2,-31 2 0,-26-4-1,-17-1 2,-18-8-1,-12-2 0,-10-5 0,0-3 0,6-2 0,3-3 1,5 2-1,5-3 0,6 7 0,3 0 1,0 5-1,-1 1 0,-4 0 2,2 2-2,-1 3 1,6 0 0,4 6 0,8 1-1,17 1 2,10-1-2,21 6 0,17 1 0,19-1 0,11 1 0,10 0 0,8 1 0,2 5 0,-5-1 0,-7 3-1,-14 4 1,-18 13 0,-34-14 0,-21 16 0,-33 2 0,-21 4 0,-17 5 0,-6 4 0,0 4 0,4 2 0,16 0 0,21 0 0,26-2 0,19 0 0,25-2-1,16-1 1,5-18 0,47 26 0,6-15-1,20-4 1,27-4 0,19-1 0,10 0 0,10-4-1,2 4 1,-8 0 0,-13 1 0,-25 4 0,-32 4 1,-38 8-2,-35 6 2,-38 5-2,-39 1 2,-29 4-2,-18 4 1,-7 1 0,-2 1-1,16-6 1,17-2 0,20 1 0,30-6 0,34-2 0,20-3 0,26-2 0,22-7-1,29 0 1,26-5 0,23-2 1,19-3-2,24-4 1,17 1 0,14 3-1,2-1 1,-9 3 0,-9 2-1,-14 5 1,-14 4 0,-26 6 0,-27 5 0,-26 0 0,-20 4 0,-23 1 0,-19-1 0,-16 1 1,-11-3-1,-7-2 0,-1-1 0,1-4 0,2-2 0,7-2 0,4-3 0,12-16 0,-2 23 0,2-23 0,27 15 0,-3-11 1,10 1-1,0-1 0,1-3 0,-2 1 0,-11 0 1,-22-2-1,0 0 1,-62 7-1,-18-3 1,-33-1-1,-30 1 1,-24 1-1,-20-2 0,-13 3 1,-8-3-1,-6 1 1,-1-1-1,5-1 1,16 0-1,15-1 0,22 1 1,28 0-1,25 0 0,35-4 0,41 0 0,28 2 0,58-9 0,24 4-1,25-2 1,26-2 0,13 1 0,6 1-1,-5 1 0,-15 1 1,-10 3-1,-27 2 1,-30 0 0,-40 2 0,-25-2 0,-71 3 0,-24-3 1,-34-1-1,-33-1 1,-30 0-1,-22 0 1,-19 1-1,-4-3 1,6 2-1,5 1 1,14 1 0,8 0 0,24 0-1,33 0 0,34 1 1,34 1-1,42-4 0,37 2 0,33-1-1,34-5 1,23 1-1,11 0 1,8-2-1,-5 2 0,-15-1 1,-20 5-1,-32 1 1,-37 0 0,-43 8 0,-42 1 0,-45 0 1,-34-2-1,-34 3 1,-17-3 0,-20 1 0,-5-5-1,0 1 1,5-4-1,21-2 1,18-2-1,29 1 1,26-3-1,40 1 0,37-4 0,43 1 0,44-5 0,41 1-1,36-4 1,26-3 0,17-2 0,3 0-1,-8 1 1,-16 5 0,-29 2 0,-35 6-1,-58 7 1,-19 4 0,-52 6 0,-36 4 0,-22 0 0,-23 4 1,-14 0-1,-9-4 0,1 0 1,8-2-1,7-3 1,12-2-1,11-2 0,20-1 1,22-3-1,27 1 0,27-4 0,40 2 0,0 0 0,63-21-1,11 11 1,22-4 0,10-2 0,3-2-1,-7 4 1,-15 0-1,-18 4 1,-34 1 0,-35 9 0,-33-2 0,-35 6 0,-22 1 0,-21 2 0,-14 0 1,-6 0-1,8-4 0,11-3 0,21-3 1,20-2-1,18-4 0,18-3 0,14-4 0,10 0 1,9-3-1,4-1 0,2 1 0,-1 0 0,-3-2 0,0 1 0,2 1 0,1 3 0,3-3 0,4-2 0,1 1 0,-1-4 0,1-1 0,-4-1 0,-3-2 0,-6 0 0,-9 1 0,-6 4 1,-6 1-1,-2 2 0,0 4 0,4 2 0,21 14 0,-21-24 0,21 24 0,10-30 0,10 12 0,5-3 0,5-2-1,3-3 1,-1-6 1,-4-1-1,2 0 0,-2-3 0,-3 0 0,-4-3 1,-1-2-1,-6-2 0,-4 0 0,-1-1 0,-7 0 0,0-1 0,-4-1 0,-3 2 0,-2 2 0,-2 0 0,0 5 0,0 4 0,0 1 1,1 2-1,2 4 0,3-1 0,5 5 0,6-1 0,6-4-1,9 3 1,11-3 0,8 1 0,9-2 0,10-2 0,6-2 0,8 1 0,14-6 1,6-2-1,0 2 1,6 0-2,-4 2 2,-2 2-1,-5 5 1,-5 0-1,-11 7 0,-12 1 0,-12 6 0,-12-2 1,-6 6-1,-11 1 0,-21 9 1,0 0-1,0 0 0,-35 5 1,1 6-1,-8 1 0,-9 4 1,-6 0-1,-8 1 0,-7 1 0,-4 6-1,-7 1 2,-7 3-2,-2 4 2,0 3-2,-3 4 1,0 3-1,6 0 2,8-3-1,11-1-1,13-3 1,8-3 0,6-2 0,10-7-1,8-2 1,6-2 0,3-1 0,2-2 0,3 3 0,-3-2 0,3 6 0,-1 2-1,0 1 1,1 2 0,0 4 0,-6 3 0,-6 2 0,-9 0 0,-9 0 0,-1 0 0,-2-4 0,2-3 1,3-4-1,7-5-1,9-5 2,23-16-2,0 0 2,26 9-1,10-19 0,13-8 0,13-8-1,10-11 2,17-9-1,11-8 0,13-6 0,9-3 0,14-4 0,7 0 0,0 6 0,-2 4 0,-8 10 0,-3 6 0,-13 10 0,-13 4 0,-18 6 0,-8 4 1,-6 1-1,-6 2 0,-3 2 0,-8-2 0,1 1 0,1-1 0,-1 2 0,-4-2 1,-5 0 0,-3-4-2,-7 2 1,0 1 0,-10-1 1,-1 2-2,1-2 2,1 2-1,6 0-1,6 3 2,8 1-1,5-1 0,5 2 0,2-1 0,0 3-1,-3-2 1,-6 2 0,-3 2 0,-11-1 0,-4 1 0,-8 2 1,-25 3-1,21-6 1,-21 6-1,0 0 0,-21 4 0,-4-1-1,-10 4-1,-15-1 0,-3 4-1,-15-4-1,-3 4 1,-19-5-1,-2 4 1,-7-7 0,4 3 1,3-5 1,7 0-1,4-3 2,14-3-1,14-2 0,11-1 1,12-4 0,10 1 0,20 12-1,6-28 1,15 16 0,11-2 1,15 3-1,12-1 1,11 3 0,11-1 1,8 3-1,4-2 1,6 3-1,-2-1 0,2 4 0,-2-4 0,2 2 0,0-1 0,3 3 0,-8-2 0,-1 1 1,-4 1-1,-3 3 0,-6-2 0,-3 2-1,-8 0 1,2 2-1,-4-1 0,2 3 0,-2-2 0,1 1 1,3-1-1,1 3 0,-3-1 0,-2 3 1,0 0-1,2 0 0,5 0 0,-3 2 1,0-2-1,1 0 0,-5 0 0,9-2 0,-5 0 0,-1-3 0,-3 0 0,-3-1 0,-2-1 0,-2 0-1,-2-1 1,-9 1 0,8 0 0,-2 1 0,3 1 0,0 2 0,-1-3 0,1 5 0,2-3 0,-2 1 0,-3 1 0,-4 0 1,-7 1-1,4 1 0,-1-2 0,1 2 0,3 0 0,4 2 0,-2-2 0,7 0 0,2 0 0,-4 0 0,4-2 0,-6 0 0,4 2 0,-2-3 0,-3 1 1,-2 0-1,-2 1 0,2-1 0,2 2 0,-4 2 0,-10 1-1,3-1 0,-3 0 1,-8-2 0,1 2 0,-8 0-1,-6-1 1,1-2-1,0-1 2,-21-5-1,28 16 0,-28-16 0,28 21 0,-28-21 0,29 21 0,-29-21 0,19 23 0,-19-23 0,23 21-1,-23-21 1,25 24 1,-25-24-1,23 25 0,-7-9 0,3-2 0,-1 3 0,8-1 0,2 2 0,-1 1 0,-1 0 0,-1 3 0,-4 0 1,0 3-1,-1 1-1,-1 13-4,-24 3-30,0-1-3,6 1-1,-11-9-1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12.87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4B6E1F8-F1F6-4ED7-ACE6-C9754EE862D3}" emma:medium="tactile" emma:mode="ink">
          <msink:context xmlns:msink="http://schemas.microsoft.com/ink/2010/main" type="writingRegion" rotatedBoundingBox="11886,4556 20909,4334 20936,5403 11912,5624"/>
        </emma:interpretation>
      </emma:emma>
    </inkml:annotationXML>
    <inkml:traceGroup>
      <inkml:annotationXML>
        <emma:emma xmlns:emma="http://www.w3.org/2003/04/emma" version="1.0">
          <emma:interpretation id="{69FEF838-2409-4128-831D-3182EC4AE127}" emma:medium="tactile" emma:mode="ink">
            <msink:context xmlns:msink="http://schemas.microsoft.com/ink/2010/main" type="paragraph" rotatedBoundingBox="11886,4556 20909,4334 20936,5403 11912,5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BCE654-56CE-47AF-BAFB-44393BA8BAF7}" emma:medium="tactile" emma:mode="ink">
              <msink:context xmlns:msink="http://schemas.microsoft.com/ink/2010/main" type="line" rotatedBoundingBox="11886,4556 20909,4334 20936,5403 11912,5624"/>
            </emma:interpretation>
          </emma:emma>
        </inkml:annotationXML>
        <inkml:traceGroup>
          <inkml:annotationXML>
            <emma:emma xmlns:emma="http://www.w3.org/2003/04/emma" version="1.0">
              <emma:interpretation id="{8B6773DA-8321-476F-8C2E-A3074D7BBBFE}" emma:medium="tactile" emma:mode="ink">
                <msink:context xmlns:msink="http://schemas.microsoft.com/ink/2010/main" type="inkWord" rotatedBoundingBox="11887,4611 13013,4583 13033,5365 11907,5393"/>
              </emma:interpretation>
              <emma:one-of disjunction-type="recognition" id="oneOf0">
                <emma:interpretation id="interp0" emma:lang="en-US" emma:confidence="1">
                  <emma:literal>yet</emma:literal>
                </emma:interpretation>
                <emma:interpretation id="interp1" emma:lang="en-US" emma:confidence="0">
                  <emma:literal>get</emma:literal>
                </emma:interpretation>
                <emma:interpretation id="interp2" emma:lang="en-US" emma:confidence="0">
                  <emma:literal>Yet</emma:literal>
                </emma:interpretation>
                <emma:interpretation id="interp3" emma:lang="en-US" emma:confidence="0">
                  <emma:literal>set</emma:literal>
                </emma:interpretation>
                <emma:interpretation id="interp4" emma:lang="en-US" emma:confidence="0">
                  <emma:literal>jet</emma:literal>
                </emma:interpretation>
              </emma:one-of>
            </emma:emma>
          </inkml:annotationXML>
          <inkml:trace contextRef="#ctx0" brushRef="#br0">9970 7895 100,'0'0'39,"-32"25"1,11-8 0,16 13-30,-22-12-1,18 13-1,-5-8-3,11 4-1,1-10-4,2-17 0,16 16 0,5-21 0,2-6 0,5-5 0,1-6 0,2-1 0,-4 0 0,-4 5 0,-6 10 0,-17 8 0,15 15 0,-17 13 0,-12 11 0,-8 12 0,-4 5 0,-6 6 0,-1-1 0,-6 1 0,2-11 0,-2-11 0,7-8 0,2-16 0,11-8 0,1-18 0,18 10-10,-7-35-25,18 3-7,6-5 0,8-3 1,10 1 0</inkml:trace>
          <inkml:trace contextRef="#ctx0" brushRef="#br0" timeOffset="311.0178">10219 8027 62,'56'-14'32,"-19"-14"1,8 12 1,-19 7-16,-10-19-6,12 14-1,-19-11-3,7 11-1,-14-14 0,-2 28-1,1-37 0,-1 37-2,-15-29 0,15 29 0,-32-9 0,12 18-1,-10 5-3,0 10 0,-1 8 0,2 5 0,3 5 0,6 7 0,6-3 0,11-2 0,8-6 0,15-8 0,8-5 0,5-15 0,15-1 0,-9-30-19,10 4-23,-1-10 0,-6-6 0,-8-6 0</inkml:trace>
          <inkml:trace contextRef="#ctx0" brushRef="#br0" timeOffset="657.0375">10628 7923 99,'-17'-19'37,"17"19"2,-7-18-2,24 8-21,8-2-29,9 3-23,20 7-2,-1-7 0,9 13 0</inkml:trace>
          <inkml:trace contextRef="#ctx0" brushRef="#br0" timeOffset="531.0304">10722 7688 95,'0'0'36,"0"0"3,9 32-1,-16 4-27,-6-4-5,17 17 1,-11-5-2,10 11-1,-3-3 0,4-2-4,1-1-2,-1-19-6,13 1-20,-6-13-12,-11-18 1,0 0 0,7-18-1</inkml:trace>
        </inkml:traceGroup>
        <inkml:traceGroup>
          <inkml:annotationXML>
            <emma:emma xmlns:emma="http://www.w3.org/2003/04/emma" version="1.0">
              <emma:interpretation id="{6306B823-4332-4AB0-9B4A-4BCF1AD11058}" emma:medium="tactile" emma:mode="ink">
                <msink:context xmlns:msink="http://schemas.microsoft.com/ink/2010/main" type="inkWord" rotatedBoundingBox="14732,4486 18368,4397 18389,5232 14752,5321"/>
              </emma:interpretation>
              <emma:one-of disjunction-type="recognition" id="oneOf1">
                <emma:interpretation id="interp5" emma:lang="en-US" emma:confidence="0">
                  <emma:literal>comparison</emma:literal>
                </emma:interpretation>
                <emma:interpretation id="interp6" emma:lang="en-US" emma:confidence="0">
                  <emma:literal>Comparison</emma:literal>
                </emma:interpretation>
                <emma:interpretation id="interp7" emma:lang="en-US" emma:confidence="0">
                  <emma:literal>comparisons</emma:literal>
                </emma:interpretation>
                <emma:interpretation id="interp8" emma:lang="en-US" emma:confidence="0">
                  <emma:literal>compasses</emma:literal>
                </emma:interpretation>
                <emma:interpretation id="interp9" emma:lang="en-US" emma:confidence="0">
                  <emma:literal>companion</emma:literal>
                </emma:interpretation>
              </emma:one-of>
            </emma:emma>
          </inkml:annotationXML>
          <inkml:trace contextRef="#ctx0" brushRef="#br0" timeOffset="1801.103">12842 7783 57,'0'0'35,"12"-16"2,-12 16 1,2-26-9,-2 26-12,0 0-3,-18-2-4,-10 4-2,7 17-1,-16 0-4,3 15-3,-4 1 0,4 7 0,2 2 0,11 2 0,7-6 0,10-1 0,13-8 0,11-11 0,15 1 0,-7-28-15,25-2-26,0-5-1,0-7 1,0-6-2</inkml:trace>
          <inkml:trace contextRef="#ctx0" brushRef="#br0" timeOffset="2097.1199">13027 7936 106,'-12'28'39,"-4"3"1,6-1 0,24 4-31,-16-17-1,25 4-2,-2-12-1,14-7-3,-1-11-2,5-3 0,-4-9 0,-1-2 0,-8-5 0,-12-2 0,-7 2 0,-12 1 0,-9 6 0,-7 2 0,-6 5 0,-1 3 0,0 8 0,-1 1 0,10 11-5,-2-11-8,23 18-18,-2-16-10,3 21 1,-3-21-2,23 19 3</inkml:trace>
          <inkml:trace contextRef="#ctx0" brushRef="#br0" timeOffset="2680.1533">13373 7939 102,'0'0'39,"18"-3"1,-18 3 0,0 0-24,25-9-9,-25 9-2,21-9-2,-21 9 0,33-14-3,-15 7 0,0 2 0,-18 5 0,28-7 0,-28 7 0,23 7 0,-23-7 0,7 26 0,-7-8 0,4 1 0,-3 0 0,1-1 0,-2-18 0,9 24 0,-9-24 0,18 8 0,-18-8 0,30-22 0,-9 5 0,5-6 0,1-3 0,3 1 0,-4-1 0,-1 3 0,-4 5 0,-3 6 0,-18 12 0,23-4 0,-23 4 0,10 16 0,-10-16 0,11 20 0,-11-20 0,16 21 0,-16-21 0,14 19 0,-14-19 0,12 21 0,-12-21 0,5 23 0,-5-23 0,4 28 0,-4-28 0,4 23 0,-4-23 0,0 0 0,5 16 0,-5-16 0,0 0 0,0 0 0,12 17-8,-12-17-34,0 0-1,0 0 0,0 0 0</inkml:trace>
          <inkml:trace contextRef="#ctx0" brushRef="#br0" timeOffset="4959.2836">14192 7828 90,'0'0'37,"0"0"1,0 0 2,11 41-25,-25-24-3,14 26-3,-13-5-2,12 17 0,-12-4-7,8 7 0,-4-6 0,6-1 0,-1-5 0,4-7 0,0-11 0,2-7 0,-2-21 0,5 16 0,-5-16 0,11-21 0,-8-4 0,3-8 0,-3-11 0,2-7 0,1-7 0,-3-2 0,1 0 0,1 2 0,0 6 0,1 8 0,3 9 0,-1 5 0,3 10 0,-11 20 0,30-17 0,-11 17 0,1 5 0,1 9 0,0 5 0,-3 6 0,-4 3 0,-5 0 0,-9 4 0,-4 1 0,-8-3 0,-8-4 0,-2-3 0,-3-7 0,0-7 0,2-4 0,4-7 0,-2-8 0,21 10 0,-23-35-13,28 14-29,-2 0-1,8 1 0,1 3 0</inkml:trace>
          <inkml:trace contextRef="#ctx0" brushRef="#br0" timeOffset="5329.3048">14673 7823 113,'-16'9'40,"-6"0"2,-2 3-1,6 11-33,-10-9-1,12 9-3,-3-4-4,11-1 0,7-2 0,1-16 0,0 0 0,28 7 0,-5-22 0,3-2 0,8-6 0,-4-2 0,-2 3 0,-5 2 0,-5 6 0,-18 14 0,16 2 0,-16-2 0,-7 33 0,1-6 0,-1-3 0,2 1 0,7 3 0,-4-12-6,20 10-15,-18-26-21,26 7 0,-26-7 1,30-12-2</inkml:trace>
          <inkml:trace contextRef="#ctx0" brushRef="#br0" timeOffset="5510.3152">14890 7909 86,'0'0'37,"17"-21"1,-17 21 1,18-17-22,-15-11-7,17 8-4,-6-3-3,2 4-3,3 7-2,-6-4-5,11 23-10,-24-7-21,25 18-1,-7 1 1,-6-2-1</inkml:trace>
          <inkml:trace contextRef="#ctx0" brushRef="#br0" timeOffset="5800.3317">15197 7546 105,'2'-23'36,"-2"23"1,0 0-1,5 26-32,-2-7-15,8 4-25,7 14 0,-4-12-1,9 8 0</inkml:trace>
          <inkml:trace contextRef="#ctx0" brushRef="#br0" timeOffset="6170.3529">15589 7647 108,'0'0'41,"-34"-7"2,8 9 0,26-2-32,-37 16-2,21-2-9,-4-3 0,10 4 0,10-15 0,-16 30 0,16-30 0,3 32 0,6-14 0,0-1 0,2 2 0,-1 2 0,-1 2 0,-4 2 0,-1-4 0,-6 0 0,-5-2 0,-4-3 0,-5-2 0,-1-5 0,1-4 0,-2-8 0,18 3 0,-30-16 0,30 16-28,0 0-15,4-30-1,3 14 1,-7 16 0</inkml:trace>
          <inkml:trace contextRef="#ctx0" brushRef="#br0" timeOffset="6449.3689">15545 7922 88,'15'12'38,"1"4"1,2-6 2,1-15-22,17 19-6,-17-19-5,13 5-2,-9-11-3,-4 1-3,-5-8 0,0 1 0,-6-6 0,-7 2 0,-8-2 0,0 2 0,-5 3 0,-4 4 0,16 14 0,-34-12 0,17 15 0,-4 3 0,8 11-2,-8-13-17,10 11-22,11 1-1,0-16 1,9 25-1</inkml:trace>
          <inkml:trace contextRef="#ctx0" brushRef="#br0" timeOffset="6720.3844">15935 7865 117,'0'0'40,"23"-14"2,-23 14 0,26-28-35,1 19 0,-6-6-7,5 6 0,-5 0 0,-3 7 0,-2 2 0,-16 0 0,23 21 0,-23-1 0,2 3 0,-1 1 0,1 2 0,-2-1 0,5 1 0,-5-26 0,8 29-42,9-19 0,3-1-2,1-6 2</inkml:trace>
        </inkml:traceGroup>
        <inkml:traceGroup>
          <inkml:annotationXML>
            <emma:emma xmlns:emma="http://www.w3.org/2003/04/emma" version="1.0">
              <emma:interpretation id="{26335771-3E25-45F9-82A8-8AC2BB463CC9}" emma:medium="tactile" emma:mode="ink">
                <msink:context xmlns:msink="http://schemas.microsoft.com/ink/2010/main" type="inkWord" rotatedBoundingBox="19480,4481 20912,4446 20936,5403 19504,5438"/>
              </emma:interpretation>
              <emma:one-of disjunction-type="recognition" id="oneOf2">
                <emma:interpretation id="interp10" emma:lang="en-US" emma:confidence="1">
                  <emma:literal>map</emma:literal>
                </emma:interpretation>
                <emma:interpretation id="interp11" emma:lang="en-US" emma:confidence="1">
                  <emma:literal>ma p</emma:literal>
                </emma:interpretation>
                <emma:interpretation id="interp12" emma:lang="en-US" emma:confidence="0">
                  <emma:literal>mar p</emma:literal>
                </emma:interpretation>
                <emma:interpretation id="interp13" emma:lang="en-US" emma:confidence="0">
                  <emma:literal>man p</emma:literal>
                </emma:interpretation>
                <emma:interpretation id="interp14" emma:lang="en-US" emma:confidence="0">
                  <emma:literal>mgr p</emma:literal>
                </emma:interpretation>
              </emma:one-of>
            </emma:emma>
          </inkml:annotationXML>
          <inkml:trace contextRef="#ctx0" brushRef="#br0" timeOffset="7722.4417">17389 7626 104,'0'0'40,"0"0"3,0 0-2,0 0-29,-5 39-3,-9-21-3,7 11-6,-7 1 0,1 7 0,6-5 0,4 0 0,-3-8 0,5-3 0,1-21 0,8 18 0,-8-18 0,32-16 0,-14-5 0,3-5 0,2-8 0,5-3 0,2-1 0,-7 4 0,0 3 0,-5 8 0,-6 7 0,-12 16 0,0 0 0,0 0 0,2 32 0,-4-11 0,-3 1 0,5 1 0,2-3 0,-2-20 0,15 24 0,-15-24 0,30 0 0,-8-5 0,1-4 0,-2-1 0,5-3 0,1 3 0,-4 3 0,-2 1 0,-5 5 0,0 4 0,-16-3 0,19 20 0,-14-5 0,-3 6 0,-2 2 0,-2 5 0,-1 1 0,-3-1 0,6 0 0,-3-7 0,3 3 0,2-8 0,3 4 0,-5-20-8,23 0-35,-23 0-2,30-14 2,-11-1 0</inkml:trace>
          <inkml:trace contextRef="#ctx0" brushRef="#br0" timeOffset="8126.4648">18208 7700 99,'0'0'41,"-21"-2"2,2 8-1,-15-10-29,18 22-3,-14-9-3,11 10-7,-4-3 0,9 3 0,1-3 0,8 0 0,5-16 0,11 17 0,-11-17 0,37-2 0,-16-6 0,9-3 0,5-5 0,-3 1 0,0-1 0,-6 3 0,-8 6 0,-18 7 0,16 7 0,-18 9 0,-5 4 0,2 4 0,-2 4 0,-4 2 0,4-4 0,7-4 0,5-1 0,-5-21 0,21 17-5,-21-17-22,6-21-16,10 7-1,-1-7 1,1-4 1</inkml:trace>
          <inkml:trace contextRef="#ctx0" brushRef="#br0" timeOffset="8742.5">18455 7725 109,'-14'26'42,"11"-8"2,-3 5-2,-17-6-30,25 18-6,-11-1-6,4 10 0,0 3 0,-1 8 0,-2 1 0,6 2 0,-5 1 0,2-1 0,3-1 0,4-6 0,-1-6 0,1-8 0,-4-7 0,2-7 0,0-7 0,0-16 0,0 0 0,0 0 0,0 0 0,0 0 0,14-30 0,-12 5 0,5-10 0,-3-9 0,-2-8 0,5-14 0,0-4 0,3-7 0,1-6 0,3 2 0,0 2 0,-2 7 0,3 7 0,-3 13 0,2 8 0,-2 10 0,8 8 0,1 10 0,-3 6 0,6 8 0,1 7 0,2 7 0,3 8 0,-7 6 0,-4 6 0,-5 5 0,-9 1 0,-6 3 0,-10-4 0,-7-1 0,-6-6 0,-6-7 0,-4-7 0,-1-7 0,1-9 0,4-11 0,13-3 0,-5-16 0,31 15-19,-7-19-25,12 1-1,6-4 1,10 2 0</inkml:trace>
        </inkml:traceGroup>
      </inkml:traceGroup>
    </inkml:traceGroup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5.4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C0F921C-9D4C-48D9-9279-01E0FABE1ADE}" emma:medium="tactile" emma:mode="ink">
          <msink:context xmlns:msink="http://schemas.microsoft.com/ink/2010/main" type="writingRegion" rotatedBoundingBox="15414,6424 17037,6857 16863,7507 15241,7075"/>
        </emma:interpretation>
      </emma:emma>
    </inkml:annotationXML>
    <inkml:traceGroup>
      <inkml:annotationXML>
        <emma:emma xmlns:emma="http://www.w3.org/2003/04/emma" version="1.0">
          <emma:interpretation id="{6DFAB274-C111-467E-B8E7-BC94FA05FDE0}" emma:medium="tactile" emma:mode="ink">
            <msink:context xmlns:msink="http://schemas.microsoft.com/ink/2010/main" type="paragraph" rotatedBoundingBox="15414,6424 17037,6857 16863,7507 15241,7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C008BA-652B-46EA-AAAE-EBB3DD8ACF82}" emma:medium="tactile" emma:mode="ink">
              <msink:context xmlns:msink="http://schemas.microsoft.com/ink/2010/main" type="line" rotatedBoundingBox="15414,6424 17037,6857 16863,7507 15241,7075"/>
            </emma:interpretation>
          </emma:emma>
        </inkml:annotationXML>
        <inkml:traceGroup>
          <inkml:annotationXML>
            <emma:emma xmlns:emma="http://www.w3.org/2003/04/emma" version="1.0">
              <emma:interpretation id="{CFFADEBF-0C22-49B1-BDA5-F954987ECA4B}" emma:medium="tactile" emma:mode="ink">
                <msink:context xmlns:msink="http://schemas.microsoft.com/ink/2010/main" type="inkWord" rotatedBoundingBox="15414,6424 17037,6857 16863,7507 15241,7075"/>
              </emma:interpretation>
              <emma:one-of disjunction-type="recognition" id="oneOf0">
                <emma:interpretation id="interp0" emma:lang="en-US" emma:confidence="0">
                  <emma:literal>Skin,</emma:literal>
                </emma:interpretation>
                <emma:interpretation id="interp1" emma:lang="en-US" emma:confidence="0">
                  <emma:literal>Skin</emma:literal>
                </emma:interpretation>
                <emma:interpretation id="interp2" emma:lang="en-US" emma:confidence="0">
                  <emma:literal>Skin)</emma:literal>
                </emma:interpretation>
                <emma:interpretation id="interp3" emma:lang="en-US" emma:confidence="0">
                  <emma:literal>skin,</emma:literal>
                </emma:interpretation>
                <emma:interpretation id="interp4" emma:lang="en-US" emma:confidence="0">
                  <emma:literal>skin)</emma:literal>
                </emma:interpretation>
              </emma:one-of>
            </emma:emma>
          </inkml:annotationXML>
          <inkml:trace contextRef="#ctx0" brushRef="#br0">333 87 102,'5'-21'38,"-5"21"1,0 0 0,-37-30-26,37 30-3,-33-16-3,15 12 0,-12-6-7,3 6 0,-6 1 0,3 3 0,2 2 0,1 3 0,2 2 0,4 3 0,5 3 0,16-13 0,-14 30 0,16-8 0,5 3 0,5 3 0,8 2 0,8 3 0,4 3 0,1 2 0,1 1 0,-4 0 0,-2-1 0,-5 1 0,-5-2 0,-9 0 0,-4-2 0,-5-5 0,-5-2 0,-4-5 0,-2-4 0,11-19 0,-37 25 0,16-22 0,-4 1 0,-3-4 0,1-2 0,-1-5 0,4 3 0,-3-6 0,27 10 0,-32-16-23,32 16-19,0 0-1,2-16 1,-2 16 0</inkml:trace>
          <inkml:trace contextRef="#ctx0" brushRef="#br0" timeOffset="353.0202">490 387 111,'0'0'40,"0"0"2,0 0-1,0 0-28,11 21-5,-11-21-8,3 37 0,-3-10 0,4 6 0,-3 2 0,3 0 0,-4-3 0,3 1 0,-3-5 0,0-5 0,0-5 0,0-18 0,4 16 0,-4-16 0,0 0 0,0-23-3,18 17-29,-13-18-10,2-1 0,2-6 1,3-1-1</inkml:trace>
          <inkml:trace contextRef="#ctx0" brushRef="#br0" timeOffset="668.0382">677 414 45,'21'-13'35,"-21"13"1,16-7 2,-16 7-10,0 0-5,7 21-7,-23-19-3,11 17-4,-18-8-3,7 10 0,-10-7-6,5 7 0,-6-3 0,8-2 0,-1-4 0,20-12 0,-23 21 0,23-21 0,-3 17 0,3-17 0,17 20 0,-17-20 0,34 24 0,-16-11 0,3 1 0,0-5 0,0 5 0,-21-14-3,37 19-20,-37-19-18,20 3-1,-20-3 2,0 0-1</inkml:trace>
          <inkml:trace contextRef="#ctx0" brushRef="#br0" timeOffset="1098.0628">989 452 75,'13'-16'37,"-13"16"1,0 0 2,7-33-19,-7 33-5,0 0-4,0 0-3,-12 18-2,4 1-7,-6-2 0,2 10 0,-6 3 0,6 1 0,-2 4 0,7-1 0,0-4 0,5-2 0,4-2 0,5-5 0,2-1 0,-9-20 0,28 24 0,-28-24-4,37-7-36,-21-2-1,2 1-1,-4-8 1</inkml:trace>
          <inkml:trace contextRef="#ctx0" brushRef="#br0" timeOffset="1467.0838">1078 529 80,'0'0'39,"0"0"-1,2 22 1,-2-22-17,7 21-11,-7-21-1,-4 21-4,4-21-1,5 16-2,-5-16-1,16-2-2,-16 2 0,28-18 0,-8 2 0,1 1 0,0-3 0,0 2 0,-5 4 0,2 1 0,-18 11 0,21-1 0,-21 1 0,4 21 0,-4-21 0,10 31 0,-10-11 0,2-1 0,5-3 0,-7-16 0,9 26 0,-9-26-2,5 16-11,-5-16-27,0 0-2,16-7 1,-16 7 0</inkml:trace>
          <inkml:trace contextRef="#ctx0" brushRef="#br0" timeOffset="1692.0968">1436 436 110,'18'6'41,"-18"-6"1,19 28 0,2 5-30,-21-12-4,14 20-8,-8-6 0,3 9 0,-4-6 0,0 3 0,-3-6 0,-2-5 0,2-2 0,-2-28-21,-14 25-21,14-25-2,-20-2 2</inkml:trace>
        </inkml:traceGroup>
      </inkml:traceGroup>
    </inkml:traceGroup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2:43.15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83EA085-51A6-4DF2-8B54-8E72C0ECCEEF}" emma:medium="tactile" emma:mode="ink">
          <msink:context xmlns:msink="http://schemas.microsoft.com/ink/2010/main" type="writingRegion" rotatedBoundingBox="11604,7338 15163,7323 15167,8295 11608,8310"/>
        </emma:interpretation>
      </emma:emma>
    </inkml:annotationXML>
    <inkml:traceGroup>
      <inkml:annotationXML>
        <emma:emma xmlns:emma="http://www.w3.org/2003/04/emma" version="1.0">
          <emma:interpretation id="{0567C6AE-4EA5-456A-986F-DA5888587DB4}" emma:medium="tactile" emma:mode="ink">
            <msink:context xmlns:msink="http://schemas.microsoft.com/ink/2010/main" type="paragraph" rotatedBoundingBox="11604,7338 15163,7323 15167,8295 11608,8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691620-0306-42C4-B798-D13AA6AFECEF}" emma:medium="tactile" emma:mode="ink">
              <msink:context xmlns:msink="http://schemas.microsoft.com/ink/2010/main" type="line" rotatedBoundingBox="11604,7338 15163,7323 15167,8295 11608,8310"/>
            </emma:interpretation>
          </emma:emma>
        </inkml:annotationXML>
        <inkml:traceGroup>
          <inkml:annotationXML>
            <emma:emma xmlns:emma="http://www.w3.org/2003/04/emma" version="1.0">
              <emma:interpretation id="{BF4BEA8C-6CE8-4C7C-9063-CCF34290B321}" emma:medium="tactile" emma:mode="ink">
                <msink:context xmlns:msink="http://schemas.microsoft.com/ink/2010/main" type="inkWord" rotatedBoundingBox="12747,7333 15163,7323 15167,8295 12751,8305">
                  <msink:destinationLink direction="with" ref="{CC8F4A39-FBD3-4E23-A745-87F47DA9FD0F}"/>
                </msink:context>
              </emma:interpretation>
              <emma:one-of disjunction-type="recognition" id="oneOf0">
                <emma:interpretation id="interp0" emma:lang="en-US" emma:confidence="0">
                  <emma:literal>&gt;TAQ</emma:literal>
                </emma:interpretation>
                <emma:interpretation id="interp1" emma:lang="en-US" emma:confidence="0">
                  <emma:literal>&gt;TA Q</emma:literal>
                </emma:interpretation>
                <emma:interpretation id="interp2" emma:lang="en-US" emma:confidence="0">
                  <emma:literal>~TA Q</emma:literal>
                </emma:interpretation>
                <emma:interpretation id="interp3" emma:lang="en-US" emma:confidence="0">
                  <emma:literal>~TAQ</emma:literal>
                </emma:interpretation>
                <emma:interpretation id="interp4" emma:lang="en-US" emma:confidence="0">
                  <emma:literal>'TA Q</emma:literal>
                </emma:interpretation>
              </emma:one-of>
            </emma:emma>
          </inkml:annotationXML>
          <inkml:trace contextRef="#ctx0" brushRef="#br0">10620 10506 106,'-25'-10'39,"9"1"2,16 9 0,0 0-23,30-17-8,27 18-10,6-6 0,24 5 0,8-5 0,14 3 0,1-2 0,-1-1 0,-6 0 0,-20-4 0,-6 14 0,-26-8-37,-12 6-5,-21 4-1,-18-7 0</inkml:trace>
          <inkml:trace contextRef="#ctx0" brushRef="#br0" timeOffset="-239.0136">11276 10438 118,'18'10'42,"-23"12"0,-1 11 1,-22 4-33,21 28-10,-14 0 0,9 17 0,-3 6 0,8 5 0,0-1 0,9-3 0,2-11 0,6-13 0,1-13 0,1-9 0,0-12 0,-12-31 0,20 21 0,-20-21 0,3-17-6,-10-18-36,-1-2-2,-12-16 1,-6-7-1</inkml:trace>
          <inkml:trace contextRef="#ctx0" brushRef="#br0" timeOffset="510.0292">11536 11188 123,'0'0'42,"0"0"0,0 0-1,37-5-34,-34-13-7,11 1 0,-5-10 0,11-4 0,3-10 0,3-8 0,4-9 0,4-7 0,1-3 0,2-1 0,0-1 0,-5 8 0,0 6 0,-6 10 0,-1 11 0,-6 12 0,-3 8 0,-16 15 0,21-4 0,-21 4 0,18 33 0,-11 1 0,-2 8 0,1 14 0,1 8 0,5 6 0,0 0 0,4 2 0,2-2 0,1-6 0,-1-8 0,1-10 0,-3-11 0,-2-9 0,-5-3 0,-9-23 0,0 0 0,-23 5-34,7-21-9,-12-15-1,-4-3 1</inkml:trace>
          <inkml:trace contextRef="#ctx0" brushRef="#br0" timeOffset="661.0377">11716 10884 101,'0'0'39,"-11"16"0,11-16 0,41 18-26,-9-24-5,21 12-3,1-5-7,-4-4-33,10-2-4,0-1 1,-9-1-1</inkml:trace>
          <inkml:trace contextRef="#ctx0" brushRef="#br0" timeOffset="1150.0658">12680 10589 116,'-20'-5'41,"1"10"1,-6 7-1,-8 1-30,10 22-7,-11-4-4,8 12 0,-6 0 0,7 8 0,0 0 0,8 4 0,6-4 0,9-5 0,6-6 0,14-3 0,4-6 0,8-4 0,6-8 0,8-7 0,2-8 0,5-9 0,-2-6 0,3-6 0,-3-10 0,-1-6 0,-4-8 0,-7-6 0,-7-9 0,-7-8 0,-7-6 0,-7 0 0,-9 0 0,-7 1 0,-9 8 0,-7 10 0,-6 15 0,-4 12 0,1 19 0,-7 3 0,8 23 0,-15-7-25,17 14-17,5 4-2,6 5 2,2 0-1</inkml:trace>
          <inkml:trace contextRef="#ctx0" brushRef="#br0" timeOffset="1396.0799">12722 10919 129,'12'16'44,"-12"-16"-1,7 28-4,15 2-39,-21-7 0,12 12 0,-4 2 0,6 7 0,1 2 0,4-2 0,3 0 0,-4-9 0,13 9-2,-11-27-42,-2-1 0,-19-16 0,23-11-1</inkml:trace>
          <inkml:trace contextRef="#ctx0" brushRef="#br0" timeOffset="-759.0434">9437 10842 97,'18'-2'40,"-18"2"1,24 9 0,-3 12-17,-3-17-12,26 20-12,-21-11 0,13 8 0,-8-2 0,-4 4 0,-8-2 0,-7 2 0,-12 0 0,-8-4 0,-7 0 0,-10-8 0,18 5-19,-15-6-24,0-1-1,6-7 1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9:56.5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1BCC33-B0D6-4130-AD83-7A0CE6D434C9}" emma:medium="tactile" emma:mode="ink">
          <msink:context xmlns:msink="http://schemas.microsoft.com/ink/2010/main" type="writingRegion" rotatedBoundingBox="1975,4006 17744,3824 17758,5065 1990,5247"/>
        </emma:interpretation>
      </emma:emma>
    </inkml:annotationXML>
    <inkml:traceGroup>
      <inkml:annotationXML>
        <emma:emma xmlns:emma="http://www.w3.org/2003/04/emma" version="1.0">
          <emma:interpretation id="{B2F1B6E5-21F5-4B36-8BEC-25D6F1A2169D}" emma:medium="tactile" emma:mode="ink">
            <msink:context xmlns:msink="http://schemas.microsoft.com/ink/2010/main" type="paragraph" rotatedBoundingBox="1975,4006 17744,3824 17758,5065 1990,5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4FAC98-EBB4-406D-8E09-56D9F2987B08}" emma:medium="tactile" emma:mode="ink">
              <msink:context xmlns:msink="http://schemas.microsoft.com/ink/2010/main" type="line" rotatedBoundingBox="1975,4006 17744,3824 17758,5065 1990,5247"/>
            </emma:interpretation>
          </emma:emma>
        </inkml:annotationXML>
        <inkml:traceGroup>
          <inkml:annotationXML>
            <emma:emma xmlns:emma="http://www.w3.org/2003/04/emma" version="1.0">
              <emma:interpretation id="{28373167-E4A5-4892-BBD2-2A0E20FC0804}" emma:medium="tactile" emma:mode="ink">
                <msink:context xmlns:msink="http://schemas.microsoft.com/ink/2010/main" type="inkWord" rotatedBoundingBox="1975,4006 3480,3989 3491,4954 1987,4972"/>
              </emma:interpretation>
              <emma:one-of disjunction-type="recognition" id="oneOf0">
                <emma:interpretation id="interp0" emma:lang="en-US" emma:confidence="0">
                  <emma:literal>I=</emma:literal>
                </emma:interpretation>
                <emma:interpretation id="interp1" emma:lang="en-US" emma:confidence="1">
                  <emma:literal>I =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I,</emma:literal>
                </emma:interpretation>
                <emma:interpretation id="interp4" emma:lang="en-US" emma:confidence="0">
                  <emma:literal>I:</emma:literal>
                </emma:interpretation>
              </emma:one-of>
            </emma:emma>
          </inkml:annotationXML>
          <inkml:trace contextRef="#ctx0" brushRef="#br0">-4 227 89,'0'0'37,"0"0"1,-9-17 2,9 17-26,21-13-2,11 10-2,-5-18-3,20 5 1,1-7-8,15 0 0,8-1 0,7 1 0,-1 0 0,1 5 0,-6 6 0,-1 5 0,-7 5 0,-8 4 0,-14 3 0,-4 6 0,-14 1 0,-4 7 0,-8 1 0,-5 4 0,0-1 0,-7 2 0,0-2 0,-2-2 0,2-4 0,0-17 0,4 23 0,-4-23 0,3 16 0,-3-16 0,2 21-2,-2-21-38,-17 21-2,17-21 0,-25 23 0</inkml:trace>
          <inkml:trace contextRef="#ctx0" brushRef="#br0" timeOffset="281.0159">10 965 104,'0'0'38,"-18"11"1,18-11 0,20-18-29,17 13-2,-5-13-1,14 9-3,0-3-1,5 3 0,0 4-5,-2-2-2,3 14-6,-19-5-27,9 0-3,-3 1 1,-7-3-1</inkml:trace>
          <inkml:trace contextRef="#ctx0" brushRef="#br0" timeOffset="-441.0253">259 152 49,'0'0'34,"0"0"1,0 0 1,0 0-11,0 0-5,0 0-5,0 0-3,0 0-2,0 0-2,11 31-2,-11-31-1,0 39-5,0-11 0,1 9 0,-4 5 0,5 7 0,-4 2 0,0 5 0,0 1 0,-1 2 0,-1-2 0,1-3 0,-1-3 0,2-7 0,-1-5 0,5-8 0,-4-6 0,0-9 0,2-16 0,0 0 0,0 0 0,0-20 0,12-1 0,-15-17-39,12-6-3,-7-11-1,1 1 1</inkml:trace>
          <inkml:trace contextRef="#ctx0" brushRef="#br0" timeOffset="718.0409">1283 540 93,'0'0'35,"17"-7"0,-17 7 2,27-4-27,-27 4-3,39-17-2,-16 6-3,-2-1-7,11 10-17,-8 0-14,-24 2 0,25 0 1,-25 0-3</inkml:trace>
          <inkml:trace contextRef="#ctx0" brushRef="#br0" timeOffset="852.0487">1308 651 96,'-8'15'35,"8"-15"0,-5 16 1,23-9-29,-1-5-11,12 2-27,-6-11-3,16 5 0,-13-11-2</inkml:trace>
        </inkml:traceGroup>
        <inkml:traceGroup>
          <inkml:annotationXML>
            <emma:emma xmlns:emma="http://www.w3.org/2003/04/emma" version="1.0">
              <emma:interpretation id="{23C9F2B1-05AC-4796-90AF-B3401D822EE7}" emma:medium="tactile" emma:mode="ink">
                <msink:context xmlns:msink="http://schemas.microsoft.com/ink/2010/main" type="inkWord" rotatedBoundingBox="4486,4074 6555,4050 6567,5065 4498,5089"/>
              </emma:interpretation>
              <emma:one-of disjunction-type="recognition" id="oneOf1">
                <emma:interpretation id="interp5" emma:lang="en-US" emma:confidence="0">
                  <emma:literal>formal</emma:literal>
                </emma:interpretation>
                <emma:interpretation id="interp6" emma:lang="en-US" emma:confidence="0">
                  <emma:literal>format</emma:literal>
                </emma:interpretation>
                <emma:interpretation id="interp7" emma:lang="en-US" emma:confidence="0">
                  <emma:literal>ferial</emma:literal>
                </emma:interpretation>
                <emma:interpretation id="interp8" emma:lang="en-US" emma:confidence="0">
                  <emma:literal>forint</emma:literal>
                </emma:interpretation>
                <emma:interpretation id="interp9" emma:lang="en-US" emma:confidence="0">
                  <emma:literal>feral</emma:literal>
                </emma:interpretation>
              </emma:one-of>
            </emma:emma>
          </inkml:annotationXML>
          <inkml:trace contextRef="#ctx0" brushRef="#br0" timeOffset="15187.8687">2499 733 77,'16'-5'33,"-16"5"-1,46-14 2,-7 12-20,-4-14-5,13 6-10,5-1-21,1 9-10,-11-5 0,8 13-2,-16-8 2</inkml:trace>
          <inkml:trace contextRef="#ctx0" brushRef="#br0" timeOffset="15049.8608">2984 245 81,'0'0'37,"-3"-18"-1,3 18 3,0 0-22,-28-32-3,28 32-3,-29-14-3,29 14-1,-42-1-2,21 6-5,-9-2 0,7 8 0,-2 0 0,2 4 0,4 1 0,8 4 0,-1 4 0,5 4 0,3 4 0,6 7 0,5 4 0,6 7 0,1 1 0,0 7 0,5 0 0,2 3 0,4 1 0,-6-4 0,-3-7 0,-5-4 0,-6-1 0,-1-11 0,-8-5 0,-8-7 0,-9-6 0,0-8 0,-8-2 0,-4-11 0,5-1 0,-15-19-2,20 11-17,-14-17-20,11-3-2,1-4 0,4-2 1</inkml:trace>
          <inkml:trace contextRef="#ctx0" brushRef="#br0" timeOffset="15501.8865">3071 735 107,'0'0'39,"0"0"1,0 0 0,0 0-26,26-2-5,-26 2-3,0 0-6,0 0 0,22 12 0,-22-12 0,31 6 0,-13-8 0,0-2 0,1-4 0,-1-3 0,-18 11 0,26-23 0,-20 8 0,-6 15 0,-8-30 0,-4 14 0,12 16 0,-35-21 0,10 14 0,0 7 0,-1 3 0,3 1 0,5 8 0,-1-5 0,17 21-13,2-28-26,4 25-3,-4-25 2,37 14-1</inkml:trace>
          <inkml:trace contextRef="#ctx0" brushRef="#br0" timeOffset="15748.9008">3366 710 104,'0'0'37,"0"0"2,0 0 0,-6-33-25,6 33-5,4-25-3,-4 25-1,5-28-3,2 12-2,0-3 0,2 2 0,0 1 0,7 0 0,2 9 0,-8-9-8,15 13-30,-7 4-1,-3 5-1,3 2 0</inkml:trace>
          <inkml:trace contextRef="#ctx0" brushRef="#br0" timeOffset="16229.9283">3609 696 91,'0'0'37,"0"0"2,0 0 0,0 0-12,0 0-18,0 0-2,11-21-3,-11 21-2,16-28-2,-7 12 0,-9 16 0,17-28 0,-17 28 0,18-19 0,-18 19 0,18-4 0,-18 4 0,0 0 0,12 18 0,-12-18 0,0 0 0,11 21 0,-11-21 0,0 0 0,17 2 0,-17-2 0,23-16 0,-23 16 0,35-26 0,-12 10 0,-1 2 0,-3 1 0,-1 3 0,-18 10 0,26-5 0,-26 5 0,14 15 0,-14-15 0,2 32 0,-2-13 0,0 1 0,4-1 0,-6-1 0,2-18 0,-2 22 0,2-22 0,0 0 0,19 7 0,-19-7-28,11-21-13,-11 21-1,28-28 1,-10 12-1</inkml:trace>
          <inkml:trace contextRef="#ctx0" brushRef="#br0" timeOffset="16530.9455">4125 540 104,'0'0'39,"0"0"2,0 0-1,0 0-19,-4 19-11,-17-15-10,9 13 0,-6-3 0,7 2 0,-1 0 0,12-16 0,-7 26 0,7-26 0,0 0 0,30 7 0,-5-14 0,3 2 0,2-7 0,-4-1 0,-4 1 0,-5 7 0,1 5 0,-18 0 0,0 0 0,4 25 0,-6-6 0,-5-3 0,10 10 0,-3-26-9,0 0-32,6 18-2,-6-18 2,19-13 0</inkml:trace>
          <inkml:trace contextRef="#ctx0" brushRef="#br0" timeOffset="16775.9594">4506 72 129,'0'0'42,"18"-17"1,-18 36-2,-11 4-41,8 23 0,-8 3 0,4 11 0,-2 5 0,4 3 0,3 3 0,0-8 0,4-2 0,7-11 0,5-3 0,-7-21-18,14-8-25,-3-16-1,5-13 1</inkml:trace>
        </inkml:traceGroup>
        <inkml:traceGroup>
          <inkml:annotationXML>
            <emma:emma xmlns:emma="http://www.w3.org/2003/04/emma" version="1.0">
              <emma:interpretation id="{72E3EC90-C14D-475C-B855-007B26F4D083}" emma:medium="tactile" emma:mode="ink">
                <msink:context xmlns:msink="http://schemas.microsoft.com/ink/2010/main" type="inkWord" rotatedBoundingBox="7454,4434 8300,4425 8309,5174 7463,5184"/>
              </emma:interpretation>
              <emma:one-of disjunction-type="recognition" id="oneOf2">
                <emma:interpretation id="interp10" emma:lang="en-US" emma:confidence="0">
                  <emma:literal>TP</emma:literal>
                </emma:interpretation>
                <emma:interpretation id="interp11" emma:lang="en-US" emma:confidence="0">
                  <emma:literal>IP</emma:literal>
                </emma:interpretation>
                <emma:interpretation id="interp12" emma:lang="en-US" emma:confidence="0">
                  <emma:literal>XP</emma:literal>
                </emma:interpretation>
                <emma:interpretation id="interp13" emma:lang="en-US" emma:confidence="0">
                  <emma:literal>JP</emma:literal>
                </emma:interpretation>
                <emma:interpretation id="interp14" emma:lang="en-US" emma:confidence="0">
                  <emma:literal>GP</emma:literal>
                </emma:interpretation>
              </emma:one-of>
            </emma:emma>
          </inkml:annotationXML>
          <inkml:trace contextRef="#ctx0" brushRef="#br0" timeOffset="17402.9954">5655 452 46,'28'-2'31,"-28"2"3,30-10 0,-30 10-6,0 0-8,16 3-4,-32-10-3,16 7-1,0 0-3,-21 21-2,0-14-2,5 9-5,-7-4 0,6 10 0,-6-3 0,7 2 0,0 0 0,7-2 0,6 2 0,3-21 0,10 25 0,8-20 0,3-5 0,2-7 0,5-5 0,0 0 0,-1-8 0,3 5 0,-11-3 0,2 4 0,-21 14 0,27-7 0,-27 7 0,2 30 0,-11-2 0,-2 11 0,-3 6 0,-9 11 0,0 4 0,-7 3 0,4-3 0,-1 0 0,-4-6 0,2-8 0,3-5 0,1-13 0,4-6 0,21-22 0,-25 16 0,25-16 0,-5-19 0,-4-16-13,20 1-30,5-8-1,3-3 1,0-5-1</inkml:trace>
          <inkml:trace contextRef="#ctx0" brushRef="#br0" timeOffset="18042.0318">5929 570 89,'0'0'38,"19"-20"1,-19 20 2,0 0-21,0 0-6,4 16-3,1 14-8,-16-4-3,10 15 0,-8 3 0,2 5 0,-4 2 0,2 2 0,-3-2 0,5-2 0,0-3 0,2-10 0,1-2 0,8-8 0,-3-6 0,5-5 0,-6-15 0,0 0 0,0 0 0,0 0 0,0 0 0,19-23 0,-19 6 0,2-1 0,0 1 0,-1-1 0,5 1 0,-1-1 0,-1-1 0,-3-2 0,5-2 0,-1-4 0,4-6 0,1-6 0,3-1 0,-3-4 0,3-3 0,1 1 0,5 4 0,-3 3 0,3 7 0,-1 8 0,-4 1 0,7 9 0,1 7 0,-1 3 0,5 8 0,6 6 0,-9 3 0,3 6 0,-8 2 0,-4 4 0,-3-1 0,-8 5 0,-8-1 0,-6 2 0,-8-2 0,-6-6 0,-1 1 0,-4-3 0,3-5 0,-1-8 0,7 6 0,-13-22-15,34 9-28,-21-32-2,19 10 1</inkml:trace>
        </inkml:traceGroup>
        <inkml:traceGroup>
          <inkml:annotationXML>
            <emma:emma xmlns:emma="http://www.w3.org/2003/04/emma" version="1.0">
              <emma:interpretation id="{BC79EEC3-79E1-423C-8A62-7BDC4D522738}" emma:medium="tactile" emma:mode="ink">
                <msink:context xmlns:msink="http://schemas.microsoft.com/ink/2010/main" type="inkWord" rotatedBoundingBox="9292,4022 10177,4012 10189,5049 9304,5059"/>
              </emma:interpretation>
              <emma:one-of disjunction-type="recognition" id="oneOf3">
                <emma:interpretation id="interp15" emma:lang="en-US" emma:confidence="0">
                  <emma:literal>for</emma:literal>
                </emma:interpretation>
                <emma:interpretation id="interp16" emma:lang="en-US" emma:confidence="0">
                  <emma:literal>far</emma:literal>
                </emma:interpretation>
                <emma:interpretation id="interp17" emma:lang="en-US" emma:confidence="0">
                  <emma:literal>foe</emma:literal>
                </emma:interpretation>
                <emma:interpretation id="interp18" emma:lang="en-US" emma:confidence="0">
                  <emma:literal>fur</emma:literal>
                </emma:interpretation>
                <emma:interpretation id="interp19" emma:lang="en-US" emma:confidence="0">
                  <emma:literal>fop,</emma:literal>
                </emma:interpretation>
              </emma:one-of>
            </emma:emma>
          </inkml:annotationXML>
          <inkml:trace contextRef="#ctx0" brushRef="#br0" timeOffset="19041.0891">7304 586 92,'23'-11'32,"-9"-8"0,18 13 1,7 3-30,-2-1 0,10 8-2,-1 1 0,4 8-1,-3 2 0,3 5 1,-10 1 0,-3 5 2,-12-7 0,2 6 2,-27-25 1,33 30 1,-33-30 0,30 10 0,-30-10 0,32-21-2,-22-1-1,3 2-2,-8-6-2,-3-1 0,-9-1 0,-4 7 0,-8 2 0,-2 8 0,-4 4 0,0 9 0,0 7 0,6 5 0,7 9-2,-4-11-9,23 18-20,-2-9-9,2 0-2,9-2 2,2-4 0</inkml:trace>
          <inkml:trace contextRef="#ctx0" brushRef="#br0" timeOffset="18668.0677">7955 83 105,'-9'-23'38,"-5"7"2,-7 1-1,3 16-26,-15-11-4,10 17-2,-16 0-3,6 16-4,-10 3 0,3 9 0,1 9 0,5 11 0,2 6 0,10 6 0,0 5 0,10 7 0,10-2 0,9 1 0,7-5 0,6-4 0,-4-9 0,1-6 0,1-6 0,-7-12 0,-1-4 0,-13-13 0,-6-1 0,-21-23-5,9 1-35,-15-8-4,-4-11 2,-4-10 0</inkml:trace>
          <inkml:trace contextRef="#ctx0" brushRef="#br0" timeOffset="19201.0982">8012 688 98,'14'-16'38,"-4"-5"3,1-4-1,8 9-26,-19-19-2,15 19-4,-12-8-4,6 4-4,-9 20-6,28-7-32,-8 6-1,3 2-2,1 5 0</inkml:trace>
        </inkml:traceGroup>
        <inkml:traceGroup>
          <inkml:annotationXML>
            <emma:emma xmlns:emma="http://www.w3.org/2003/04/emma" version="1.0">
              <emma:interpretation id="{73F8C2D4-297F-48BE-912F-98557AB009BE}" emma:medium="tactile" emma:mode="ink">
                <msink:context xmlns:msink="http://schemas.microsoft.com/ink/2010/main" type="inkWord" rotatedBoundingBox="11498,4136 13864,4108 13871,4738 11505,4766"/>
              </emma:interpretation>
              <emma:one-of disjunction-type="recognition" id="oneOf4">
                <emma:interpretation id="interp20" emma:lang="en-US" emma:confidence="1">
                  <emma:literal>Moravia</emma:literal>
                </emma:interpretation>
                <emma:interpretation id="interp21" emma:lang="en-US" emma:confidence="0">
                  <emma:literal>Morava</emma:literal>
                </emma:interpretation>
                <emma:interpretation id="interp22" emma:lang="en-US" emma:confidence="0">
                  <emma:literal>Moran</emma:literal>
                </emma:interpretation>
                <emma:interpretation id="interp23" emma:lang="en-US" emma:confidence="0">
                  <emma:literal>Moreira</emma:literal>
                </emma:interpretation>
                <emma:interpretation id="interp24" emma:lang="en-US" emma:confidence="0">
                  <emma:literal>Moraua</emma:literal>
                </emma:interpretation>
              </emma:one-of>
            </emma:emma>
          </inkml:annotationXML>
          <inkml:trace contextRef="#ctx0" brushRef="#br0" timeOffset="20193.155">9590 199 103,'12'-18'39,"1"3"3,-13 15-2,1-27-20,-1 27-9,0 0-11,-10 37 0,-4-7 0,5 17 0,-9 4 0,4 11 0,-2 3 0,7 3 0,2-2 0,4-7 0,-1-10 0,2-10 0,2-11 0,6-8 0,-6-20 0,0 0 0,0 0 0,16-44 0,-9 5 0,3-12 0,-1-7 0,-4-11 0,8 3 0,-1-1 0,-5 7 0,2 9 0,-6 9 0,-1 14 0,-2 28 0,0 0 0,0 0 0,6 16 0,-5 7 0,3 6 0,3 1 0,5 2 0,2-4 0,4-3 0,1-8 0,4-6 0,6-8 0,-3-6 0,6-8 0,-2-6 0,-2-6 0,-1-5 0,-3-2 0,-3-2 0,-1 2 0,-6 6 0,-3 4 0,-11 20 0,0 0 0,0 0 0,3 20 0,-12 13 0,-1 9 0,1 11 0,-3 2 0,1 4 0,2-3 0,4 1 0,5-3 0,3-8 0,4-7 0,2-10 0,2-8 0,-11-21 0,26 20 0,-26-20 0,34-11 0,-24-10-36,5-2-7,-7-5-2,7 2 2</inkml:trace>
          <inkml:trace contextRef="#ctx0" brushRef="#br0" timeOffset="20531.1743">10169 573 108,'10'21'40,"-10"-21"2,6 20-1,8 3-27,-14-23-4,12 24-10,-12-24 0,16 18 0,-16-18 0,28 9 0,-28-9 0,36-6 0,-17-4 0,0-4 0,1-7 0,-6-2 0,-2-4 0,-6 3 0,-5-3 0,-6 5 0,-7 0 0,-4 8 0,-7 7 0,-2 6 0,2 8 0,-3 3 0,6 10 0,1-5 0,8 12 0,-6-20-5,20 12-35,-3-19-3,13 28 1,-13-28 2</inkml:trace>
          <inkml:trace contextRef="#ctx0" brushRef="#br0" timeOffset="20784.1888">10555 610 105,'0'0'38,"0"0"1,0 0 0,-8-16-25,8 16-4,0 0-3,15-14-4,-11-5-3,5 3 0,-4-5 0,6-2 0,1 2 0,4 2 0,3 5 0,-3-4 0,12 23-11,-8-5-28,1 6-3,2 1 2,0 2-2</inkml:trace>
          <inkml:trace contextRef="#ctx0" brushRef="#br0" timeOffset="21158.2101">10953 508 101,'-30'2'40,"1"2"2,-2 3-1,-1-11-18,14 25-15,-14-12-8,20 10 0,-2-3 0,10 2 0,4-18 0,-1 26 0,1-26 0,0 0 0,26 12 0,-3-17 0,2-7 0,3-2 0,2-4 0,0 1 0,0 1 0,-4 2 0,-3 5 0,-23 9 0,27-5 0,-27 5 0,0 0 0,7 26 0,-4-8 0,-1-3 0,2 3 0,-4-18 0,10 32 0,-10-32 0,18 19-32,-18-19-9,19 2-2,-19-2 2,20-16 0</inkml:trace>
          <inkml:trace contextRef="#ctx0" brushRef="#br0" timeOffset="21502.2298">11269 440 104,'0'0'41,"0"0"1,0 0-1,8 24-17,-8-24-21,-5 34-3,2-10 0,6 6 0,1-3 0,3 1 0,0-4 0,5-3 0,0-5 0,8-9 0,1-7 0,2-7 0,2-9 0,-1-6 0,1-5 0,0-6 0,0 6 0,-11-2 0,5 13 0,-19-12-8,18 26-27,-18 2-7,0 0 0,1 17 2,-1-17 0</inkml:trace>
          <inkml:trace contextRef="#ctx0" brushRef="#br0" timeOffset="21892.2521">11652 552 78,'0'0'36,"24"-21"1,-24 21-3,7-24-9,-7 24-8,0 0-4,0 0-2,-33-2-7,33 2-4,-39 24 0,21-4 0,-3-4 0,7-1 0,2 3 0,12-18 0,-6 24 0,6-24 0,18 8 0,0-14 0,3-3 0,4-1 0,1-6 0,2 2 0,-3 0 0,0 2 0,-4 3 0,-5 7 0,-16 2 0,19 14 0,-19-14 0,9 34 0,-5-13 0,-3 3 0,3-1 0,-1-2 0,3-3 0,-6-18 0,24 31 0,-24-31-42,23 4 0,-23-4-2,20-12 2</inkml:trace>
        </inkml:traceGroup>
        <inkml:traceGroup>
          <inkml:annotationXML>
            <emma:emma xmlns:emma="http://www.w3.org/2003/04/emma" version="1.0">
              <emma:interpretation id="{E3C9E20E-4013-48A5-9EE8-E94C769BB9BE}" emma:medium="tactile" emma:mode="ink">
                <msink:context xmlns:msink="http://schemas.microsoft.com/ink/2010/main" type="inkWord" rotatedBoundingBox="15204,3935 17745,3905 17757,4990 15216,5019"/>
              </emma:interpretation>
              <emma:one-of disjunction-type="recognition" id="oneOf5">
                <emma:interpretation id="interp25" emma:lang="en-US" emma:confidence="0">
                  <emma:literal>E-+hy</emma:literal>
                </emma:interpretation>
                <emma:interpretation id="interp26" emma:lang="en-US" emma:confidence="0">
                  <emma:literal>E-thy</emma:literal>
                </emma:interpretation>
                <emma:interpretation id="interp27" emma:lang="en-US" emma:confidence="0">
                  <emma:literal>Earthy</emma:literal>
                </emma:interpretation>
                <emma:interpretation id="interp28" emma:lang="en-US" emma:confidence="0">
                  <emma:literal>Ethyl</emma:literal>
                </emma:interpretation>
                <emma:interpretation id="interp29" emma:lang="en-US" emma:confidence="0">
                  <emma:literal>AE-the</emma:literal>
                </emma:interpretation>
              </emma:one-of>
            </emma:emma>
          </inkml:annotationXML>
          <inkml:trace contextRef="#ctx0" brushRef="#br0" timeOffset="22690.2978">13214 203 126,'-2'-20'40,"2"20"2,18-14-2,-18 14-33,44-14-7,-14 5 0,14 4 0,4-6 0,13 3 0,5-3 0,4 1 0,1-4 0,-8 3 0,-1 6 0,-16-4 0,-4 21-6,-42-12-34,9 16-2,-30-2 2,-16 9-1</inkml:trace>
          <inkml:trace contextRef="#ctx0" brushRef="#br0" timeOffset="22458.2845">13336 153 79,'0'0'37,"19"-26"1,-19 26 2,0 0-13,3-16-12,10 37-1,-24-5-9,9 23-5,-12 1 0,6 16 0,-7 6 0,7 3 0,-1 0 0,5-4 0,6-6 0,3-9 0,2-10 0,2-13 0,5-5 0,-14-18 0,21-5-27,-19-11-15,-4-7-2,-5-14 2</inkml:trace>
          <inkml:trace contextRef="#ctx0" brushRef="#br0" timeOffset="22894.3094">13355 392 110,'0'0'38,"-19"18"2,19-18-2,0 0-28,38-9-2,-13-1-3,14 3-1,3-6-2,9 1-2,1 7-5,-12-9-4,11 15-19,-15 1-11,-13 2-1,-23-4 2,0 22-2</inkml:trace>
          <inkml:trace contextRef="#ctx0" brushRef="#br0" timeOffset="23058.3188">13350 638 110,'0'0'38,"-7"23"1,7-23-1,21-2-28,14 9-2,-3-14-3,10 7-4,6 0-5,-4-15-14,5 6-20,4 5-1,-5-6 0,0 3-1</inkml:trace>
          <inkml:trace contextRef="#ctx0" brushRef="#br0" timeOffset="23299.3325">14056 427 126,'23'-7'39,"-23"7"0,26-3 0,2 5-34,-5-6-2,14 1-2,4 3-5,-9-11-17,1 8-18,4-1 0,-8-1 0,-6 3-1</inkml:trace>
          <inkml:trace contextRef="#ctx0" brushRef="#br0" timeOffset="23801.3613">14546 391 116,'-15'1'37,"15"-1"2,0 0-2,0 0-30,21 7-3,-5-5-1,7 2-2,3-3 0,8 1-2,6 5-4,-10-14-9,11 2-24,1 3 0,-7-5 0,3 2 0</inkml:trace>
          <inkml:trace contextRef="#ctx0" brushRef="#br0" timeOffset="23600.3498">14744 169 126,'0'0'40,"0"34"2,-5-8-1,-11 0-35,12 18-6,-6-2 0,3 9 0,0-2 0,3-1 0,1-6 0,4-3 0,1-6 0,0-12 0,10 4 0,-12-25-26,0 0-15,0 0-1,9-27 1,-9 3-1</inkml:trace>
          <inkml:trace contextRef="#ctx0" brushRef="#br0" timeOffset="24329.3914">15050-45 92,'-2'-18'38,"2"18"2,-6-19-1,6 19-25,0 0-1,2 19-3,-2-19-1,-16 39-9,8-15 0,4 12 0,-5-1 0,0 10 0,1-1 0,0 7 0,0-3 0,2 3 0,-1-4 0,6 1 0,-1-6 0,2-5 0,-2-7 0,4-8 0,-2-22 0,12 21 0,-12-21 0,23-14 0,-9-5 0,6-7 0,6-4 0,2-5 0,4 3 0,2 0 0,-6 8 0,-5 5 0,-6 10 0,-17 9 0,20 10 0,-20 10 0,-7 4 0,-4 6 0,2 5 0,-1 2 0,5-2 0,1-3 0,0-2 0,6-7 0,0-4 0,-2-19 0,9 21 0,-9-21 0,23 0 0,-23 0-36,19-25-6,-10 8-2,5-4 2</inkml:trace>
          <inkml:trace contextRef="#ctx0" brushRef="#br0" timeOffset="24753.4158">15489 417 111,'0'0'38,"16"7"2,-16-7-2,0 0-29,16 19-3,-16-19-1,18 18-1,-18-18-2,24 17 0,-8-11-2,0-6 0,5 1-4,-3-6 0,5 3-1,-7-10 0,8 5 0,-8-7 0,4 3 2,-20 11 3,23-19 2,-23 19 3,0 0 1,0 0 2,-27 23 2,6 9-10,-21-4 0,1 19 0,-17 2 0,-1 9 0,1 0 0,9-1 0,-1-3 0,12-5 0,6-5 0,9-12 0,9-6 0,14-26 0,1 28 0,-1-28 0,0 0-42,15-26-4,0 5 1,1-6-1</inkml:trace>
        </inkml:traceGroup>
      </inkml:traceGroup>
    </inkml:traceGroup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9:56.5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E4465C-1D8F-4BAB-977E-A6F0FB328F7C}" emma:medium="tactile" emma:mode="ink">
          <msink:context xmlns:msink="http://schemas.microsoft.com/ink/2010/main" type="inkDrawing" rotatedBoundingBox="1981,3957 17749,3911 17752,4994 1984,5039" semanticType="callout" shapeName="Other">
            <msink:sourceLink direction="with" ref="{99CF28DC-6AE1-4B1F-828E-28526D15C957}"/>
            <msink:sourceLink direction="with" ref="{C1AD595F-48AC-4607-B272-E75ED8DECA0E}"/>
          </msink:context>
        </emma:interpretation>
      </emma:emma>
    </inkml:annotationXML>
    <inkml:trace contextRef="#ctx0" brushRef="#br0">-4 227 89,'0'0'37,"0"0"1,-9-17 2,9 17-26,21-13-2,11 10-2,-5-18-3,20 5 1,1-7-8,15 0 0,8-1 0,7 1 0,-1 0 0,1 5 0,-6 6 0,-1 5 0,-7 5 0,-8 4 0,-14 3 0,-4 6 0,-14 1 0,-4 7 0,-8 1 0,-5 4 0,0-1 0,-7 2 0,0-2 0,-2-2 0,2-4 0,0-17 0,4 23 0,-4-23 0,3 16 0,-3-16 0,2 21-2,-2-21-38,-17 21-2,17-21 0,-25 23 0</inkml:trace>
    <inkml:trace contextRef="#ctx0" brushRef="#br0" timeOffset="718.0409">1283 540 93,'0'0'35,"17"-7"0,-17 7 2,27-4-27,-27 4-3,39-17-2,-16 6-3,-2-1-7,11 10-17,-8 0-14,-24 2 0,25 0 1,-25 0-3</inkml:trace>
    <inkml:trace contextRef="#ctx0" brushRef="#br0" timeOffset="852.0487">1308 651 96,'-8'15'35,"8"-15"0,-5 16 1,23-9-29,-1-5-11,12 2-27,-6-11-3,16 5 0,-13-11-2</inkml:trace>
    <inkml:trace contextRef="#ctx0" brushRef="#br0" timeOffset="15187.8687">2499 733 77,'16'-5'33,"-16"5"-1,46-14 2,-7 12-20,-4-14-5,13 6-10,5-1-21,1 9-10,-11-5 0,8 13-2,-16-8 2</inkml:trace>
    <inkml:trace contextRef="#ctx0" brushRef="#br0" timeOffset="15501.8865">3071 735 107,'0'0'39,"0"0"1,0 0 0,0 0-26,26-2-5,-26 2-3,0 0-6,0 0 0,22 12 0,-22-12 0,31 6 0,-13-8 0,0-2 0,1-4 0,-1-3 0,-18 11 0,26-23 0,-20 8 0,-6 15 0,-8-30 0,-4 14 0,12 16 0,-35-21 0,10 14 0,0 7 0,-1 3 0,3 1 0,5 8 0,-1-5 0,17 21-13,2-28-26,4 25-3,-4-25 2,37 14-1</inkml:trace>
    <inkml:trace contextRef="#ctx0" brushRef="#br0" timeOffset="15748.9008">3366 710 104,'0'0'37,"0"0"2,0 0 0,-6-33-25,6 33-5,4-25-3,-4 25-1,5-28-3,2 12-2,0-3 0,2 2 0,0 1 0,7 0 0,2 9 0,-8-9-8,15 13-30,-7 4-1,-3 5-1,3 2 0</inkml:trace>
    <inkml:trace contextRef="#ctx0" brushRef="#br0" timeOffset="16229.9283">3609 696 91,'0'0'37,"0"0"2,0 0 0,0 0-12,0 0-18,0 0-2,11-21-3,-11 21-2,16-28-2,-7 12 0,-9 16 0,17-28 0,-17 28 0,18-19 0,-18 19 0,18-4 0,-18 4 0,0 0 0,12 18 0,-12-18 0,0 0 0,11 21 0,-11-21 0,0 0 0,17 2 0,-17-2 0,23-16 0,-23 16 0,35-26 0,-12 10 0,-1 2 0,-3 1 0,-1 3 0,-18 10 0,26-5 0,-26 5 0,14 15 0,-14-15 0,2 32 0,-2-13 0,0 1 0,4-1 0,-6-1 0,2-18 0,-2 22 0,2-22 0,0 0 0,19 7 0,-19-7-28,11-21-13,-11 21-1,28-28 1,-10 12-1</inkml:trace>
    <inkml:trace contextRef="#ctx0" brushRef="#br0" timeOffset="16530.9455">4125 540 104,'0'0'39,"0"0"2,0 0-1,0 0-19,-4 19-11,-17-15-10,9 13 0,-6-3 0,7 2 0,-1 0 0,12-16 0,-7 26 0,7-26 0,0 0 0,30 7 0,-5-14 0,3 2 0,2-7 0,-4-1 0,-4 1 0,-5 7 0,1 5 0,-18 0 0,0 0 0,4 25 0,-6-6 0,-5-3 0,10 10 0,-3-26-9,0 0-32,6 18-2,-6-18 2,19-13 0</inkml:trace>
    <inkml:trace contextRef="#ctx0" brushRef="#br0" timeOffset="16775.9594">4506 72 129,'0'0'42,"18"-17"1,-18 36-2,-11 4-41,8 23 0,-8 3 0,4 11 0,-2 5 0,4 3 0,3 3 0,0-8 0,4-2 0,7-11 0,5-3 0,-7-21-18,14-8-25,-3-16-1,5-13 1</inkml:trace>
    <inkml:trace contextRef="#ctx0" brushRef="#br0" timeOffset="19041.0891">7304 586 92,'23'-11'32,"-9"-8"0,18 13 1,7 3-30,-2-1 0,10 8-2,-1 1 0,4 8-1,-3 2 0,3 5 1,-10 1 0,-3 5 2,-12-7 0,2 6 2,-27-25 1,33 30 1,-33-30 0,30 10 0,-30-10 0,32-21-2,-22-1-1,3 2-2,-8-6-2,-3-1 0,-9-1 0,-4 7 0,-8 2 0,-2 8 0,-4 4 0,0 9 0,0 7 0,6 5 0,7 9-2,-4-11-9,23 18-20,-2-9-9,2 0-2,9-2 2,2-4 0</inkml:trace>
    <inkml:trace contextRef="#ctx0" brushRef="#br0" timeOffset="19201.0982">8012 688 98,'14'-16'38,"-4"-5"3,1-4-1,8 9-26,-19-19-2,15 19-4,-12-8-4,6 4-4,-9 20-6,28-7-32,-8 6-1,3 2-2,1 5 0</inkml:trace>
    <inkml:trace contextRef="#ctx0" brushRef="#br0" timeOffset="20193.155">9590 199 103,'12'-18'39,"1"3"3,-13 15-2,1-27-20,-1 27-9,0 0-11,-10 37 0,-4-7 0,5 17 0,-9 4 0,4 11 0,-2 3 0,7 3 0,2-2 0,4-7 0,-1-10 0,2-10 0,2-11 0,6-8 0,-6-20 0,0 0 0,0 0 0,16-44 0,-9 5 0,3-12 0,-1-7 0,-4-11 0,8 3 0,-1-1 0,-5 7 0,2 9 0,-6 9 0,-1 14 0,-2 28 0,0 0 0,0 0 0,6 16 0,-5 7 0,3 6 0,3 1 0,5 2 0,2-4 0,4-3 0,1-8 0,4-6 0,6-8 0,-3-6 0,6-8 0,-2-6 0,-2-6 0,-1-5 0,-3-2 0,-3-2 0,-1 2 0,-6 6 0,-3 4 0,-11 20 0,0 0 0,0 0 0,3 20 0,-12 13 0,-1 9 0,1 11 0,-3 2 0,1 4 0,2-3 0,4 1 0,5-3 0,3-8 0,4-7 0,2-10 0,2-8 0,-11-21 0,26 20 0,-26-20 0,34-11 0,-24-10-36,5-2-7,-7-5-2,7 2 2</inkml:trace>
    <inkml:trace contextRef="#ctx0" brushRef="#br0" timeOffset="20531.1743">10169 573 108,'10'21'40,"-10"-21"2,6 20-1,8 3-27,-14-23-4,12 24-10,-12-24 0,16 18 0,-16-18 0,28 9 0,-28-9 0,36-6 0,-17-4 0,0-4 0,1-7 0,-6-2 0,-2-4 0,-6 3 0,-5-3 0,-6 5 0,-7 0 0,-4 8 0,-7 7 0,-2 6 0,2 8 0,-3 3 0,6 10 0,1-5 0,8 12 0,-6-20-5,20 12-35,-3-19-3,13 28 1,-13-28 2</inkml:trace>
    <inkml:trace contextRef="#ctx0" brushRef="#br0" timeOffset="20784.1888">10555 610 105,'0'0'38,"0"0"1,0 0 0,-8-16-25,8 16-4,0 0-3,15-14-4,-11-5-3,5 3 0,-4-5 0,6-2 0,1 2 0,4 2 0,3 5 0,-3-4 0,12 23-11,-8-5-28,1 6-3,2 1 2,0 2-2</inkml:trace>
    <inkml:trace contextRef="#ctx0" brushRef="#br0" timeOffset="21158.2101">10953 508 101,'-30'2'40,"1"2"2,-2 3-1,-1-11-18,14 25-15,-14-12-8,20 10 0,-2-3 0,10 2 0,4-18 0,-1 26 0,1-26 0,0 0 0,26 12 0,-3-17 0,2-7 0,3-2 0,2-4 0,0 1 0,0 1 0,-4 2 0,-3 5 0,-23 9 0,27-5 0,-27 5 0,0 0 0,7 26 0,-4-8 0,-1-3 0,2 3 0,-4-18 0,10 32 0,-10-32 0,18 19-32,-18-19-9,19 2-2,-19-2 2,20-16 0</inkml:trace>
    <inkml:trace contextRef="#ctx0" brushRef="#br0" timeOffset="21502.2298">11269 440 104,'0'0'41,"0"0"1,0 0-1,8 24-17,-8-24-21,-5 34-3,2-10 0,6 6 0,1-3 0,3 1 0,0-4 0,5-3 0,0-5 0,8-9 0,1-7 0,2-7 0,2-9 0,-1-6 0,1-5 0,0-6 0,0 6 0,-11-2 0,5 13 0,-19-12-8,18 26-27,-18 2-7,0 0 0,1 17 2,-1-17 0</inkml:trace>
    <inkml:trace contextRef="#ctx0" brushRef="#br0" timeOffset="21892.2521">11652 552 78,'0'0'36,"24"-21"1,-24 21-3,7-24-9,-7 24-8,0 0-4,0 0-2,-33-2-7,33 2-4,-39 24 0,21-4 0,-3-4 0,7-1 0,2 3 0,12-18 0,-6 24 0,6-24 0,18 8 0,0-14 0,3-3 0,4-1 0,1-6 0,2 2 0,-3 0 0,0 2 0,-4 3 0,-5 7 0,-16 2 0,19 14 0,-19-14 0,9 34 0,-5-13 0,-3 3 0,3-1 0,-1-2 0,3-3 0,-6-18 0,24 31 0,-24-31-42,23 4 0,-23-4-2,20-12 2</inkml:trace>
    <inkml:trace contextRef="#ctx0" brushRef="#br0" timeOffset="22690.2978">13214 203 126,'-2'-20'40,"2"20"2,18-14-2,-18 14-33,44-14-7,-14 5 0,14 4 0,4-6 0,13 3 0,5-3 0,4 1 0,1-4 0,-8 3 0,-1 6 0,-16-4 0,-4 21-6,-42-12-34,9 16-2,-30-2 2,-16 9-1</inkml:trace>
    <inkml:trace contextRef="#ctx0" brushRef="#br0" timeOffset="22458.2845">13336 153 79,'0'0'37,"19"-26"1,-19 26 2,0 0-13,3-16-12,10 37-1,-24-5-9,9 23-5,-12 1 0,6 16 0,-7 6 0,7 3 0,-1 0 0,5-4 0,6-6 0,3-9 0,2-10 0,2-13 0,5-5 0,-14-18 0,21-5-27,-19-11-15,-4-7-2,-5-14 2</inkml:trace>
    <inkml:trace contextRef="#ctx0" brushRef="#br0" timeOffset="22894.3094">13355 392 110,'0'0'38,"-19"18"2,19-18-2,0 0-28,38-9-2,-13-1-3,14 3-1,3-6-2,9 1-2,1 7-5,-12-9-4,11 15-19,-15 1-11,-13 2-1,-23-4 2,0 22-2</inkml:trace>
    <inkml:trace contextRef="#ctx0" brushRef="#br0" timeOffset="23058.3188">13350 638 110,'0'0'38,"-7"23"1,7-23-1,21-2-28,14 9-2,-3-14-3,10 7-4,6 0-5,-4-15-14,5 6-20,4 5-1,-5-6 0,0 3-1</inkml:trace>
    <inkml:trace contextRef="#ctx0" brushRef="#br0" timeOffset="23299.3325">14056 427 126,'23'-7'39,"-23"7"0,26-3 0,2 5-34,-5-6-2,14 1-2,4 3-5,-9-11-17,1 8-18,4-1 0,-8-1 0,-6 3-1</inkml:trace>
    <inkml:trace contextRef="#ctx0" brushRef="#br0" timeOffset="23801.3613">14546 391 116,'-15'1'37,"15"-1"2,0 0-2,0 0-30,21 7-3,-5-5-1,7 2-2,3-3 0,8 1-2,6 5-4,-10-14-9,11 2-24,1 3 0,-7-5 0,3 2 0</inkml:trace>
    <inkml:trace contextRef="#ctx0" brushRef="#br0" timeOffset="23600.3498">14744 169 126,'0'0'40,"0"34"2,-5-8-1,-11 0-35,12 18-6,-6-2 0,3 9 0,0-2 0,3-1 0,1-6 0,4-3 0,1-6 0,0-12 0,10 4 0,-12-25-26,0 0-15,0 0-1,9-27 1,-9 3-1</inkml:trace>
    <inkml:trace contextRef="#ctx0" brushRef="#br0" timeOffset="24329.3914">15050-45 92,'-2'-18'38,"2"18"2,-6-19-1,6 19-25,0 0-1,2 19-3,-2-19-1,-16 39-9,8-15 0,4 12 0,-5-1 0,0 10 0,1-1 0,0 7 0,0-3 0,2 3 0,-1-4 0,6 1 0,-1-6 0,2-5 0,-2-7 0,4-8 0,-2-22 0,12 21 0,-12-21 0,23-14 0,-9-5 0,6-7 0,6-4 0,2-5 0,4 3 0,2 0 0,-6 8 0,-5 5 0,-6 10 0,-17 9 0,20 10 0,-20 10 0,-7 4 0,-4 6 0,2 5 0,-1 2 0,5-2 0,1-3 0,0-2 0,6-7 0,0-4 0,-2-19 0,9 21 0,-9-21 0,23 0 0,-23 0-36,19-25-6,-10 8-2,5-4 2</inkml:trace>
    <inkml:trace contextRef="#ctx0" brushRef="#br0" timeOffset="24753.4158">15489 417 111,'0'0'38,"16"7"2,-16-7-2,0 0-29,16 19-3,-16-19-1,18 18-1,-18-18-2,24 17 0,-8-11-2,0-6 0,5 1-4,-3-6 0,5 3-1,-7-10 0,8 5 0,-8-7 0,4 3 2,-20 11 3,23-19 2,-23 19 3,0 0 1,0 0 2,-27 23 2,6 9-10,-21-4 0,1 19 0,-17 2 0,-1 9 0,1 0 0,9-1 0,-1-3 0,12-5 0,6-5 0,9-12 0,9-6 0,14-26 0,1 28 0,-1-28 0,0 0-42,15-26-4,0 5 1,1-6-1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30.0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-6110-5903 106,'0'0'38,"4"-23"1,-4 23 1,19-10-29,-14-6-2,17 14-2,-5-7-2,15 13-5,0-1 0,12 10 0,2 3 0,-2 8 0,0 6 0,-3 7 0,-10 3 0,-6 10 0,-9 4 0,-14 1 0,-16-1 0,0 4 0,-15-4 0,1-1 0,0-4 0,0-8 0,-1-8 0,6-5 0,6-7 0,1-10 0,16-11 0,-20 2 0,20-2-34,0 0-9,-7-16-1,7 16 1</inkml:trace>
  <inkml:trace contextRef="#ctx0" brushRef="#br0" timeOffset="-377.0216">-5977-5817 105,'0'0'39,"0"0"3,0 0-1,0 0-25,-6 25-4,-4-8-12,11 22 0,-11-2 0,6 14 0,1 3 0,1 8 0,2-1 0,0 1 0,2-6 0,0-7 0,3-6 0,-2-7 0,-1-7 0,2-12 0,-4-17 0,3 16 0,-3-16 0,2-26 0,12 1-36,-14-10-7,4-6-1,-10-11 2</inkml:trace>
  <inkml:trace contextRef="#ctx0" brushRef="#br0" timeOffset="729.0417">-5633-5218 109,'0'0'38,"0"0"1,-2-17-1,2 17-28,19-2-2,3 7-3,-22-5-1,45 6 0,-22-3-4,2 6 0,-2 0 0,0 5 0,-23-14 0,23 26 0,-23-26 0,-5 27 0,5-27 0,-29 28 0,10-16 0,0-1 0,-6-4 0,4-2 0,3-2 0,18-3 0,-23 2 0,23-2 0,0 0 0,0 0 0,21 2 0,-5 1 0,4 3 0,1 1 0,5 3 0,-5 4 0,1-1 0,-5 6 0,-17-19 0,23 32 0,-23-32 0,11 29 0,-11-29 0,-9 27 0,9-27 0,-28 14 0,8-12 0,-1-2 0,-4 0 0,6-4 0,0 1 0,-3-8 0,22 11 0,-26-12 0,26 12-31,0 0-11,19-6 1,-19 6-1,13-24 2</inkml:trace>
  <inkml:trace contextRef="#ctx0" brushRef="#br0" timeOffset="1210.0692">-4984-5820 106,'0'0'38,"0"0"3,0 0 0,-30 0-28,27 16-2,-17-11-6,10 16-5,-10-3 0,6 11 0,-3 3 0,-1 8 0,-1 3 0,6 6 0,-1 2 0,5 3 0,4 1 0,3-4 0,4-6 0,5-2 0,2-5 0,0-8 0,5-4 0,-4-8 0,4-2 0,-14-16 0,34 10-9,-18-17-34,3-3-1,-5-8 1,-1-3 0</inkml:trace>
  <inkml:trace contextRef="#ctx0" brushRef="#br0" timeOffset="1768.1011">-4917-5636 122,'0'0'39,"-15"4"1,15-4-1,0 0-32,0 0-3,0 0-2,28-14 0,-5 10-2,8 2 0,7-3 0,0 0 0,7 5-3,0-11-3,15 20-8,-15-9-25,-3-3-1,-10 6 0,-13 1 0</inkml:trace>
  <inkml:trace contextRef="#ctx0" brushRef="#br0" timeOffset="1991.1138">-4880-5326 100,'-1'28'36,"1"-28"2,17 10-1,5-3-26,-22-7-4,30-9-3,-8 2-2,7 0-1,8 2-4,-7-14-10,9 5-24,7 7-1,-6-6 0,6 8 0</inkml:trace>
  <inkml:trace contextRef="#ctx0" brushRef="#br0" timeOffset="1511.0864">-4782-5623 105,'0'0'40,"15"22"0,-11-4 1,10 15-28,-26-13-2,15 20-6,-10-8-5,11 8 0,-8-6 0,6-1 0,0-1 0,1-6 0,-3-3 0,4-7 0,3-1 0,-7-15 0,14 18-5,-14-18-33,0 0-3,7-25-1,-5 4 1</inkml:trace>
  <inkml:trace contextRef="#ctx0" brushRef="#br0" timeOffset="2619.1497">-4172-5365 95,'0'0'37,"-30"-7"3,14 5-1,16 2-25,-31 5-3,31-5-3,-29 16-2,22 0-1,7-16-5,-16 26 0,13-10 0,3-16 0,9 27 0,-9-27 0,24 10 0,-8-12 0,2-5 0,3-3 0,4-10 0,-4-2 0,-2-10 0,3-3 0,-1-7 0,-2-8 0,1-4 0,-3-6 0,-3 0 0,1 4 0,-3 7 0,-1 5 0,-4 9 0,-2 16 0,-5 19 0,0 0 0,-5 26 0,-1 13 0,-3 6 0,4 13 0,0 6 0,0 4 0,1-1 0,6-2 0,1-7 0,3-9 0,2-7 0,-2-12 0,1-5 0,-7-25 0,16 21 0,-18-37 0,2 16-43,11-28-2,-11 2 2,1-11 0</inkml:trace>
  <inkml:trace contextRef="#ctx0" brushRef="#br0" timeOffset="2978.1703">-3845-6015 112,'25'-2'42,"-8"13"0,-17-11 1,37 47-30,-31-24-10,15 21-3,0 3 0,7 15 0,-10 1 0,1 9 0,-6 2 0,-3 3 0,-1 0 0,-5-5 0,-10-3 0,-4-9 0,-4-8 0,-4-8 0,-2-7 0,-1-12 0,4-4 0,-6-16 0,23-5 0,-39-12-14,39 12-29,-23-33-2,19 8 2,3-7 0</inkml:trace>
  <inkml:trace contextRef="#ctx0" brushRef="#br0" timeOffset="3661.2094">-3146-5933 85,'0'0'41,"0"0"-1,0 0 3,-20 16-18,-2-11-10,14 25-9,-22-7-6,11 19 0,-7 0 0,1 8 0,4 4 0,10 6 0,-1-2 0,12 0 0,3-2 0,4-7 0,6-3 0,8-4 0,0-7 0,-7-10 0,7-4 0,-21-21 0,43 18 0,-26-27-45,1-5 1,-7-13 1,4-3 0</inkml:trace>
  <inkml:trace contextRef="#ctx0" brushRef="#br0" timeOffset="4108.2347">-2888-5831 105,'0'0'40,"0"0"2,-25-5-1,20 21-27,-25-14-4,12 15-7,-9-6-3,12 10 0,-8-4 0,8 4 0,5-1 0,6-1 0,6 0 0,9 1 0,3-3 0,5 3 0,2-3 0,2 1 0,4 1 0,-6 4 0,-3 2 0,-2-1 0,-11 2 0,-2-1 0,-10 1 0,-5-1 0,-4-4 0,0-5 0,-1-4 0,-6-5 0,3-5 0,-3-4 0,23 2 0,-28-14 0,28 14 0,-34-28-10,31 9-32,-9-1-1,3 1 1,7-2-1</inkml:trace>
  <inkml:trace contextRef="#ctx0" brushRef="#br0" timeOffset="4631.2648">-2588-6026 85,'0'0'40,"-18"-5"0,18 5 2,-34 32-17,1-29-11,24 23-5,-14-12-9,13 6 0,1-4 0,9-16 0,-4 22 0,4-22 0,23 6 0,-3-12 0,3-2 0,-1-5 0,0-1 0,-5 2 0,-1 0 0,-16 12 0,16-6 0,-16 6 0,-5 20 0,-2 1 0,-2 7 0,-2 5 0,1 6 0,4 1 0,5 1 0,1-3 0,-4-4 0,8-6 0,-1-7 0,-3-21 0,28 19 0,-28-19 0,27-8 0,-27-20-27,18 5-16,-10-9-1,1-3 1,-7-6 1</inkml:trace>
  <inkml:trace contextRef="#ctx0" brushRef="#br0" timeOffset="4932.2821">-2500-6138 122,'30'16'42,"-30"-16"2,25 40-1,-20-15-39,23 24-4,-12 0 0,5 18 0,-5 5 0,4 10 0,-6 6 0,2 7 0,-2 0 0,-9-2 0,-5-5 0,-2-2 0,-10-17 0,-6-6 0,-1-17 0,-6-15 0,0-8 0,-15-28 0,13-1-38,-10-13-8,4-4 1,-4-10-3</inkml:trace>
  <inkml:trace contextRef="#ctx0" brushRef="#br0" timeOffset="-9038.517">-6002-2815 100,'0'0'40,"25"-9"2,-6 7-2,7 7-25,-4-8-6,18 12-2,-1-4-5,10 12-2,1-3 0,5 9 0,-8 2 0,1 5 0,-6 1 0,-6 8 0,-5 0 0,-13 3 0,-9 4 0,-9 1 0,-11 0 0,-10 3 0,-5 1 0,-8-2 0,-8-4 0,5-1 0,-4-5 0,4-6 0,7-4 0,2-12 0,14 1 0,-4-27 0,18 9-39,5-18-5,-5 18-1,25-38 1</inkml:trace>
  <inkml:trace contextRef="#ctx0" brushRef="#br0" timeOffset="-9413.5385">-5887-2712 76,'0'0'38,"-2"-17"-1,2 17 4,0 0-21,0 0-4,5 17-1,-5-17-3,2 39-12,-2-11 0,2 19 0,-2 3 0,3 9 0,-3 1 0,4 3 0,-3-5 0,1-5 0,2-7 0,5-11 0,-1-7 0,3-12 0,-11-16 0,18-2 0,-18 2 0,8-49 0,1 12-42,-9-9-1,-1-6-2,-12-5 2</inkml:trace>
  <inkml:trace contextRef="#ctx0" brushRef="#br0" timeOffset="-8377.4792">-5510-2097 111,'0'0'39,"0"0"2,0 0-1,18-9-27,-2 13-7,-16-4-1,19 2-5,-19-2 0,32 8 0,-16 1 0,3 5 0,-19-14 0,25 32 0,-21-14 0,-3 3 0,-6 0 0,-2 2 0,-9-2 0,4-2 0,-8-3 0,4-2 0,1-2 0,15-12 0,-22 18 0,22-18 0,0 0 0,0 0 0,9 19 0,-9-19 0,35 5 0,-12-5 0,0 2 0,0-4 0,4 2 0,-6-8 0,11 16 0,-13-16-42,-19 8-1,20-20-1,-20 20 0</inkml:trace>
  <inkml:trace contextRef="#ctx0" brushRef="#br0" timeOffset="-7878.4507">-4871-2819 77,'0'0'39,"0"0"1,0 0 2,0 0-14,-30 0-16,25 26-1,-14-6-5,10 18-6,-12-1 0,8 14 0,-3 2 0,2 7 0,-2-1 0,13 3 0,-4-2 0,7-2 0,9-2 0,-2-5 0,0-5 0,1-6 0,8-5 0,-7-9 0,9-3 0,-18-23 0,25 21 0,-24-38 0,15 6-43,-5-8-1,-2-7 1,-2-10 0</inkml:trace>
  <inkml:trace contextRef="#ctx0" brushRef="#br0" timeOffset="-7116.4071">-4811-2204 116,'0'18'39,"0"-18"2,18 17-2,7-8-31,-8-16-2,10 3-2,-1-4-2,8-3-4,-1 4-2,-8-12-8,12 8-26,-10 8-3,-4-1 2,-2 8-2</inkml:trace>
  <inkml:trace contextRef="#ctx0" brushRef="#br0" timeOffset="-7353.4206">-4791-2603 109,'0'0'40,"0"0"0,0 0 1,1 18-29,-1-18-5,16-6-1,-16 6-6,39-3 0,-12 1 0,3 0 0,1 4 0,-2-5 0,6 11-11,-17-8-26,12 2-4,-6 0 1,-6 0 0</inkml:trace>
  <inkml:trace contextRef="#ctx0" brushRef="#br0" timeOffset="-7568.4329">-4694-2608 94,'21'-18'40,"-21"18"2,0 0-1,14 32-20,-14-32-8,4 33-9,-10-12-4,10 15 0,-4-1 0,5 7 0,0 0 0,-1-2 0,-2-1 0,5-2 0,0-7 0,-4-7 0,6-2 0,-9-21 0,0 0 0,0 0 0,23-7-25,-19-20-17,-8-4-1,-1-8 1,-9-8 0</inkml:trace>
  <inkml:trace contextRef="#ctx0" brushRef="#br0" timeOffset="-6477.3705">-4117-2408 114,'0'0'40,"-25"-3"2,9 6-2,-10-8-29,26 5-3,-35 18-8,19-4 0,-9-2 0,11 5 0,-2 3 0,4 1 0,5 0 0,0 0 0,3-3 0,2-3 0,2-15 0,16 23 0,-16-23 0,28-2 0,-12-8 0,2-9 0,7-4 0,-4-5 0,2-7 0,-2-4 0,-3-7 0,-3-3 0,0-5 0,-3 1 0,-1 5 0,-4 6 0,-2 5 0,-2 7 0,-1 9 0,-2 21 0,0 0 0,0 0 0,-7 37 0,7-3 0,-3 4 0,4 8 0,1 5 0,2 2 0,3 3 0,0-3 0,2-6 0,1-7 0,1-6 0,-4-10 0,5-6 0,-12-18 0,16 7 0,-14-26 0,19 10-14,-19-17-30,0-1 0,-4-6 1,0 1-1</inkml:trace>
  <inkml:trace contextRef="#ctx0" brushRef="#br0" timeOffset="-5155.2949">-4043-3021 93,'0'0'37,"0"0"4,0 0-2,0 0-27,0 0-2,27 21-2,-27-21-2,35 37 0,-14-9-3,13 14-3,-4 4 0,7 12 0,-5 2 0,-1 8 0,-6 2 0,-6 4 0,-4 0 0,-8-2 0,-9-5 0,-7-4 0,-2-7 0,-3-6 0,-2-10 0,2-8 0,0-8 0,2-8 0,12-16 0,-20 18 0,20-18 0,-21-6 0,21 6-21,0 0-21,0-24-1,4-1 1,-1-5 0</inkml:trace>
  <inkml:trace contextRef="#ctx0" brushRef="#br0" timeOffset="-4772.2729">-3344-3056 102,'0'0'40,"-9"30"3,-3 0-2,14 24-27,-25-7-2,16 24-9,-18-3-3,13 13 0,-8 0 0,8 3 0,3-3 0,0-4 0,4-5 0,10-5 0,1-7 0,-1-9 0,5-7 0,3-14 0,6-7 0,4-16 0,9-4 0,-18-33-9,16 7-33,0-13-2,-2-10 1,-1-3 1</inkml:trace>
  <inkml:trace contextRef="#ctx0" brushRef="#br0" timeOffset="-4256.2433">-2899-2868 75,'16'-20'38,"-16"20"1,0 0 2,0 0-18,-20-8-9,20 8-3,-30 14-3,11 2-2,-9-4-6,7 7 0,-8-1 0,6 6 0,-1-1 0,8 0 0,9 0 0,7 0 0,9 0 0,5-1 0,3 0 0,6-3 0,7-2 0,-3 1 0,1 1 0,-7-1 0,-1 1 0,-4 1 0,-8 1 0,-4 0 0,-6 2 0,-7-1 0,-1 3 0,-6 0 0,-5-4 0,-1-2 0,1-5 0,-2-3 0,6-3 0,-3-8 0,20 0 0,-28-12 0,28 12 0,-23-19-31,20 3-12,4-3 0,3-4 1</inkml:trace>
  <inkml:trace contextRef="#ctx0" brushRef="#br0" timeOffset="-3713.2124">-2539-3067 100,'0'0'40,"-2"-16"1,2 16-7,-31 7-18,27 11-4,-15-13-4,10 13-4,-7-4-4,2 5 0,-2-1 0,7-1 0,4 1 0,5-2 0,0-16 0,12 17 0,-12-17 0,30 0 0,-12-8 0,1-5 0,2-1 0,1-2 0,-7 2 0,-15 14 0,23-21 0,-23 21 0,0 0 0,6 28 0,-15-5 0,2 9 0,-6 1 0,3 6 0,3 1 0,2-3 0,1-5 0,8-8 0,-3-4 0,-1-20 0,13 19 0,-13-19 0,24-9 0,-24-8-26,14 1-19,-1-7 0,6 0 1</inkml:trace>
  <inkml:trace contextRef="#ctx0" brushRef="#br0" timeOffset="-3417.1955">-2278-3153 124,'23'27'43,"-5"4"1,-7 8 0,15 21-44,-15 1 0,4 20 0,-4 7 0,-4 14 0,-9 1 0,-6 6 0,-10-5 0,-3-7 0,-4-6 0,4-12 0,-2-12 0,2-18 0,5-10 0,-7-27 0,28 4-9,-5-16-36,-19-21 0,6-9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1:49.0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7DB6D0-A866-40E2-AF21-DC4958CB6350}" emma:medium="tactile" emma:mode="ink">
          <msink:context xmlns:msink="http://schemas.microsoft.com/ink/2010/main" type="writingRegion" rotatedBoundingBox="2823,4107 3067,7576 1774,7668 1530,4199"/>
        </emma:interpretation>
      </emma:emma>
    </inkml:annotationXML>
    <inkml:traceGroup>
      <inkml:annotationXML>
        <emma:emma xmlns:emma="http://www.w3.org/2003/04/emma" version="1.0">
          <emma:interpretation id="{F1EFA0DD-3C68-4D36-A70B-08E266AFC2DB}" emma:medium="tactile" emma:mode="ink">
            <msink:context xmlns:msink="http://schemas.microsoft.com/ink/2010/main" type="paragraph" rotatedBoundingBox="2823,4107 3067,7576 1774,7668 1530,4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A91069-8F17-465B-BCF6-1509DA2662D8}" emma:medium="tactile" emma:mode="ink">
              <msink:context xmlns:msink="http://schemas.microsoft.com/ink/2010/main" type="line" rotatedBoundingBox="2823,4107 3067,7576 1774,7668 1530,4199"/>
            </emma:interpretation>
          </emma:emma>
        </inkml:annotationXML>
        <inkml:traceGroup>
          <inkml:annotationXML>
            <emma:emma xmlns:emma="http://www.w3.org/2003/04/emma" version="1.0">
              <emma:interpretation id="{99CF28DC-6AE1-4B1F-828E-28526D15C957}" emma:medium="tactile" emma:mode="ink">
                <msink:context xmlns:msink="http://schemas.microsoft.com/ink/2010/main" type="inkWord" rotatedBoundingBox="2996,6569 3067,7576 1774,7668 1703,6660">
                  <msink:destinationLink direction="with" ref="{B9E4465C-1D8F-4BAB-977E-A6F0FB328F7C}"/>
                </msink:context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sis</emma:literal>
                </emma:interpretation>
                <emma:interpretation id="interp2" emma:lang="en-US" emma:confidence="0">
                  <emma:literal>Sis</emma:literal>
                </emma:interpretation>
                <emma:interpretation id="interp3" emma:lang="en-US" emma:confidence="0">
                  <emma:literal>sib</emma:literal>
                </emma:interpretation>
                <emma:interpretation id="interp4" emma:lang="en-US" emma:confidence="0">
                  <emma:literal>skis</emma:literal>
                </emma:interpretation>
              </emma:one-of>
            </emma:emma>
          </inkml:annotationXML>
          <inkml:trace contextRef="#ctx0" brushRef="#br0">755 2647 96,'4'-20'39,"-4"20"1,-2-28 1,2 28-25,-16-7-4,16 7-3,-2 18-7,4 8-2,-13 1 0,8 16 0,-4 7 0,5 9 0,-3 5 0,1 4 0,-1-1 0,5-2 0,3-5 0,3-11 0,4-5 0,1-12 0,-2-10 0,-9-22 0,28 18 0,-12-22 0,1-8 0,5-9 0,1-4 0,0-1 0,1 0 0,1 1 0,1 8 0,-6 6 0,3 9 0,-7 11 0,-4 9 0,-3 8 0,3 7 0,-3 4 0,-4 4 0,-3 1 0,-4-4 0,-1-1 0,-4-5 0,-6-4 0,-2-9 0,-7-6 0,-2-8 0,-5-5 0,1-3 0,-4-10 0,1 6 0,2-9 0,13 15 0,-15-15-20,31 16-23,0 0-2,0 0 2,0 0-1</inkml:trace>
          <inkml:trace contextRef="#ctx0" brushRef="#br0" timeOffset="-1207.069">130 2815 69,'4'-19'36,"-4"19"1,-7-19 2,-11-2-19,18 21-3,-19-18-5,19 18-3,-29-10-2,12 13-1,-8-3-3,2 11-3,-7 1 0,0 6 0,0 1 0,3 5 0,3 3 0,3 1 0,-1 0 0,3 4 0,7-4 0,6 0 0,6 0 0,6-2 0,2-1 0,10 0 0,3-4 0,4 0 0,5 0 0,2-2 0,0 2 0,-1-1 0,-1 2 0,-3-1 0,-2 4 0,-6 1 0,0 3 0,-8 0 0,-8 3 0,-3 5 0,-8-2 0,-6 0 0,-2 0 0,-7-1 0,-6-6 0,-1-2 0,-3-6 0,-1-10 0,3-3 0,-1-7 0,5-2 0,6-6 0,2 1 0,1-9 0,18 16-12,0 0-29,2-28-2,12 12 1,2-2 1</inkml:trace>
          <inkml:trace contextRef="#ctx0" brushRef="#br0" timeOffset="-627.0359">330 3311 79,'0'0'38,"0"0"0,0 0 2,0 0-21,-4 16-5,4-16-4,-12 19-4,12-19-1,-6 32-1,3-15-2,6 3-2,-1-1 0,2 4 0,1-4 0,2 2 0,0-1 0,4-3 0,-11-17 0,14 26-2,-14-26 1,0 0 1,21 4 1,-21-4 1,16-23-2,-7 6 0,0-6 0,6-2 0,1 1 0,4-8 0,-1 7 0,2 1 0,-8 4 0,3 3 0,-16 17 0,15-18 0,-15 18 0,0 0 0,0 0 0,0 25 0,-3-9 0,1 5 0,-1 2 0,1 6 0,0 1 0,4 0 0,-6-2 0,10 0 0,1-6 0,2-1 0,-9-21 0,17 21 0,-17-21 0,18-6 0,-18 6 0,18-33-2,1 21-17,-12-18-22,2-2 0,-6-3-1,4 0 2</inkml:trace>
          <inkml:trace contextRef="#ctx0" brushRef="#br0" timeOffset="-112909.4581">259 152 49,'0'0'34,"0"0"1,0 0 1,0 0-11,0 0-5,0 0-5,0 0-3,0 0-2,0 0-2,11 31-2,-11-31-1,0 39-5,0-11 0,1 9 0,-4 5 0,5 7 0,-4 2 0,0 5 0,0 1 0,-1 2 0,-1-2 0,1-3 0,-1-3 0,2-7 0,-1-5 0,5-8 0,-4-6 0,0-9 0,2-16 0,0 0 0,0 0 0,0-20 0,12-1 0,-15-17-39,12-6-3,-7-11-1,1 1 1</inkml:trace>
          <inkml:trace contextRef="#ctx0" brushRef="#br0" timeOffset="-112187.4167">10 965 104,'0'0'38,"-18"11"1,18-11 0,20-18-29,17 13-2,-5-13-1,14 9-3,0-3-1,5 3 0,0 4-5,-2-2-2,3 14-6,-19-5-27,9 0-3,-3 1 1,-7-3-1</inkml:trace>
        </inkml:traceGroup>
      </inkml:traceGroup>
    </inkml:traceGroup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0:11.6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3592BB-B87A-4C83-BAE3-01EC7B16590E}" emma:medium="tactile" emma:mode="ink">
          <msink:context xmlns:msink="http://schemas.microsoft.com/ink/2010/main" type="writingRegion" rotatedBoundingBox="4549,4176 4979,4176 4979,5086 4549,5086"/>
        </emma:interpretation>
      </emma:emma>
    </inkml:annotationXML>
    <inkml:traceGroup>
      <inkml:annotationXML>
        <emma:emma xmlns:emma="http://www.w3.org/2003/04/emma" version="1.0">
          <emma:interpretation id="{0855A476-DF72-4856-85C4-0C7EC945C624}" emma:medium="tactile" emma:mode="ink">
            <msink:context xmlns:msink="http://schemas.microsoft.com/ink/2010/main" type="paragraph" rotatedBoundingBox="4549,4176 4979,4176 4979,5086 4549,5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E1D86D-EF0D-45A9-89BD-DE862003886D}" emma:medium="tactile" emma:mode="ink">
              <msink:context xmlns:msink="http://schemas.microsoft.com/ink/2010/main" type="line" rotatedBoundingBox="4549,4176 4979,4176 4979,5086 4549,5086"/>
            </emma:interpretation>
          </emma:emma>
        </inkml:annotationXML>
        <inkml:traceGroup>
          <inkml:annotationXML>
            <emma:emma xmlns:emma="http://www.w3.org/2003/04/emma" version="1.0">
              <emma:interpretation id="{38045EDC-B064-4292-888D-7A9C7BF48E6C}" emma:medium="tactile" emma:mode="ink">
                <msink:context xmlns:msink="http://schemas.microsoft.com/ink/2010/main" type="inkWord" rotatedBoundingBox="4549,4176 4979,4176 4979,5086 4549,5086"/>
              </emma:interpretation>
              <emma:one-of disjunction-type="recognition" id="oneOf0">
                <emma:interpretation id="interp0" emma:lang="en-US" emma:confidence="0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6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2984 245 81,'0'0'37,"-3"-18"-1,3 18 3,0 0-22,-28-32-3,28 32-3,-29-14-3,29 14-1,-42-1-2,21 6-5,-9-2 0,7 8 0,-2 0 0,2 4 0,4 1 0,8 4 0,-1 4 0,5 4 0,3 4 0,6 7 0,5 4 0,6 7 0,1 1 0,0 7 0,5 0 0,2 3 0,4 1 0,-6-4 0,-3-7 0,-5-4 0,-6-1 0,-1-11 0,-8-5 0,-8-7 0,-9-6 0,0-8 0,-8-2 0,-4-11 0,5-1 0,-15-19-2,20 11-17,-14-17-20,11-3-2,1-4 0,4-2 1</inkml:trace>
        </inkml:traceGroup>
      </inkml:traceGroup>
    </inkml:traceGroup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0:13.9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8C3900-1955-4AE7-AF25-09A678B031C8}" emma:medium="tactile" emma:mode="ink">
          <msink:context xmlns:msink="http://schemas.microsoft.com/ink/2010/main" type="writingRegion" rotatedBoundingBox="3089,4156 24464,3712 24612,10830 3237,11275"/>
        </emma:interpretation>
      </emma:emma>
    </inkml:annotationXML>
    <inkml:traceGroup>
      <inkml:annotationXML>
        <emma:emma xmlns:emma="http://www.w3.org/2003/04/emma" version="1.0">
          <emma:interpretation id="{A4D817DB-1541-4342-AFD6-82E600090F3C}" emma:medium="tactile" emma:mode="ink">
            <msink:context xmlns:msink="http://schemas.microsoft.com/ink/2010/main" type="paragraph" rotatedBoundingBox="7345,4443 9936,4002 10102,4972 7511,54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BFBD12-457A-4A9B-9F15-1439F8E61650}" emma:medium="tactile" emma:mode="ink">
              <msink:context xmlns:msink="http://schemas.microsoft.com/ink/2010/main" type="line" rotatedBoundingBox="7345,4443 9936,4002 10102,4972 7511,5414"/>
            </emma:interpretation>
          </emma:emma>
        </inkml:annotationXML>
        <inkml:traceGroup>
          <inkml:annotationXML>
            <emma:emma xmlns:emma="http://www.w3.org/2003/04/emma" version="1.0">
              <emma:interpretation id="{D0DD5EDE-0E93-4B7A-BF9F-6511C8D57505}" emma:medium="tactile" emma:mode="ink">
                <msink:context xmlns:msink="http://schemas.microsoft.com/ink/2010/main" type="inkWord" rotatedBoundingBox="7354,4492 8255,4338 8376,5048 7475,5202"/>
              </emma:interpretation>
              <emma:one-of disjunction-type="recognition" id="oneOf0">
                <emma:interpretation id="interp0" emma:lang="en-US" emma:confidence="0">
                  <emma:literal>TP</emma:literal>
                </emma:interpretation>
                <emma:interpretation id="interp1" emma:lang="en-US" emma:confidence="0">
                  <emma:literal>IP</emma:literal>
                </emma:interpretation>
                <emma:interpretation id="interp2" emma:lang="en-US" emma:confidence="0">
                  <emma:literal>GP</emma:literal>
                </emma:interpretation>
                <emma:interpretation id="interp3" emma:lang="en-US" emma:confidence="0">
                  <emma:literal>Tap</emma:literal>
                </emma:interpretation>
                <emma:interpretation id="interp4" emma:lang="en-US" emma:confidence="0">
                  <emma:literal>XP</emma:literal>
                </emma:interpretation>
              </emma:one-of>
            </emma:emma>
          </inkml:annotationXML>
          <inkml:trace contextRef="#ctx0" brushRef="#br0">5655 452 46,'28'-2'31,"-28"2"3,30-10 0,-30 10-6,0 0-8,16 3-4,-32-10-3,16 7-1,0 0-3,-21 21-2,0-14-2,5 9-5,-7-4 0,6 10 0,-6-3 0,7 2 0,0 0 0,7-2 0,6 2 0,3-21 0,10 25 0,8-20 0,3-5 0,2-7 0,5-5 0,0 0 0,-1-8 0,3 5 0,-11-3 0,2 4 0,-21 14 0,27-7 0,-27 7 0,2 30 0,-11-2 0,-2 11 0,-3 6 0,-9 11 0,0 4 0,-7 3 0,4-3 0,-1 0 0,-4-6 0,2-8 0,3-5 0,1-13 0,4-6 0,21-22 0,-25 16 0,25-16 0,-5-19 0,-4-16-13,20 1-30,5-8-1,3-3 1,0-5-1</inkml:trace>
          <inkml:trace contextRef="#ctx0" brushRef="#br0" timeOffset="639.0364">5929 570 89,'0'0'38,"19"-20"1,-19 20 2,0 0-21,0 0-6,4 16-3,1 14-8,-16-4-3,10 15 0,-8 3 0,2 5 0,-4 2 0,2 2 0,-3-2 0,5-2 0,0-3 0,2-10 0,1-2 0,8-8 0,-3-6 0,5-5 0,-6-15 0,0 0 0,0 0 0,0 0 0,0 0 0,19-23 0,-19 6 0,2-1 0,0 1 0,-1-1 0,5 1 0,-1-1 0,-1-1 0,-3-2 0,5-2 0,-1-4 0,4-6 0,1-6 0,3-1 0,-3-4 0,3-3 0,1 1 0,5 4 0,-3 3 0,3 7 0,-1 8 0,-4 1 0,7 9 0,1 7 0,-1 3 0,5 8 0,6 6 0,-9 3 0,3 6 0,-8 2 0,-4 4 0,-3-1 0,-8 5 0,-8-1 0,-6 2 0,-8-2 0,-6-6 0,-1 1 0,-4-3 0,3-5 0,-1-8 0,7 6 0,-13-22-15,34 9-28,-21-32-2,19 10 1</inkml:trace>
        </inkml:traceGroup>
        <inkml:traceGroup>
          <inkml:annotationXML>
            <emma:emma xmlns:emma="http://www.w3.org/2003/04/emma" version="1.0">
              <emma:interpretation id="{A3861BE2-51F3-4869-B383-93D89502D016}" emma:medium="tactile" emma:mode="ink">
                <msink:context xmlns:msink="http://schemas.microsoft.com/ink/2010/main" type="inkWord" rotatedBoundingBox="9296,4111 9936,4002 10102,4972 9461,5082"/>
              </emma:interpretation>
              <emma:one-of disjunction-type="recognition" id="oneOf1">
                <emma:interpretation id="interp5" emma:lang="en-US" emma:confidence="1">
                  <emma:literal>{</emma:literal>
                </emma:interpretation>
                <emma:interpretation id="interp6" emma:lang="en-US" emma:confidence="0">
                  <emma:literal>s</emma:literal>
                </emma:interpretation>
                <emma:interpretation id="interp7" emma:lang="en-US" emma:confidence="0">
                  <emma:literal>S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5</emma:literal>
                </emma:interpretation>
              </emma:one-of>
            </emma:emma>
          </inkml:annotationXML>
          <inkml:trace contextRef="#ctx0" brushRef="#br0" timeOffset="1265.0722">7955 83 105,'-9'-23'38,"-5"7"2,-7 1-1,3 16-26,-15-11-4,10 17-2,-16 0-3,6 16-4,-10 3 0,3 9 0,1 9 0,5 11 0,2 6 0,10 6 0,0 5 0,10 7 0,10-2 0,9 1 0,7-5 0,6-4 0,-4-9 0,1-6 0,1-6 0,-7-12 0,-1-4 0,-13-13 0,-6-1 0,-21-23-5,9 1-35,-15-8-4,-4-11 2,-4-10 0</inkml:trace>
        </inkml:traceGroup>
      </inkml:traceGroup>
    </inkml:traceGroup>
    <inkml:traceGroup>
      <inkml:annotationXML>
        <emma:emma xmlns:emma="http://www.w3.org/2003/04/emma" version="1.0">
          <emma:interpretation id="{75173B14-4BF5-4208-A58C-8A92564A0E35}" emma:medium="tactile" emma:mode="ink">
            <msink:context xmlns:msink="http://schemas.microsoft.com/ink/2010/main" type="paragraph" rotatedBoundingBox="3141,6619 24516,6174 24561,8333 3185,8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B407E9-BAAF-4252-B4CE-A0542671795C}" emma:medium="tactile" emma:mode="ink">
              <msink:context xmlns:msink="http://schemas.microsoft.com/ink/2010/main" type="inkBullet" rotatedBoundingBox="3154,7281 4894,7245 4917,8349 3177,8386"/>
            </emma:interpretation>
            <emma:one-of disjunction-type="recognition" id="oneOf2">
              <emma:interpretation id="interp10" emma:lang="en-US" emma:confidence="0">
                <emma:literal>pity,</emma:literal>
              </emma:interpretation>
              <emma:interpretation id="interp11" emma:lang="en-US" emma:confidence="0">
                <emma:literal>pit,</emma:literal>
              </emma:interpretation>
              <emma:interpretation id="interp12" emma:lang="en-US" emma:confidence="0">
                <emma:literal>pit',</emma:literal>
              </emma:interpretation>
              <emma:interpretation id="interp13" emma:lang="en-US" emma:confidence="0">
                <emma:literal>pion',</emma:literal>
              </emma:interpretation>
              <emma:interpretation id="interp14" emma:lang="en-US" emma:confidence="0">
                <emma:literal>'it".</emma:literal>
              </emma:interpretation>
            </emma:one-of>
          </emma:emma>
        </inkml:annotationXML>
        <inkml:trace contextRef="#ctx0" brushRef="#br0" timeOffset="96035.4928">1173 3740 82,'0'0'38,"-4"-15"0,4 15 2,0 0-24,0 0-6,30-16-2,-30 16-3,41-9-1,-17 7-1,5 9-1,-1 2 0,2 5 0,-9 4 0,-2 4 1,-8 5-3,-7 1 0,-8 0 0,-5 0 0,-10-3 0,-2-4 0,-6-4 0,1-6 0,-3-3 0,3-9 0,8 11-10,-6-13-31,24 3-2,-23-13 1,23 13-2</inkml:trace>
        <inkml:trace contextRef="#ctx0" brushRef="#br0" timeOffset="95755.4769">1231 3800 102,'-16'-14'39,"16"14"3,-5 30-10,5-30-19,-9 45-3,4-13-3,5 14-1,-4 1-2,4 6-4,-2-2 0,8-2 0,-5-5 0,1-6 0,0-8 0,0-9 0,3-5 0,-5-16-5,0 0-4,-2-35-9,9 3-23,-5-10-1,-4-14 1,2-4 0</inkml:trace>
        <inkml:trace contextRef="#ctx0" brushRef="#br0" timeOffset="97765.5918">1599 3313 26,'2'-16'30,"-2"16"2,0 0 2,3-21-9,-3 21-2,0 0-4,0 0-2,0 0-5,5 24-2,-5-24-2,2 37-2,-7-16-2,5 8 0,-2-3-2,2 6-2,2-8 0,-2 1 0,0-8-1,0-17-1,3 27-2,-3-27-3,0 0-10,16-6-22,-12-9 0,5-3 1,-4-5-1</inkml:trace>
        <inkml:trace contextRef="#ctx0" brushRef="#br0" timeOffset="98018.6063">1758 3313 62,'0'0'34,"0"0"1,-11 19-1,2-1-14,-12-13-6,14 14-2,-18-10-4,11 7-2,-5-6-2,19-10 0,-18 21-2,18-21 0,-3 18-1,3-18 0,12 25-3,-12-25-2,33 26-8,-24-10-24,12-7-4,4 1 2,-5-5-2</inkml:trace>
        <inkml:trace contextRef="#ctx0" brushRef="#br0" timeOffset="100167.7292">1885 4070 95,'0'0'37,"0"0"2,0 0 0,14 21-30,-14-21-3,-4 27-1,-4-10-1,2 9-2,-4-3-1,-1 4 0,-1-3-2,-2-4-1,1 2-3,-6-18-11,19-4-22,-16 9-2,16-9 2,0 0-2</inkml:trace>
        <inkml:trace contextRef="#ctx0" brushRef="#br0" timeOffset="99815.7091">1964 3525 16,'0'0'31,"0"0"3,0 0 2,0 0-8,0 0-3,0 0-4,-10-17-6,10 17-2,0 0-3,0 0-4,8 17-1,-2-1-2,-6-16-1,-2 28-1,2-10 1,0 1-2,-2-1-1,2-18 0,2 28-1,-2-28-3,3 23-6,-3-23-19,-15 3-11,15-3 2,0 0-3,0 0 4</inkml:trace>
        <inkml:trace contextRef="#ctx0" brushRef="#br0" timeOffset="100394.7421">2176 4047 97,'0'0'36,"0"0"1,0 0-2,0 0-30,0 0-4,19-2-9,-19 2-27,0 0-1,16 6 1,-16-6-2</inkml:trace>
        <inkml:trace contextRef="#ctx0" brushRef="#br0" timeOffset="100567.7521">2400 4010 67,'0'0'33,"5"-17"-1,-5 17 0,0 0-18,0 0-15,18 0-11,-18 0-18,21-4-1,-21 4-1,21-5 0</inkml:trace>
        <inkml:trace contextRef="#ctx0" brushRef="#br0" timeOffset="100784.7644">2626 3973 36,'16'-8'31,"-16"8"2,16-9 0,-16 9-11,0 0-6,23-9-5,-23 9-5,0 0-5,0 0-11,16 7-23,-16-7 1,0 0-2,0 0 1</inkml:trace>
        <inkml:trace contextRef="#ctx0" brushRef="#br0" timeOffset="101035.7789">2910 4072 100,'7'24'39,"-8"-6"2,1 3-1,-22-9-28,21 20-3,-15-6-3,3 6-3,-1 0-3,-7-6-2,5 4-4,-16-21-15,11 5-19,5-6-1,1-6 1,15-2-1</inkml:trace>
      </inkml:traceGroup>
      <inkml:traceGroup>
        <inkml:annotationXML>
          <emma:emma xmlns:emma="http://www.w3.org/2003/04/emma" version="1.0">
            <emma:interpretation id="{AF303E91-A3CE-460A-A9B1-9007A408CC35}" emma:medium="tactile" emma:mode="ink">
              <msink:context xmlns:msink="http://schemas.microsoft.com/ink/2010/main" type="line" rotatedBoundingBox="5166,6577 24516,6174 24561,8333 5211,8736"/>
            </emma:interpretation>
          </emma:emma>
        </inkml:annotationXML>
        <inkml:traceGroup>
          <inkml:annotationXML>
            <emma:emma xmlns:emma="http://www.w3.org/2003/04/emma" version="1.0">
              <emma:interpretation id="{78ED31F8-E1AD-4599-B5F8-2F0CF2222C37}" emma:medium="tactile" emma:mode="ink">
                <msink:context xmlns:msink="http://schemas.microsoft.com/ink/2010/main" type="inkWord" rotatedBoundingBox="5184,7443 5893,7429 5910,8253 5201,8268"/>
              </emma:interpretation>
              <emma:one-of disjunction-type="recognition" id="oneOf3">
                <emma:interpretation id="interp15" emma:lang="en-US" emma:confidence="0">
                  <emma:literal>is</emma:literal>
                </emma:interpretation>
                <emma:interpretation id="interp16" emma:lang="en-US" emma:confidence="0">
                  <emma:literal>Is</emma:literal>
                </emma:interpretation>
                <emma:interpretation id="interp17" emma:lang="en-US" emma:confidence="0">
                  <emma:literal>pics</emma:literal>
                </emma:interpretation>
                <emma:interpretation id="interp18" emma:lang="en-US" emma:confidence="0">
                  <emma:literal>ps</emma:literal>
                </emma:interpretation>
                <emma:interpretation id="interp19" emma:lang="en-US" emma:confidence="0">
                  <emma:literal>pies</emma:literal>
                </emma:interpretation>
              </emma:one-of>
            </emma:emma>
          </inkml:annotationXML>
          <inkml:trace contextRef="#ctx0" brushRef="#br0" timeOffset="101704.8171">3219 3815 94,'13'-30'37,"-13"30"0,19-21 2,-19 21-30,26-8-1,-26 8-3,39 8-1,-23 3 0,4 6-1,-6 5 0,-2 4-1,-8-2 1,-1 6 0,-8-5-2,-4 1 2,-5-3-3,0-4 0,-6-6 0,1-8 0,19-5-2,-35-7-3,35 7-8,-29-5-26,22-11-2,4 0 0,-1-1 0</inkml:trace>
          <inkml:trace contextRef="#ctx0" brushRef="#br0" timeOffset="104785.9933">3874 3708 55,'0'0'35,"0"0"0,2-17 1,-2 17-13,0 0-6,-7-20-4,7 20-5,0 0-1,0 0-2,-25 9-1,25-9-1,-23 12 0,23-12-1,-25 16 0,25-16 0,0 0-1,-17 19 0,17-19 0,0 0-1,0 0 0,19 22 0,-19-22 2,23 17-2,-23-17 0,28 21 0,-28-21 0,27 27 0,-27-27 0,18 22 0,-18-22 0,12 20 0,-12-20 0,0 0 0,2 21 0,-2-21 0,0 0 0,-22 17 0,22-17 0,-28 6 0,28-6-2,-33 10-36,33-10-4,-20-7 0,20 7 0</inkml:trace>
          <inkml:trace contextRef="#ctx0" brushRef="#br0" timeOffset="101407.8002">3243 3839 99,'9'17'38,"-14"1"2,3 6-2,7 11-28,-17-7-2,10 15-3,-7-3-1,4 4-1,-2-4-1,3-3-1,1-5 0,1-4-1,4-7-2,-2-21-2,9 26-8,-9-26-27,0 0-2,3-23 1,-3 1 0</inkml:trace>
          <inkml:trace contextRef="#ctx0" brushRef="#br0" timeOffset="102056.8373">3473 3442 111,'0'0'39,"0"0"0,16 3 0,-16-3-31,-2 36-2,0-15-1,9 8-3,-10 0 0,8 2-1,-7-3-1,0-3 1,1-4-1,-1-4 0,-2-1-1,4-16-2,-5 21-3,5-21-8,0 0-24,0 0-3,0 0 1,0-23 0</inkml:trace>
          <inkml:trace contextRef="#ctx0" brushRef="#br0" timeOffset="102349.854">3612 3526 72,'0'0'38,"0"0"0,0 0 0,0 0-11,0 0-16,-19 18-4,12 3-2,7-21-1,-29 35-3,29-35 1,-19 32 0,19-32-1,-14 28 0,14-28-1,-2 21 1,2-21-1,14 17-1,-14-17-1,23 11-4,2 1-24,-7-5-9,-1-3-2,-1-1 2,-16-3-2</inkml:trace>
        </inkml:traceGroup>
        <inkml:traceGroup>
          <inkml:annotationXML>
            <emma:emma xmlns:emma="http://www.w3.org/2003/04/emma" version="1.0">
              <emma:interpretation id="{972DAB76-5BFC-4887-8FB1-1E08C68D9333}" emma:medium="tactile" emma:mode="ink">
                <msink:context xmlns:msink="http://schemas.microsoft.com/ink/2010/main" type="inkWord" rotatedBoundingBox="6438,6550 7846,6521 7877,8002 6469,8031"/>
              </emma:interpretation>
              <emma:one-of disjunction-type="recognition" id="oneOf4">
                <emma:interpretation id="interp20" emma:lang="en-US" emma:confidence="0">
                  <emma:literal>(I)</emma:literal>
                </emma:interpretation>
                <emma:interpretation id="interp21" emma:lang="en-US" emma:confidence="0">
                  <emma:literal>(I')</emma:literal>
                </emma:interpretation>
                <emma:interpretation id="interp22" emma:lang="en-US" emma:confidence="0">
                  <emma:literal>(1)</emma:literal>
                </emma:interpretation>
                <emma:interpretation id="interp23" emma:lang="en-US" emma:confidence="0">
                  <emma:literal>(21)</emma:literal>
                </emma:interpretation>
                <emma:interpretation id="interp24" emma:lang="en-US" emma:confidence="0">
                  <emma:literal>(71)</emma:literal>
                </emma:interpretation>
              </emma:one-of>
            </emma:emma>
          </inkml:annotationXML>
          <inkml:trace contextRef="#ctx0" brushRef="#br0" timeOffset="105907.0575">4744 2564 76,'-27'-15'36,"27"15"0,-25 3 1,25-3-20,-19 11-4,0-8-2,10 16-3,-12-5-2,10 13 0,-8-1-1,1 15-1,-2-1-4,3 14 0,-8 4 0,7 12 0,1 2 0,4 6 0,8 1 0,3 1 0,2 5 0,7-6 0,6-4 0,4-5 0,5-3 0,1-6 0,0-6 0,-2-11 0,3-6 0,3-13 0,1-6 0,-28-19-9,48-10-32,-29-8-2,1-7 1,1-6 0</inkml:trace>
          <inkml:trace contextRef="#ctx0" brushRef="#br0" timeOffset="106877.113">4853 3617 109,'0'0'37,"0"0"1,30 16-9,-7-26-25,16 4 1,-2-6-1,7 5-2,-2-2-1,-3-8-8,18 12-19,-8-1-12,-10-8 1,2 4-2,-6-10 3</inkml:trace>
          <inkml:trace contextRef="#ctx0" brushRef="#br0" timeOffset="106257.0775">5051 2915 104,'0'0'38,"3"32"3,-8-4-1,-23 2-29,26 21-2,-9-2-2,11 9-2,-1-2-5,2 0 0,-1-5 0,2 0 0,2-14 0,3-2 0,2-7 0,-9-28-3,8 30-8,-8-30-25,0 0-5,-10-26 0,1 1 3</inkml:trace>
          <inkml:trace contextRef="#ctx0" brushRef="#br0" timeOffset="106650.1">4846 2896 112,'-2'-16'38,"2"16"1,16-21 0,19 16-31,-19-13-2,18 10-1,-1-8-1,10 7 0,-8-5-4,11 7 0,-2-2 0,2 4 0,0 1 0,-2 3 0,-7-1 0,0 4 0,-7-1 0,-5 7 0,-2 0 0,-4 8 0,-6 0 0,-1 5 0,-7 2 0,2 5 0,2 5 0,-2 2 0,0 0 0,2-1 0,-4-1 0,2-1 0,0-2 0,-3-9 0,1 0 0,-5-21 0,9 26-22,-9-26-20,0 0-1,-25 7 1,1-7-1</inkml:trace>
          <inkml:trace contextRef="#ctx0" brushRef="#br0" timeOffset="107298.1371">5556 2561 96,'15'-18'39,"-15"18"2,20 16-1,-8 16-16,-1-8-15,14 25-3,-4 2-6,12 18 0,-3 5 0,6 12 0,-5 1 0,-1 6 0,-5 4 0,-6-2 0,-13-4 0,-4-3 0,-13-8 0,-3-4 0,-7-8 0,-8-3 0,3-12 0,-4-6 0,7-5 0,-3-12 0,8-3 0,-3-19 0,15 12-2,6-20-41,0 0-1,-19-34 0,19 11 0</inkml:trace>
        </inkml:traceGroup>
        <inkml:traceGroup>
          <inkml:annotationXML>
            <emma:emma xmlns:emma="http://www.w3.org/2003/04/emma" version="1.0">
              <emma:interpretation id="{7B193CB3-BC51-427D-A0C6-A4C3C13B9F11}" emma:medium="tactile" emma:mode="ink">
                <msink:context xmlns:msink="http://schemas.microsoft.com/ink/2010/main" type="inkWord" rotatedBoundingBox="8708,7247 8989,7241 8994,7480 8713,7486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[</emma:literal>
                </emma:interpretation>
                <emma:interpretation id="interp28" emma:lang="en-US" emma:confidence="0">
                  <emma:literal>:</emma:literal>
                </emma:interpretation>
                <emma:interpretation id="interp29" emma:lang="en-US" emma:confidence="0">
                  <emma:literal>£</emma:literal>
                </emma:interpretation>
              </emma:one-of>
            </emma:emma>
          </inkml:annotationXML>
          <inkml:trace contextRef="#ctx0" brushRef="#br0" timeOffset="107636.1564">6714 3285 91,'0'0'36,"18"-9"1,-18 9 0,19 0-23,-19 0-9,39-9-2,-18 7-4,-5-8-13,4 4-21,6 8-2,-8-5 0,-1 6-1</inkml:trace>
          <inkml:trace contextRef="#ctx0" brushRef="#br0" timeOffset="107809.1663">6781 3466 125,'0'0'39,"18"14"2,-18-14-4,39-6-35,-9 15-6,-2-5-34,6-10-1,4 5-1,-7-6 0</inkml:trace>
        </inkml:traceGroup>
        <inkml:traceGroup>
          <inkml:annotationXML>
            <emma:emma xmlns:emma="http://www.w3.org/2003/04/emma" version="1.0">
              <emma:interpretation id="{DB6FE823-8EE5-496A-AB26-EA0C5CF24DB9}" emma:medium="tactile" emma:mode="ink">
                <msink:context xmlns:msink="http://schemas.microsoft.com/ink/2010/main" type="inkWord" rotatedBoundingBox="9785,6734 16560,6721 16563,8373 9788,8386"/>
              </emma:interpretation>
              <emma:one-of disjunction-type="recognition" id="oneOf6">
                <emma:interpretation id="interp30" emma:lang="en-US" emma:confidence="0">
                  <emma:literal>{tike-acts</emma:literal>
                </emma:interpretation>
                <emma:interpretation id="interp31" emma:lang="en-US" emma:confidence="0">
                  <emma:literal>{tike-eats</emma:literal>
                </emma:interpretation>
                <emma:interpretation id="interp32" emma:lang="en-US" emma:confidence="0">
                  <emma:literal>{tike-antis</emma:literal>
                </emma:interpretation>
                <emma:interpretation id="interp33" emma:lang="en-US" emma:confidence="0">
                  <emma:literal>{tike-at's</emma:literal>
                </emma:interpretation>
                <emma:interpretation id="interp34" emma:lang="en-US" emma:confidence="0">
                  <emma:literal>{..itk&lt;1ts&lt;</emma:literal>
                </emma:interpretation>
              </emma:one-of>
            </emma:emma>
          </inkml:annotationXML>
          <inkml:trace contextRef="#ctx0" brushRef="#br0" timeOffset="109975.2902">8197 2830 63,'-32'-27'36,"32"27"1,-33-23 2,10 2-17,23 21-4,-35-17-5,35 17-3,-36-4-3,17 13-1,-8-2-2,4 14-4,-8 0 0,2 7 0,-1 2 0,2 3 0,3 3 0,8-1 0,4-2 0,8-5 0,7-3 0,5-1 0,11-2 0,3-1 0,3-2 0,5-1 0,-3-1 0,2-1 0,-1 2 0,-6-3 0,0 3 0,-1-1 0,-13 5 0,-2 0 0,-8 7 0,-12 6 0,3 3 0,-7 3 0,-6-1 0,-2 1 0,6-5 0,2-4 0,10-4 0,4-8 0,6-5 0,-1-15 0,16 28 0,-16-28 0,30 29 0,-16-14 0,2 3 0,-2 0 0,-1-1 0,6 2 0,-8-3 0,1 7 0,-10 2 0,-6 5 0,-3 5 0,-7 7 0,-7 4 0,-4 5 0,2 1 0,-3-1 0,12-2 0,5-3 0,5-7 0,13-8 0,5-6 0,4-9 0,10-2 0,-1-16 0,6 11-2,-11-18-40,4-5-2,-8-11 1,1-6 0</inkml:trace>
          <inkml:trace contextRef="#ctx0" brushRef="#br0" timeOffset="110328.3104">8584 3241 97,'19'-9'39,"-19"9"3,-7 21-2,-5 12-24,-8-12-4,20 23-3,-16-3-9,13 10 0,-8 0 0,6 3 0,0-5 0,1 1 0,4-6 0,-2-9 0,4-7 0,-4-7 0,6-5 0,-4-16 0,0 0 0,0 0-13,5-18-28,-3-1-2,-4-6 1,0-1 0</inkml:trace>
          <inkml:trace contextRef="#ctx0" brushRef="#br0" timeOffset="110470.3185">8480 3594 89,'0'0'36,"21"-4"1,-5 3 0,15-17-23,13 13-7,-8-11-3,11 2-4,3 5-10,-10-5-25,1-9-2,0 4 0,-17-4 0</inkml:trace>
          <inkml:trace contextRef="#ctx0" brushRef="#br0" timeOffset="110757.3349">8930 3199 101,'3'-23'40,"-3"23"1,0 0 0,0 0-28,0 24-2,-9-4-3,11 16-8,-9 1 0,4 14 0,-3 0 0,4 6 0,-3-3 0,5-1 0,0-4 0,2-7 0,3-5 0,2-12 0,4-4 0,-11-21 0,21 19 0,-21-19-40,0 0-3,14-26 0,-9 10 0</inkml:trace>
          <inkml:trace contextRef="#ctx0" brushRef="#br0" timeOffset="110998.3487">9119 3673 92,'14'21'40,"-14"-21"1,7 30 0,-9-2-17,2-28-14,-12 44-3,5-19-7,8 6 0,-6-4 0,7-1 0,-6-3 0,10-7 0,4 1 0,-10-17 0,21 21-23,-21-21-18,0 0-1,0 0 0,16-16 0</inkml:trace>
          <inkml:trace contextRef="#ctx0" brushRef="#br0" timeOffset="111656.3863">9747 3227 78,'26'-14'39,"-26"14"2,0 0 1,20 7-20,-20-7-4,-5 15-6,-17-4-9,8 15-3,-18-1 0,1 8 0,-8 1 0,2 3 0,-2-2 0,4-2 0,1-3 0,8-7 0,4-4 0,22-19 0,-24 27 0,24-27 0,0 0 0,0 0 0,-2 17 0,2-17 0,30 12 0,-7-1 0,2-1 0,5 5 0,1-3 0,1 2 0,0 0 0,-4 0 0,-1-2 0,-8-3 0,-1 0 0,-18-9 0,19 14 0,-19-14-27,0 0-16,0 0 0,-21-11 0,21 11 0</inkml:trace>
          <inkml:trace contextRef="#ctx0" brushRef="#br0" timeOffset="113509.4922">10155 3513 105,'0'0'37,"0"0"3,0 0-2,1-21-26,-1 21-8,0 0-4,20-19-7,3 17-20,-6-2-13,-1-3 4,2 6-3,-18 1 1</inkml:trace>
          <inkml:trace contextRef="#ctx0" brushRef="#br0" timeOffset="113675.5018">10389 3485 93,'0'0'34,"0"0"2,22 5-1,-1-7-28,-21 2-8,19-5-26,-10-11-8,10 18 0,-19-2 0</inkml:trace>
          <inkml:trace contextRef="#ctx0" brushRef="#br0" timeOffset="113838.5112">10660 3476 91,'0'0'33,"14"-16"1,-14 16-2,0 0-37,21-23-25,-2 25-3,-19-2 0,25-10-3</inkml:trace>
          <inkml:trace contextRef="#ctx0" brushRef="#br0" timeOffset="114005.5207">10834 3471 76,'0'0'34,"0"0"1,21-2 0,-21 2-24,0 0-3,22-9-2,-22 9-5,16-7-9,5 14-12,5-3-16,-26-4 2,44-4-2,-26-1 2</inkml:trace>
          <inkml:trace contextRef="#ctx0" brushRef="#br0" timeOffset="114155.5293">11099 3455 93,'0'0'38,"0"0"-2,-19 0 2,19 0-28,0 0-3,0 0-4,3-18-5,15 27-11,-1-10-24,-17 1 0,32-6 0,-32 6 0</inkml:trace>
          <inkml:trace contextRef="#ctx0" brushRef="#br0" timeOffset="114809.5667">12215 3102 103,'17'-2'38,"-17"2"2,0 0-1,-3 16-29,-17-14-3,6 15-2,-14-3-1,-7 6-2,-9 2 0,-4 5-1,-9 1 1,4-2 0,-3 1-2,8-3 0,4-4 0,12-1 0,6-5 0,26-14 0,-25 23 0,25-23 0,6 19 0,4-3 0,-10-16 0,35 32 0,-12-11 0,6 2 0,2 1 0,6 4 0,1-1 0,0-6 0,-2 3 0,-3-6 0,-1-2 0,-6-4 0,-3 0 0,-23-12-13,0 0-28,0 0-2,0 0 1,0 0-1</inkml:trace>
          <inkml:trace contextRef="#ctx0" brushRef="#br0" timeOffset="117697.7319">12882 3039 77,'0'0'38,"0"0"0,0 0-1,-4 17-21,-12-5-2,22 29-3,-20-4-3,14 17-2,-13 1-1,12 12-2,-7-1-1,5-1-2,-1-5 0,3-5 0,1-10 0,-2-6 0,2-8 0,-5-13 0,5-18-5,0 0-7,0 0-22,0 0-8,0-28 0,-6-2 0</inkml:trace>
          <inkml:trace contextRef="#ctx0" brushRef="#br0" timeOffset="117885.7425">12810 3434 82,'21'-12'34,"-21"12"1,35-27-2,-3 19-25,-6-12-2,13 4-3,-2 2-4,2-1-1,5 6-2,-10-5-6,6 8-14,1 6-11,-18-8 2,7 11-2,-30-3 3</inkml:trace>
          <inkml:trace contextRef="#ctx0" brushRef="#br0" timeOffset="118206.761">13293 3030 91,'0'0'40,"0"0"1,0 0 0,-17 21-24,25 12-6,-16-10-2,9 19-4,-8-5-5,5 12 0,-6 2 0,4 7 0,-1 0 0,0 2 0,1-4 0,0-3 0,3-6 0,2-8 0,3-4 0,-4-15 0,9-3 0,-9-17 0,23 4-32,-23-4-10,21-28-3,-16 5 2,6-4 0</inkml:trace>
          <inkml:trace contextRef="#ctx0" brushRef="#br0" timeOffset="118749.7921">13567 3587 102,'0'0'40,"0"0"2,-23 7-4,5-14-28,18 7-2,-16 12-2,16-12-1,-17 19-1,17-19-4,-16 25 0,16-25 0,-16 26 0,12-10 0,4-16 0,-5 30 0,5-30 0,5 23 0,-5-23 0,16 19 0,0-10 0,0 0 0,5 0 0,-1-1 0,-3 1 0,4 2 0,-21-11 0,30 28 0,-30-28 0,9 32 0,-10-15 0,-8 2 0,-4-3 0,-4 4 0,-5-5 0,0-2 0,-1-1 0,0-7 0,1-1 0,5-2 0,1 1 0,16-3 0,-19 2 0,19-2 0,-6-18-43,6 18-2,0 0 2,6-21-2</inkml:trace>
          <inkml:trace contextRef="#ctx0" brushRef="#br0" timeOffset="119546.8377">14548 3200 69,'0'0'38,"18"4"1,-18-4 1,0 0-18,0 0-9,0 0-2,-11 16-3,-10-11-3,-2 12 0,-7-3-3,-5 8 1,-9 0-3,1 3 0,-1-2 0,5 0 0,6-2 0,5-2 0,6 0 0,22-19 0,-21 27 0,18-11 0,3-16 0,9 28 0,3-12 0,6 3 0,-1 2 0,10 5 0,-1 1 0,6-3 0,5 4 0,-3-3 0,-3-2 0,-1-2 0,-1 0 0,-8-5 0,-2-2 0,-19-14 0,23 23 0,-23-23-12,0 0-31,0 0-1,0 0 1,-18-7-1</inkml:trace>
        </inkml:traceGroup>
        <inkml:traceGroup>
          <inkml:annotationXML>
            <emma:emma xmlns:emma="http://www.w3.org/2003/04/emma" version="1.0">
              <emma:interpretation id="{C1AD595F-48AC-4607-B272-E75ED8DECA0E}" emma:medium="tactile" emma:mode="ink">
                <msink:context xmlns:msink="http://schemas.microsoft.com/ink/2010/main" type="inkWord" rotatedBoundingBox="17003,7862 17421,6691 18078,6926 17660,8096">
                  <msink:destinationLink direction="with" ref="{B9E4465C-1D8F-4BAB-977E-A6F0FB328F7C}"/>
                </msink:context>
              </emma:interpretation>
              <emma:one-of disjunction-type="recognition" id="oneOf7">
                <emma:interpretation id="interp35" emma:lang="en-US" emma:confidence="0">
                  <emma:literal>If</emma:literal>
                </emma:interpretation>
                <emma:interpretation id="interp36" emma:lang="en-US" emma:confidence="0">
                  <emma:literal>It</emma:literal>
                </emma:interpretation>
                <emma:interpretation id="interp37" emma:lang="en-US" emma:confidence="0">
                  <emma:literal>Il</emma:literal>
                </emma:interpretation>
                <emma:interpretation id="interp38" emma:lang="en-US" emma:confidence="0">
                  <emma:literal>I,</emma:literal>
                </emma:interpretation>
                <emma:interpretation id="interp39" emma:lang="en-US" emma:confidence="0">
                  <emma:literal>II</emma:literal>
                </emma:interpretation>
              </emma:one-of>
            </emma:emma>
          </inkml:annotationXML>
          <inkml:trace contextRef="#ctx0" brushRef="#br0" timeOffset="123388.0574">15208 3928 115,'-24'1'41,"24"-1"2,3-29-9,24 27-27,-3-9-2,19 8-1,-1-6-1,13 4 0,1-2-3,4 1 0,0 6-5,-10-10-4,10 8-31,-20 4-2,-10 0-1,-10 1 0</inkml:trace>
          <inkml:trace contextRef="#ctx0" brushRef="#br0" timeOffset="123096.0407">15339 2972 87,'0'0'38,"-3"-23"1,3 23 1,21-2-25,-12-17-6,22 19 0,-8-14-2,20 10-1,-1-6-1,9 6-5,0-6 0,4 3 0,-4 0 0,2 0 0,-9 1 0,-3 5 0,-11 1 0,-2 10 0,-14 9 0,2 10 0,-11 6 0,-1 3 0,-4 3 0,-2 6 0,2-1 0,0-6 0,-2-3 0,1-9 0,1-3 0,-6-7 0,6-18 0,-1 21 0,1-21 0,0 0 0,0 0-39,-9 15-5,9-15 0,0 0-1</inkml:trace>
          <inkml:trace contextRef="#ctx0" brushRef="#br0" timeOffset="122685.0171">15494 3051 93,'0'0'40,"0"0"2,0 0-1,-21 21-28,30 18-2,-21-6-3,15 22-1,-10-1-7,9 16 0,-2-1 0,0 3 0,0-4 0,2-1 0,-2-5 0,-2-6 0,0-5 0,-3-5 0,-2-10 0,-2-2 0,-5-4 0,0-7 0,5-6 0,9-17 0,0 0 0,-21-7-8,21 7-25,16-40-10,-8-1-1,-2-11 2,1-13-1</inkml:trace>
          <inkml:trace contextRef="#ctx0" brushRef="#br0" timeOffset="124308.11">16545 2534 86,'7'-30'39,"-7"30"2,0 0 1,-27-12-25,38 40-3,-24-3-3,19 31-6,-20 11-5,10 26 0,-5 12 0,0 18 0,1 11 0,1 12 0,0 0 0,5 3 0,0-10 0,6-7 0,1-11 0,5-14 0,-4-17 0,1-17 0,-5-11 0,-4-22 0,4-10 0,-2-30 0,0 0 0,0 0-35,-9-37-10,7-10-1,5-8 0</inkml:trace>
        </inkml:traceGroup>
        <inkml:traceGroup>
          <inkml:annotationXML>
            <emma:emma xmlns:emma="http://www.w3.org/2003/04/emma" version="1.0">
              <emma:interpretation id="{4B964FC9-FED8-44D9-BEC5-E0CA647E7D8E}" emma:medium="tactile" emma:mode="ink">
                <msink:context xmlns:msink="http://schemas.microsoft.com/ink/2010/main" type="inkWord" rotatedBoundingBox="19852,6822 22153,6774 22177,7909 19875,7957"/>
              </emma:interpretation>
              <emma:one-of disjunction-type="recognition" id="oneOf8">
                <emma:interpretation id="interp40" emma:lang="en-US" emma:confidence="0">
                  <emma:literal>Hill-psi}</emma:literal>
                </emma:interpretation>
                <emma:interpretation id="interp41" emma:lang="en-US" emma:confidence="0">
                  <emma:literal>Iritic-psi}</emma:literal>
                </emma:interpretation>
                <emma:interpretation id="interp42" emma:lang="en-US" emma:confidence="0">
                  <emma:literal>It-thin-is</emma:literal>
                </emma:interpretation>
                <emma:interpretation id="interp43" emma:lang="en-US" emma:confidence="0">
                  <emma:literal>iritic-psi}</emma:literal>
                </emma:interpretation>
                <emma:interpretation id="interp44" emma:lang="en-US" emma:confidence="0">
                  <emma:literal>iritic-phi}</emma:literal>
                </emma:interpretation>
              </emma:one-of>
            </emma:emma>
          </inkml:annotationXML>
          <inkml:trace contextRef="#ctx0" brushRef="#br0" timeOffset="127217.2764">17904 2907 79,'0'0'37,"0"0"0,0 0 2,0 0-24,0 0-4,18 0-2,-18 0-3,0 0 0,0 0 0,0 0-1,0 0 0,5 28-5,-12-10 0,7 4 0,-2 5 0,-2 4 0,3 1 0,-1 1 0,-2 2 0,3-3 0,-1-2 0,2-4 0,0-3 0,2-7 0,-1 0 0,-1-16 0,0 0 0,0 0-7,0 0-21,0 0-15,-1-25 0,-5 4 0,1-3 2,-9-10 21,14 34 11,-4-33 8,-4 13 20,2 5 16,6 15 2,0 0 0,25-11 1,-2 20-20,-23-9-8,39-7-4,-16 0-2,5 5-2,-3-3-2,1-2-1,4 3-3,-12-13-7,17 10-18,-5 0-9,-14-7 1,9 5-2</inkml:trace>
          <inkml:trace contextRef="#ctx0" brushRef="#br0" timeOffset="127526.2941">18209 2819 94,'0'0'40,"0"0"2,-7 16-1,7-16-26,0 33-3,-12-12-4,15 14-5,-11-3-3,8 5 0,-4 0 0,2 3 0,0 1 0,1-3 0,1-1 0,0-3 0,3-6 0,-1-4 0,5-3 0,-7-21 0,12 20 0,-12-20 0,25 0-16,-25 0-27,23-30-1,-16 12 1,0-1 0</inkml:trace>
          <inkml:trace contextRef="#ctx0" brushRef="#br0" timeOffset="127766.3078">18418 3184 91,'0'0'40,"-15"22"0,15-22 0,-28 17-25,28 6-5,0-23-5,-16 33-1,13-15-3,8-2-1,0 0-1,-5-16-3,20 19-8,-20-19-27,16-7-2,-16 7 1,26-35 0</inkml:trace>
          <inkml:trace contextRef="#ctx0" brushRef="#br0" timeOffset="128295.338">18975 2814 95,'0'0'41,"-14"21"2,-11 7 0,-1 21-19,-11-8-15,10 18-9,-13 1 0,-1 9 0,-3-1 0,5 2 0,0-1 0,4 1 0,0-7 0,3-3 0,0-5 0,9-6 0,9-9 0,-3-6 0,10-6 0,7-28 0,-13 26 0,13-26-6,0 0-16,20-7-21,-6-9-1,2-3 1,1-4 0</inkml:trace>
          <inkml:trace contextRef="#ctx0" brushRef="#br0" timeOffset="127937.3176">18483 2961 103,'0'0'37,"0"0"1,0 0-2,0 0-30,0 0-3,-11 16-6,25 2-15,-14-18-20,27 19 2,-9-7-2,-18-12 0</inkml:trace>
          <inkml:trace contextRef="#ctx0" brushRef="#br0" timeOffset="128586.3547">18882 3397 103,'9'18'39,"-13"-1"2,-5 11-1,15 13-29,-21-11-2,17 12-4,-12-4-2,11 3-2,-8-6 0,4-2 1,3-8-4,0-25 1,3 28-2,-3-28-3,0 0-5,6-16-20,-1-1-12,2-8 1,-5-7 0,1 6 2</inkml:trace>
          <inkml:trace contextRef="#ctx0" brushRef="#br0" timeOffset="128745.3638">18859 3539 63,'0'0'38,"0"0"-1,19-5 1,2 7-21,-14-18-6,18 14-4,-7-10-3,8 7-2,-3 1-2,0-3-3,4 12-5,-27-5-24,31-3-4,-8 6-1,-23-3 1</inkml:trace>
          <inkml:trace contextRef="#ctx0" brushRef="#br0" timeOffset="129087.3833">19178 3313 76,'0'0'37,"0"0"1,0 0 0,16-9-22,-16 9-3,0 0-3,0 0-2,0 0-1,0 0-1,0 19 0,-5-3-6,3 10 0,-5 1 0,4 11 0,-4 1 0,3 3 0,-3-1 0,3-1 0,3-5 0,1-3 0,-2-8 0,4-8 0,-2-16 0,0 0 0,24 13 0,-22-40-20,-2 27-23,18-31-1,-4 8 0,-5 3 0</inkml:trace>
          <inkml:trace contextRef="#ctx0" brushRef="#br0" timeOffset="129386.4004">19383 3719 99,'0'0'40,"-5"21"2,5-21-2,0 0-30,-9 33-4,-3-17-2,6 9-1,3-1-1,1 2-1,-2 1-1,4-8-2,4 2-2,-4-21-10,21-2-26,-21 2-1,27-19-1,-11-2 1</inkml:trace>
          <inkml:trace contextRef="#ctx0" brushRef="#br0" timeOffset="129564.4106">19461 3517 89,'0'0'36,"0"0"0,-9-18 1,9 18-32,0 0-2,0 0-3,0 0-13,0 16-23,9 1 0,-9-17 0,9 27-2</inkml:trace>
          <inkml:trace contextRef="#ctx0" brushRef="#br0" timeOffset="129827.4257">19572 3743 100,'0'0'39,"0"0"2,0 0-2,16 6-32,-16-6-3,0 0-2,25-8-4,-25 8-3,28 8-13,-9-5-22,-19-3 1,28 5 0,-28-5-1</inkml:trace>
          <inkml:trace contextRef="#ctx0" brushRef="#br0" timeOffset="130089.4407">19840 3640 91,'0'0'40,"0"0"2,0 0 0,18 35-27,-18-35-4,-14 35-4,3-16-2,9 11-3,-1-4-2,-1 3 0,1-1 0,-1-4 0,4 3 0,0-27-7,2 15-35,-2-15-2,0 0 1,0 0-1</inkml:trace>
          <inkml:trace contextRef="#ctx0" brushRef="#br0" timeOffset="130856.4845">20110 2828 114,'4'21'41,"-6"7"2,-7 5-1,13 18-30,-17-3-9,15 15-3,-9 0 0,7 8 0,-2-1 0,4 2 0,2-2 0,3 0 0,-2-5 0,-1 0 0,-1-8 0,2-5 0,2-11 0,-1-13 0,4-9 0,-10-19 0,0 0 0,14-21-13,-6-2-31,-1-8-1,0-3 0,-6-4 0</inkml:trace>
          <inkml:trace contextRef="#ctx0" brushRef="#br0" timeOffset="126600.2411">17510 2873 38,'0'0'34,"0"0"3,0 0 0,0 0-10,2-15-5,-2 15-4,5 15-4,8 15-3,-17-2-3,9 20-1,-17 3-5,14 17-2,-6 3 0,3 8 0,-5 3 0,8-3 0,-9-7 0,7-7 0,2-8 0,-1-10 0,7-10 0,-5-11 0,-3-26 0,5 18 0,-5-18 0,-1-28-14,4 1-28,-3-6-2,-2-2 1,-3-5 0</inkml:trace>
          <inkml:trace contextRef="#ctx0" brushRef="#br0" timeOffset="131135.5005">20557 3237 103,'0'0'38,"23"-7"0,-23 7 0,26-14-31,1 16-2,-10-7-3,3 1-4,10 13-11,-12-4-24,-18-5-1,28 5-1,-28-5 1</inkml:trace>
          <inkml:trace contextRef="#ctx0" brushRef="#br0" timeOffset="131294.5096">20606 3401 102,'0'0'38,"0"0"1,0 0-1,20-6-31,-20 6-32,37-16-12,-2 13-1,-7-11 1,8 7-3</inkml:trace>
          <inkml:trace contextRef="#ctx0" brushRef="#br0" timeOffset="133120.614">21212 3234 106,'0'0'40,"0"0"2,0 0-1,5 24-31,-5-24-2,-7 39 0,-4-13-8,11 13 0,-7 1 0,7 8 0,0-3 0,0 3 0,0-6 0,4-1 0,1-6 0,-1-5 0,1-9 0,-5-21 0,11 24 0,-11-24 0,0 0 0,0-26-11,0 26-21,10-41-12,-13 3 2,-4-4-1,-2-9 3</inkml:trace>
          <inkml:trace contextRef="#ctx0" brushRef="#br0" timeOffset="133435.632">21152 3133 96,'16'-12'38,"1"-4"2,6 8 0,20 8-28,-19-13-2,19 17-4,-11-6-1,5 11 0,-11 1-2,1 11-3,-13-1 0,-6 6 0,-8-1 0,-3 1 0,-6-1 0,-3-2 0,-6-2 0,-3-4 0,-2-4 0,0-5 0,2-1 0,-2-5 0,3 0 0,-1-7 0,21 5 0,-24-20-8,24 20-21,0 0-13,21-24-1,-21 24 1,21-32 1</inkml:trace>
          <inkml:trace contextRef="#ctx0" brushRef="#br0" timeOffset="133969.6626">21515 2615 49,'0'0'36,"0"0"-1,16-7 2,-16 7-14,0 0-4,0 0-4,0 0-4,0 0-2,0 0-1,0 0-2,0 0-1,7 23-3,-7-23-2,-1 32 0,-3-11 0,2 5 0,2-1 0,-1 1 0,1-3 0,-2-4 0,2-3 0,0-16 0,2 23 0,-2-23 0,0 0 0,0 0 0,0 0-7,5-28-22,-5 28-13,10-34-1,-4 15 2,6 0 0</inkml:trace>
          <inkml:trace contextRef="#ctx0" brushRef="#br0" timeOffset="134337.6836">21729 2603 52,'0'0'36,"0"0"1,0 0 0,0 0-11,0 0-6,0 0-6,-4 24-4,-13-17-3,4 11-2,-9-2-2,6 1 0,-9-1-1,4 2 1,1-4-3,3 2 0,17-16 0,-27 23 0,27-23 0,-14 15 0,14-15 0,0 0 0,14 20 0,-14-20 0,28 14 0,-8-7 0,3 2 0,-2-6 0,5 8-3,-8-15-6,16 20-17,-15-13-14,-19-3-2,23 4 1,-23-4 0</inkml:trace>
          <inkml:trace contextRef="#ctx0" brushRef="#br0" timeOffset="134669.7026">21872 2861 99,'-14'18'38,"14"-18"2,-25 16-1,27 3-28,-18-12-3,14 10-3,2-17-1,-7 30-2,7-30 0,7 32-1,-7-32-1,11 26-1,-11-26-2,21 13-6,7-1-16,-8-14-15,-20 2-1,31-23 1,-16 0 0</inkml:trace>
          <inkml:trace contextRef="#ctx0" brushRef="#br0" timeOffset="134835.7121">21959 2659 115,'-18'-12'38,"18"12"2,-13 17-5,13-17-32,0 0-3,9 23-12,-9-23-25,16 18-2,2-11 2,-18-7-3</inkml:trace>
          <inkml:trace contextRef="#ctx0" brushRef="#br0" timeOffset="136978.8346">22248 2420 34,'0'0'31,"0"0"3,0 0 1,0 0-10,-11-19-6,27 22-3,-16-3-3,20-7-4,-20 7-2,30 0-2,-30 0 0,40 9-2,-17-4 0,9 8-1,-5-5 0,3 8 0,-8-2 0,-2 4 0,-4-2 0,-6 3 0,-6 0 0,-2 4-2,-9 0 0,-4 3 0,-5 2 0,-2 4 0,-6-4 0,1 6 0,-4-5 0,6 1 0,-2-2 0,6-3 0,1-2 0,5-2 0,6-2 0,3 1 0,4-3 0,-2 4 0,7 0 0,-2 2 0,6 2 0,1 1 0,-1 2 0,1-1 0,-1 1 0,-1 2 0,-4 0 0,-3-1 0,-5 3 0,-3 1 0,-4-1 0,0 3 0,-5-1 0,2 1 0,1 0 0,1-4 0,3-1 0,3 0 0,1 0 0,-3-2 0,3 2 0,4-2 0,-2 0 0,1 4 0,-2 3 0,2 4 0,2 1 0,1 4 0,4-2 0,0 7 0,-1 1 0,-5 1 0,-2-4 0,-10 0 0,-10-3 0,-11-3 0,-8-6 0,-6-10 0,-4-8 0,-3-10 0,6-2 0,-3-20 0,33 6-18,-6-5-28,23 14-1,-20-30 0</inkml:trace>
        </inkml:traceGroup>
      </inkml:traceGroup>
    </inkml:traceGroup>
    <inkml:traceGroup>
      <inkml:annotationXML>
        <emma:emma xmlns:emma="http://www.w3.org/2003/04/emma" version="1.0">
          <emma:interpretation id="{E9FAE7B5-ED3A-4E33-9547-E4E9BEF1C746}" emma:medium="tactile" emma:mode="ink">
            <msink:context xmlns:msink="http://schemas.microsoft.com/ink/2010/main" type="paragraph" rotatedBoundingBox="8850,8940 16578,9345 16480,11213 8752,108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5D14E58-0A87-4D01-97AA-A5CABE158666}" emma:medium="tactile" emma:mode="ink">
              <msink:context xmlns:msink="http://schemas.microsoft.com/ink/2010/main" type="inkBullet" rotatedBoundingBox="8798,9932 9100,9948 9088,10184 8785,10168"/>
            </emma:interpretation>
            <emma:one-of disjunction-type="recognition" id="oneOf9">
              <emma:interpretation id="interp45" emma:lang="en-US" emma:confidence="0">
                <emma:literal>•</emma:literal>
              </emma:interpretation>
            </emma:one-of>
          </emma:emma>
        </inkml:annotationXML>
        <inkml:trace contextRef="#ctx0" brushRef="#br0" timeOffset="142216.1343">6801 5977 104,'0'0'38,"2"15"1,-2-15 0,0 0-29,0 0-2,24 4-2,-24-4-2,32-11-1,-11 6-3,-1-7-3,11 14-8,-6-8-27,0-6-2,1 7 1,-26 5-2</inkml:trace>
        <inkml:trace contextRef="#ctx0" brushRef="#br0" timeOffset="142418.1458">6887 6159 98,'-9'18'36,"9"-18"1,16 0-1,0-5-23,4-11-10,10-3-9,5-4-28,6 12-2,-11-8 0,3 14 0</inkml:trace>
      </inkml:traceGroup>
      <inkml:traceGroup>
        <inkml:annotationXML>
          <emma:emma xmlns:emma="http://www.w3.org/2003/04/emma" version="1.0">
            <emma:interpretation id="{7A0B0E7B-FC19-401D-9A3E-1B2E6E3357A0}" emma:medium="tactile" emma:mode="ink">
              <msink:context xmlns:msink="http://schemas.microsoft.com/ink/2010/main" type="line" rotatedBoundingBox="9838,8991 16578,9345 16480,11213 9740,10859"/>
            </emma:interpretation>
          </emma:emma>
        </inkml:annotationXML>
        <inkml:traceGroup>
          <inkml:annotationXML>
            <emma:emma xmlns:emma="http://www.w3.org/2003/04/emma" version="1.0">
              <emma:interpretation id="{876A3889-F91E-4226-BCB8-33EA589A1562}" emma:medium="tactile" emma:mode="ink">
                <msink:context xmlns:msink="http://schemas.microsoft.com/ink/2010/main" type="inkWord" rotatedBoundingBox="12055,9544 14792,9688 14717,11118 11980,10974"/>
              </emma:interpretation>
              <emma:one-of disjunction-type="recognition" id="oneOf10">
                <emma:interpretation id="interp46" emma:lang="en-US" emma:confidence="0">
                  <emma:literal>SpA-Spain-pi".)</emma:literal>
                </emma:interpretation>
                <emma:interpretation id="interp47" emma:lang="en-US" emma:confidence="0">
                  <emma:literal>SpA-Spain-tip")</emma:literal>
                </emma:interpretation>
                <emma:interpretation id="interp48" emma:lang="en-US" emma:confidence="0">
                  <emma:literal>SpA-Spain-tip".)</emma:literal>
                </emma:interpretation>
                <emma:interpretation id="interp49" emma:lang="en-US" emma:confidence="0">
                  <emma:literal>SpA-Spratt-pi".)</emma:literal>
                </emma:interpretation>
                <emma:interpretation id="interp50" emma:lang="en-US" emma:confidence="0">
                  <emma:literal>SpA-Spain-tipi".)</emma:literal>
                </emma:interpretation>
              </emma:one-of>
            </emma:emma>
          </inkml:annotationXML>
          <inkml:trace contextRef="#ctx0" brushRef="#br0" timeOffset="151077.6411">11212 6372 116,'0'0'39,"2"28"1,-2-28-1,-7 23-30,14-4-3,-7-19-4,-2 27-3,9-6-7,-7-21-31,0 0 0,21 14-1,-21-14 1</inkml:trace>
          <inkml:trace contextRef="#ctx0" brushRef="#br0" timeOffset="151485.6643">11468 6771 97,'0'0'39,"0"0"1,0 0-1,0 0-23,0 0-7,-9 24-1,0-2-4,-8-5-1,1 2-3,-2 4-2,-5-14-7,14 10-20,9-19-9,-23 7-3,23-7 2,0 0-2</inkml:trace>
          <inkml:trace contextRef="#ctx0" brushRef="#br0" timeOffset="151665.6747">11590 6762 89,'33'-7'34,"-33"7"2,23-7-1,-23 7-19,0 0-12,18-4-1,-18 4-10,19 8-27,-19-8 0,23-9-1,-23 9-1</inkml:trace>
          <inkml:trace contextRef="#ctx0" brushRef="#br0" timeOffset="151820.6836">11966 6690 75,'0'0'34,"19"0"-2,-19 0 2,25-14-17,-25 14-33,0 0-15,35-9-2,-35 9 0,34 5 0</inkml:trace>
          <inkml:trace contextRef="#ctx0" brushRef="#br0" timeOffset="148700.5051">10068 5738 56,'-17'0'32,"17"0"3,0 0-1,0 0-11,0 0-6,0 0-3,0 0-3,0 0-3,0 0 0,0 0-3,22 12 1,-22-12-2,34 5-2,-9-5-2,5 4 0,7-6 0,2-3 0,-2-8 0,2-1 0,-4-3 0,-2-1 0,-6-1 0,-2 3 0,-11-2 0,-14 18 0,17-24 0,-17 24 0,-1-16 0,1 16 0,-16-16 0,16 16 0,-34-10 0,17 6 0,-8 2 0,0 6 0,0 1 0,-1 4 0,-2 3 0,5 8 0,2-1 0,-2 6 0,7 1 0,0 4 0,3-2 0,1 0 0,3 2 0,2-6 0,2-1 0,3 0 0,6-3 0,-1-3 0,2-1 0,3 0 0,-8-16 0,19 24 0,-19-24 0,25 25 0,-25-25 0,26 25 0,-26-25 0,28 28 0,-12-11 0,4 3 0,-4 1 0,3 1 0,-1 1 0,-2 4 0,-2-3 0,2 1 0,-6-1 0,-3 1 0,-1 0 0,-3-4 0,-5 0 0,1-2 0,-10 0 0,0 3 0,-8-3 0,-4-2 0,-5-1 0,-2-3 0,-4-1 0,-3-2 0,7-3 0,-3-1 0,4-3 0,5-1 0,4 0 0,4-2 0,16 0 0,-16 0 0,16 0 0,0 0 0,25 2 0,-25-2-29,42-18-14,-10 6-2,7-4 2</inkml:trace>
          <inkml:trace contextRef="#ctx0" brushRef="#br0" timeOffset="150337.5988">10571 6757 60,'0'0'35,"0"0"2,13-21-1,-13 21-10,-9-21-9,9 21-1,0 0-5,0 0-2,0 0-1,16 1-8,-16-1 0,1 27 0,-2-11 0,6 8 0,-2 3 0,1 4 0,-2 1 0,0-1 0,-1-1 0,3-5 0,-1-1 0,-3-24 0,0 29 0,0-29 0,0 0 0,0 0 0,0 0-5,-19-23-20,15 3-17,-6-9 0,-1-7 1,1-2 1,4 6 18,-10-14 11,13 6 9,3 12 15,3 2 20,-3 1 4,0 25-1,18-28 4,-11 10-18,18 22-6,-25-4-5,37-2-2,-21 2-2,12 11-3,-1-1-2,1 4-2,-5 2 0,1 3 0,-8-3 0,-3 3 0,-8-3 0,-3 0 0,-2-16 0,-18 23 0,2-16 0,-7-4 0,2-1 0,-5-7 0,1 5 0,-5-9 0,30 9-13,-46 2-20,46-2-8,-21-5 1,21 5 1,0 0-1</inkml:trace>
          <inkml:trace contextRef="#ctx0" brushRef="#br0" timeOffset="150655.617">10857 6180 99,'0'0'39,"0"0"1,0 0-1,11 25-21,-11-25-10,3 33-2,-4-10-3,6 5 0,-7-1-3,6 1 0,-1-4 0,-1-2 0,1-1 0,-3-21-4,6 30-6,-6-30-23,0 0-7,10-18 0,-1-1 0</inkml:trace>
          <inkml:trace contextRef="#ctx0" brushRef="#br0" timeOffset="150880.6298">11080 6177 81,'0'0'38,"0"0"-1,-7 21 3,-6 4-15,-8-24-14,14 20-4,-12-8-2,8 11-1,-5-4-2,4 4 0,-1-4-2,8-5 0,12 3-2,-7-18-4,41 21-11,-15-21-21,2-7-2,4-2 1,-5-5-1</inkml:trace>
          <inkml:trace contextRef="#ctx0" brushRef="#br0" timeOffset="151979.6927">12301 6690 29,'0'0'23,"0"0"-1,0 0 1,18-5-19,-18 5-19,0 0-7,35 16 0,-35-16-1</inkml:trace>
          <inkml:trace contextRef="#ctx0" brushRef="#br0" timeOffset="152128.7012">12465 6706 7,'0'0'13,"16"3"-4,-16-3-13,0 0-4,27 11-3</inkml:trace>
          <inkml:trace contextRef="#ctx0" brushRef="#br0" timeOffset="152348.7138">12741 6771 117,'0'0'39,"-6"19"0,-1-3-1,-2 5-33,-8-7-1,1 5-4,0 4-2,-12-17-15,5 8-21,23-14 0,-25 15-1,25-15 1</inkml:trace>
          <inkml:trace contextRef="#ctx0" brushRef="#br0" timeOffset="144995.2932">8246 5639 81,'0'0'39,"16"-12"-2,-16 12 1,-17-19-21,17 19-3,-18-2-7,18 2 0,-46 10 0,16 8-3,-9 1 0,-1 9-4,-8 2 0,2 4 0,-1 1 0,4-2 0,11-3 0,8-4 0,6-4 0,6-3 0,5-2 0,10-1 0,-3-16 0,25 30 0,-6-14 0,8 0 0,3 0 0,10 1 0,3 2 0,-1 4 0,-3 5 0,3 4 0,-8 3 0,-6 7 0,-12 2 0,-9 4 0,-9-4 0,-5 1 0,-7-2 0,-7-5 0,-7-6 0,-4-8 0,0-3 0,-1-6 0,1-5 0,-4-5 0,5-3 0,4-4 0,4-1 0,2-2 0,21 5 0,-21-7 0,21 7 0,0 0-22,0 0-20,19-22-2,1 14 2,6-1 0</inkml:trace>
          <inkml:trace contextRef="#ctx0" brushRef="#br0" timeOffset="145669.3317">8427 6377 106,'0'0'39,"0"0"2,-18 20 0,0-22-27,24 23-4,-6-21-6,-6 42-4,3-16 0,3 11 0,-4 0 0,6 5 0,0 1 0,1 2 0,3-3 0,-3-3 0,1-4 0,-3-5 0,5-5 0,-3-6 0,-3-19 0,7 21 0,-7-21 0,0 0 0,0 0 0,-9-32 0,4 11 0,0-10 0,-2-8 0,-2-8 0,2-10 0,2-4 0,3-1 0,4-1 0,5 7 0,-2 5 0,2 7 0,4 14 0,1 7 0,-12 23 0,30-14 0,-9 20 0,-5 2 0,9 10 0,-6 5 0,-1 0 0,-2 8 0,-6-1 0,-6 2 0,-8-2 0,-5-2 0,-10-4 0,0-4 0,-1-6 0,-3-4 0,-1-10 0,24 0 0,-39-16-3,39 16-36,1-35-3,1 11-1,2-8 2</inkml:trace>
          <inkml:trace contextRef="#ctx0" brushRef="#br0" timeOffset="146226.3635">8661 6314 112,'29'-4'36,"-3"-4"1,16 2-2,4-6-39,0-5-28,14 11-4,-12-8 0,10 4-1</inkml:trace>
          <inkml:trace contextRef="#ctx0" brushRef="#br0" timeOffset="146097.3562">9048 5632 86,'-4'-33'36,"-3"10"0,-5-2 3,-11-8-24,23 33-2,-34-23-3,19 27-3,-12-3-1,6 17-1,-7 3-3,6 16-2,1 5 0,5 14 0,1 6 0,2 10 0,6 5 0,7 6 0,9 3 0,2-2 0,4 2 0,5-5 0,-1-5 0,2-4 0,-1-7 0,-6-7 0,-2-7 0,-6-11 0,-5-5 0,-6-12 0,3 0 0,-21-25-20,6 0-21,-4-12-3,-4-8 2,-5-12-1</inkml:trace>
          <inkml:trace contextRef="#ctx0" brushRef="#br0" timeOffset="146660.3884">9666 5300 112,'1'-16'41,"-1"16"0,0 0 1,-30-19-33,23 37-1,-12-1-6,1 20-2,-12 7 0,0 23 0,-7 6 0,4 15 0,-4 7 0,7 12 0,5 1 0,7 1 0,9-4 0,11-7 0,9-6 0,12-10 0,7-4 0,3-19 0,6-4 0,-5-25 0,8 0-24,-5-20-20,-3-8-1,-8-13 1</inkml:trace>
          <inkml:trace contextRef="#ctx0" brushRef="#br0" timeOffset="152794.7393">13159 6467 86,'0'0'40,"-11"26"1,3-5 1,8-21-11,-7 42-20,-13-12-7,15 14-4,-6-2 0,2 9 0,4-1 0,0 1 0,3-2 0,0-4 0,1-6 0,1-6 0,1-6 0,-1-27 0,6 16 0,-6-16 0,12-21 0,-19-13-21,16-3-22,-6-7-1,1-3 2,-4-2-1</inkml:trace>
          <inkml:trace contextRef="#ctx0" brushRef="#br0" timeOffset="153093.7563">13060 6527 119,'0'0'40,"0"0"2,0 0-2,30 0-31,-30 0-4,30 12-5,-5-3 0,7 3 0,-2 0 0,-2 1 0,-2 1 0,-3-2 0,-7 0 0,-16-12 0,9 25 0,-9-25 0,-28 26 0,1-15 0,-4 1 0,-6-3 0,3 1 0,0-4 0,8 2 0,-4-13-7,30 5-28,0 0-7,0 0 1,12-17-1</inkml:trace>
          <inkml:trace contextRef="#ctx0" brushRef="#br0" timeOffset="153445.7766">13479 6235 121,'-8'23'40,"5"-7"1,1 1-1,-15-6-33,18 10-1,-1-21-6,2 35 0,-4-16 0,2-1 0,2-1 0,-2-17 0,-2 23 0,2-23-6,0 0-13,0 0-21,0 0-1,20-10 0,-15-8 0</inkml:trace>
          <inkml:trace contextRef="#ctx0" brushRef="#br0" timeOffset="153712.7918">13629 6240 62,'0'0'38,"0"0"-1,0 0 3,0 0-13,0 0-10,-18 16-3,11 7-4,-16-14-3,9 12-4,-9-5-3,10 5 0,-1-6 0,7 3 0,7-18 0,0 25 0,0-25 0,0 0 0,29 24 0,-29-24-16,19-5-24,0 8-2,1-1 2,-1 3-2</inkml:trace>
          <inkml:trace contextRef="#ctx0" brushRef="#br0" timeOffset="155907.9174">13807 6423 67,'0'0'34,"0"0"2,0 0 0,0 0-18,0 0-3,0 0-3,0 0-4,0 0 0,-18 7-3,18-7 0,0 0-1,-21 18 0,21-18-1,-25 15-3,25-15 0,-21 14 0,21-14 0,-16 13 0,16-13 0,0 0 0,0 0 0,0 0 0,7 17 0,-7-17 0,18 13 0,-18-13 0,21 19 0,-21-19 0,21 23 0,-21-23 0,21 21 0,-21-21 0,8 17 0,-8-17 0,0 0 0,-4 18 0,4-18 0,0 0 0,-18 9 0,18-9 0,-16 3 0,16-3 0,0 0 0,-33-12-11,33 12-29,0 0-4,0 0 3,0 0-1</inkml:trace>
          <inkml:trace contextRef="#ctx0" brushRef="#br0" timeOffset="157177.99">14149 5342 65,'0'0'36,"-17"-16"0,17 16 2,-4 18-21,4-18-3,0 0-4,0 0-1,21 11-2,-21-11-1,41 29 0,-15-6-2,13 16 1,-5 10-3,12 14-2,-4 6 0,2 15 0,-7 6 0,-5 10 0,-13 7 0,-3 7 0,-9-3 0,-8 0 0,-8-7 0,-5-8 0,-6-10 0,-1-7 0,-4-15 0,-5-15 0,2-11 0,-7-27 0,15 0-17,-13-13-26,1-5-2,-7-7 1</inkml:trace>
        </inkml:traceGroup>
      </inkml:traceGroup>
    </inkml:traceGroup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9:56.5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9296F4-E34B-4F20-A526-BA8E48716B69}" emma:medium="tactile" emma:mode="ink">
          <msink:context xmlns:msink="http://schemas.microsoft.com/ink/2010/main" type="inkDrawing"/>
        </emma:interpretation>
      </emma:emma>
    </inkml:annotationXML>
    <inkml:trace contextRef="#ctx0" brushRef="#br0">-4 227 89,'0'0'37,"0"0"1,-9-17 2,9 17-26,21-13-2,11 10-2,-5-18-3,20 5 1,1-7-8,15 0 0,8-1 0,7 1 0,-1 0 0,1 5 0,-6 6 0,-1 5 0,-7 5 0,-8 4 0,-14 3 0,-4 6 0,-14 1 0,-4 7 0,-8 1 0,-5 4 0,0-1 0,-7 2 0,0-2 0,-2-2 0,2-4 0,0-17 0,4 23 0,-4-23 0,3 16 0,-3-16 0,2 21-2,-2-21-38,-17 21-2,17-21 0,-25 23 0</inkml:trace>
    <inkml:trace contextRef="#ctx0" brushRef="#br0" timeOffset="718.0409">1283 540 93,'0'0'35,"17"-7"0,-17 7 2,27-4-27,-27 4-3,39-17-2,-16 6-3,-2-1-7,11 10-17,-8 0-14,-24 2 0,25 0 1,-25 0-3</inkml:trace>
    <inkml:trace contextRef="#ctx0" brushRef="#br0" timeOffset="852.0487">1308 651 96,'-8'15'35,"8"-15"0,-5 16 1,23-9-29,-1-5-11,12 2-27,-6-11-3,16 5 0,-13-11-2</inkml:trace>
    <inkml:trace contextRef="#ctx0" brushRef="#br0" timeOffset="15187.8687">2499 733 77,'16'-5'33,"-16"5"-1,46-14 2,-7 12-20,-4-14-5,13 6-10,5-1-21,1 9-10,-11-5 0,8 13-2,-16-8 2</inkml:trace>
    <inkml:trace contextRef="#ctx0" brushRef="#br0" timeOffset="15501.8865">3071 735 107,'0'0'39,"0"0"1,0 0 0,0 0-26,26-2-5,-26 2-3,0 0-6,0 0 0,22 12 0,-22-12 0,31 6 0,-13-8 0,0-2 0,1-4 0,-1-3 0,-18 11 0,26-23 0,-20 8 0,-6 15 0,-8-30 0,-4 14 0,12 16 0,-35-21 0,10 14 0,0 7 0,-1 3 0,3 1 0,5 8 0,-1-5 0,17 21-13,2-28-26,4 25-3,-4-25 2,37 14-1</inkml:trace>
    <inkml:trace contextRef="#ctx0" brushRef="#br0" timeOffset="15748.9008">3366 710 104,'0'0'37,"0"0"2,0 0 0,-6-33-25,6 33-5,4-25-3,-4 25-1,5-28-3,2 12-2,0-3 0,2 2 0,0 1 0,7 0 0,2 9 0,-8-9-8,15 13-30,-7 4-1,-3 5-1,3 2 0</inkml:trace>
    <inkml:trace contextRef="#ctx0" brushRef="#br0" timeOffset="16229.9283">3609 696 91,'0'0'37,"0"0"2,0 0 0,0 0-12,0 0-18,0 0-2,11-21-3,-11 21-2,16-28-2,-7 12 0,-9 16 0,17-28 0,-17 28 0,18-19 0,-18 19 0,18-4 0,-18 4 0,0 0 0,12 18 0,-12-18 0,0 0 0,11 21 0,-11-21 0,0 0 0,17 2 0,-17-2 0,23-16 0,-23 16 0,35-26 0,-12 10 0,-1 2 0,-3 1 0,-1 3 0,-18 10 0,26-5 0,-26 5 0,14 15 0,-14-15 0,2 32 0,-2-13 0,0 1 0,4-1 0,-6-1 0,2-18 0,-2 22 0,2-22 0,0 0 0,19 7 0,-19-7-28,11-21-13,-11 21-1,28-28 1,-10 12-1</inkml:trace>
    <inkml:trace contextRef="#ctx0" brushRef="#br0" timeOffset="16530.9455">4125 540 104,'0'0'39,"0"0"2,0 0-1,0 0-19,-4 19-11,-17-15-10,9 13 0,-6-3 0,7 2 0,-1 0 0,12-16 0,-7 26 0,7-26 0,0 0 0,30 7 0,-5-14 0,3 2 0,2-7 0,-4-1 0,-4 1 0,-5 7 0,1 5 0,-18 0 0,0 0 0,4 25 0,-6-6 0,-5-3 0,10 10 0,-3-26-9,0 0-32,6 18-2,-6-18 2,19-13 0</inkml:trace>
    <inkml:trace contextRef="#ctx0" brushRef="#br0" timeOffset="16775.9594">4506 72 129,'0'0'42,"18"-17"1,-18 36-2,-11 4-41,8 23 0,-8 3 0,4 11 0,-2 5 0,4 3 0,3 3 0,0-8 0,4-2 0,7-11 0,5-3 0,-7-21-18,14-8-25,-3-16-1,5-13 1</inkml:trace>
    <inkml:trace contextRef="#ctx0" brushRef="#br0" timeOffset="19041.0891">7304 586 92,'23'-11'32,"-9"-8"0,18 13 1,7 3-30,-2-1 0,10 8-2,-1 1 0,4 8-1,-3 2 0,3 5 1,-10 1 0,-3 5 2,-12-7 0,2 6 2,-27-25 1,33 30 1,-33-30 0,30 10 0,-30-10 0,32-21-2,-22-1-1,3 2-2,-8-6-2,-3-1 0,-9-1 0,-4 7 0,-8 2 0,-2 8 0,-4 4 0,0 9 0,0 7 0,6 5 0,7 9-2,-4-11-9,23 18-20,-2-9-9,2 0-2,9-2 2,2-4 0</inkml:trace>
    <inkml:trace contextRef="#ctx0" brushRef="#br0" timeOffset="19201.0982">8012 688 98,'14'-16'38,"-4"-5"3,1-4-1,8 9-26,-19-19-2,15 19-4,-12-8-4,6 4-4,-9 20-6,28-7-32,-8 6-1,3 2-2,1 5 0</inkml:trace>
    <inkml:trace contextRef="#ctx0" brushRef="#br0" timeOffset="20193.155">9590 199 103,'12'-18'39,"1"3"3,-13 15-2,1-27-20,-1 27-9,0 0-11,-10 37 0,-4-7 0,5 17 0,-9 4 0,4 11 0,-2 3 0,7 3 0,2-2 0,4-7 0,-1-10 0,2-10 0,2-11 0,6-8 0,-6-20 0,0 0 0,0 0 0,16-44 0,-9 5 0,3-12 0,-1-7 0,-4-11 0,8 3 0,-1-1 0,-5 7 0,2 9 0,-6 9 0,-1 14 0,-2 28 0,0 0 0,0 0 0,6 16 0,-5 7 0,3 6 0,3 1 0,5 2 0,2-4 0,4-3 0,1-8 0,4-6 0,6-8 0,-3-6 0,6-8 0,-2-6 0,-2-6 0,-1-5 0,-3-2 0,-3-2 0,-1 2 0,-6 6 0,-3 4 0,-11 20 0,0 0 0,0 0 0,3 20 0,-12 13 0,-1 9 0,1 11 0,-3 2 0,1 4 0,2-3 0,4 1 0,5-3 0,3-8 0,4-7 0,2-10 0,2-8 0,-11-21 0,26 20 0,-26-20 0,34-11 0,-24-10-36,5-2-7,-7-5-2,7 2 2</inkml:trace>
    <inkml:trace contextRef="#ctx0" brushRef="#br0" timeOffset="20531.1743">10169 573 108,'10'21'40,"-10"-21"2,6 20-1,8 3-27,-14-23-4,12 24-10,-12-24 0,16 18 0,-16-18 0,28 9 0,-28-9 0,36-6 0,-17-4 0,0-4 0,1-7 0,-6-2 0,-2-4 0,-6 3 0,-5-3 0,-6 5 0,-7 0 0,-4 8 0,-7 7 0,-2 6 0,2 8 0,-3 3 0,6 10 0,1-5 0,8 12 0,-6-20-5,20 12-35,-3-19-3,13 28 1,-13-28 2</inkml:trace>
    <inkml:trace contextRef="#ctx0" brushRef="#br0" timeOffset="20784.1888">10555 610 105,'0'0'38,"0"0"1,0 0 0,-8-16-25,8 16-4,0 0-3,15-14-4,-11-5-3,5 3 0,-4-5 0,6-2 0,1 2 0,4 2 0,3 5 0,-3-4 0,12 23-11,-8-5-28,1 6-3,2 1 2,0 2-2</inkml:trace>
    <inkml:trace contextRef="#ctx0" brushRef="#br0" timeOffset="21158.2101">10953 508 101,'-30'2'40,"1"2"2,-2 3-1,-1-11-18,14 25-15,-14-12-8,20 10 0,-2-3 0,10 2 0,4-18 0,-1 26 0,1-26 0,0 0 0,26 12 0,-3-17 0,2-7 0,3-2 0,2-4 0,0 1 0,0 1 0,-4 2 0,-3 5 0,-23 9 0,27-5 0,-27 5 0,0 0 0,7 26 0,-4-8 0,-1-3 0,2 3 0,-4-18 0,10 32 0,-10-32 0,18 19-32,-18-19-9,19 2-2,-19-2 2,20-16 0</inkml:trace>
    <inkml:trace contextRef="#ctx0" brushRef="#br0" timeOffset="21502.2298">11269 440 104,'0'0'41,"0"0"1,0 0-1,8 24-17,-8-24-21,-5 34-3,2-10 0,6 6 0,1-3 0,3 1 0,0-4 0,5-3 0,0-5 0,8-9 0,1-7 0,2-7 0,2-9 0,-1-6 0,1-5 0,0-6 0,0 6 0,-11-2 0,5 13 0,-19-12-8,18 26-27,-18 2-7,0 0 0,1 17 2,-1-17 0</inkml:trace>
    <inkml:trace contextRef="#ctx0" brushRef="#br0" timeOffset="21892.2521">11652 552 78,'0'0'36,"24"-21"1,-24 21-3,7-24-9,-7 24-8,0 0-4,0 0-2,-33-2-7,33 2-4,-39 24 0,21-4 0,-3-4 0,7-1 0,2 3 0,12-18 0,-6 24 0,6-24 0,18 8 0,0-14 0,3-3 0,4-1 0,1-6 0,2 2 0,-3 0 0,0 2 0,-4 3 0,-5 7 0,-16 2 0,19 14 0,-19-14 0,9 34 0,-5-13 0,-3 3 0,3-1 0,-1-2 0,3-3 0,-6-18 0,24 31 0,-24-31-42,23 4 0,-23-4-2,20-12 2</inkml:trace>
    <inkml:trace contextRef="#ctx0" brushRef="#br0" timeOffset="22690.2978">13214 203 126,'-2'-20'40,"2"20"2,18-14-2,-18 14-33,44-14-7,-14 5 0,14 4 0,4-6 0,13 3 0,5-3 0,4 1 0,1-4 0,-8 3 0,-1 6 0,-16-4 0,-4 21-6,-42-12-34,9 16-2,-30-2 2,-16 9-1</inkml:trace>
    <inkml:trace contextRef="#ctx0" brushRef="#br0" timeOffset="22458.2845">13336 153 79,'0'0'37,"19"-26"1,-19 26 2,0 0-13,3-16-12,10 37-1,-24-5-9,9 23-5,-12 1 0,6 16 0,-7 6 0,7 3 0,-1 0 0,5-4 0,6-6 0,3-9 0,2-10 0,2-13 0,5-5 0,-14-18 0,21-5-27,-19-11-15,-4-7-2,-5-14 2</inkml:trace>
    <inkml:trace contextRef="#ctx0" brushRef="#br0" timeOffset="22894.3094">13355 392 110,'0'0'38,"-19"18"2,19-18-2,0 0-28,38-9-2,-13-1-3,14 3-1,3-6-2,9 1-2,1 7-5,-12-9-4,11 15-19,-15 1-11,-13 2-1,-23-4 2,0 22-2</inkml:trace>
    <inkml:trace contextRef="#ctx0" brushRef="#br0" timeOffset="23058.3188">13350 638 110,'0'0'38,"-7"23"1,7-23-1,21-2-28,14 9-2,-3-14-3,10 7-4,6 0-5,-4-15-14,5 6-20,4 5-1,-5-6 0,0 3-1</inkml:trace>
    <inkml:trace contextRef="#ctx0" brushRef="#br0" timeOffset="23299.3325">14056 427 126,'23'-7'39,"-23"7"0,26-3 0,2 5-34,-5-6-2,14 1-2,4 3-5,-9-11-17,1 8-18,4-1 0,-8-1 0,-6 3-1</inkml:trace>
    <inkml:trace contextRef="#ctx0" brushRef="#br0" timeOffset="23801.3613">14546 391 116,'-15'1'37,"15"-1"2,0 0-2,0 0-30,21 7-3,-5-5-1,7 2-2,3-3 0,8 1-2,6 5-4,-10-14-9,11 2-24,1 3 0,-7-5 0,3 2 0</inkml:trace>
    <inkml:trace contextRef="#ctx0" brushRef="#br0" timeOffset="23600.3498">14744 169 126,'0'0'40,"0"34"2,-5-8-1,-11 0-35,12 18-6,-6-2 0,3 9 0,0-2 0,3-1 0,1-6 0,4-3 0,1-6 0,0-12 0,10 4 0,-12-25-26,0 0-15,0 0-1,9-27 1,-9 3-1</inkml:trace>
    <inkml:trace contextRef="#ctx0" brushRef="#br0" timeOffset="24329.3914">15050-45 92,'-2'-18'38,"2"18"2,-6-19-1,6 19-25,0 0-1,2 19-3,-2-19-1,-16 39-9,8-15 0,4 12 0,-5-1 0,0 10 0,1-1 0,0 7 0,0-3 0,2 3 0,-1-4 0,6 1 0,-1-6 0,2-5 0,-2-7 0,4-8 0,-2-22 0,12 21 0,-12-21 0,23-14 0,-9-5 0,6-7 0,6-4 0,2-5 0,4 3 0,2 0 0,-6 8 0,-5 5 0,-6 10 0,-17 9 0,20 10 0,-20 10 0,-7 4 0,-4 6 0,2 5 0,-1 2 0,5-2 0,1-3 0,0-2 0,6-7 0,0-4 0,-2-19 0,9 21 0,-9-21 0,23 0 0,-23 0-36,19-25-6,-10 8-2,5-4 2</inkml:trace>
    <inkml:trace contextRef="#ctx0" brushRef="#br0" timeOffset="24753.4158">15489 417 111,'0'0'38,"16"7"2,-16-7-2,0 0-29,16 19-3,-16-19-1,18 18-1,-18-18-2,24 17 0,-8-11-2,0-6 0,5 1-4,-3-6 0,5 3-1,-7-10 0,8 5 0,-8-7 0,4 3 2,-20 11 3,23-19 2,-23 19 3,0 0 1,0 0 2,-27 23 2,6 9-10,-21-4 0,1 19 0,-17 2 0,-1 9 0,1 0 0,9-1 0,-1-3 0,12-5 0,6-5 0,9-12 0,9-6 0,14-26 0,1 28 0,-1-28 0,0 0-42,15-26-4,0 5 1,1-6-1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19:56.1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DCF0F9-0DA3-4363-A289-D234851BBA55}" emma:medium="tactile" emma:mode="ink">
          <msink:context xmlns:msink="http://schemas.microsoft.com/ink/2010/main" type="inkDrawing" rotatedBoundingBox="2823,4107 3067,7576 1774,7668 1530,4199" semanticType="callout" shapeName="Other">
            <msink:sourceLink direction="to" ref="{1309222B-2A32-4918-8183-D1D6EEE426CA}"/>
            <msink:sourceLink direction="from" ref="{1309222B-2A32-4918-8183-D1D6EEE426CA}"/>
          </msink:context>
        </emma:interpretation>
      </emma:emma>
    </inkml:annotationXML>
    <inkml:trace contextRef="#ctx0" brushRef="#br0">259 152 49,'0'0'34,"0"0"1,0 0 1,0 0-11,0 0-5,0 0-5,0 0-3,0 0-2,0 0-2,11 31-2,-11-31-1,0 39-5,0-11 0,1 9 0,-4 5 0,5 7 0,-4 2 0,0 5 0,0 1 0,-1 2 0,-1-2 0,1-3 0,-1-3 0,2-7 0,-1-5 0,5-8 0,-4-6 0,0-9 0,2-16 0,0 0 0,0 0 0,0-20 0,12-1 0,-15-17-39,12-6-3,-7-11-1,1 1 1</inkml:trace>
    <inkml:trace contextRef="#ctx0" brushRef="#br0" timeOffset="722.0413">10 965 104,'0'0'38,"-18"11"1,18-11 0,20-18-29,17 13-2,-5-13-1,14 9-3,0-3-1,5 3 0,0 4-5,-2-2-2,3 14-6,-19-5-27,9 0-3,-3 1 1,-7-3-1</inkml:trace>
    <inkml:trace contextRef="#ctx0" brushRef="#br0" timeOffset="111702.3891">130 2815 69,'4'-19'36,"-4"19"1,-7-19 2,-11-2-19,18 21-3,-19-18-5,19 18-3,-29-10-2,12 13-1,-8-3-3,2 11-3,-7 1 0,0 6 0,0 1 0,3 5 0,3 3 0,3 1 0,-1 0 0,3 4 0,7-4 0,6 0 0,6 0 0,6-2 0,2-1 0,10 0 0,3-4 0,4 0 0,5 0 0,2-2 0,0 2 0,-1-1 0,-1 2 0,-3-1 0,-2 4 0,-6 1 0,0 3 0,-8 0 0,-8 3 0,-3 5 0,-8-2 0,-6 0 0,-2 0 0,-7-1 0,-6-6 0,-1-2 0,-3-6 0,-1-10 0,3-3 0,-1-7 0,5-2 0,6-6 0,2 1 0,1-9 0,18 16-12,0 0-29,2-28-2,12 12 1,2-2 1</inkml:trace>
    <inkml:trace contextRef="#ctx0" brushRef="#br0" timeOffset="112282.4221">330 3311 79,'0'0'38,"0"0"0,0 0 2,0 0-21,-4 16-5,4-16-4,-12 19-4,12-19-1,-6 32-1,3-15-2,6 3-2,-1-1 0,2 4 0,1-4 0,2 2 0,0-1 0,4-3 0,-11-17 0,14 26-2,-14-26 1,0 0 1,21 4 1,-21-4 1,16-23-2,-7 6 0,0-6 0,6-2 0,1 1 0,4-8 0,-1 7 0,2 1 0,-8 4 0,3 3 0,-16 17 0,15-18 0,-15 18 0,0 0 0,0 0 0,0 25 0,-3-9 0,1 5 0,-1 2 0,1 6 0,0 1 0,4 0 0,-6-2 0,10 0 0,1-6 0,2-1 0,-9-21 0,17 21 0,-17-21 0,18-6 0,-18 6 0,18-33-2,1 21-17,-12-18-22,2-2 0,-6-3-1,4 0 2</inkml:trace>
    <inkml:trace contextRef="#ctx0" brushRef="#br0" timeOffset="112909.4581">755 2647 96,'4'-20'39,"-4"20"1,-2-28 1,2 28-25,-16-7-4,16 7-3,-2 18-7,4 8-2,-13 1 0,8 16 0,-4 7 0,5 9 0,-3 5 0,1 4 0,-1-1 0,5-2 0,3-5 0,3-11 0,4-5 0,1-12 0,-2-10 0,-9-22 0,28 18 0,-12-22 0,1-8 0,5-9 0,1-4 0,0-1 0,1 0 0,1 1 0,1 8 0,-6 6 0,3 9 0,-7 11 0,-4 9 0,-3 8 0,3 7 0,-3 4 0,-4 4 0,-3 1 0,-4-4 0,-1-1 0,-4-5 0,-6-4 0,-2-9 0,-7-6 0,-2-8 0,-5-5 0,1-3 0,-4-10 0,1 6 0,2-9 0,13 15 0,-15-15-20,31 16-23,0 0-2,0 0 2,0 0-1</inkml:trace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0:11.6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36C618-4396-4081-9552-B115E94880F3}" emma:medium="tactile" emma:mode="ink">
          <msink:context xmlns:msink="http://schemas.microsoft.com/ink/2010/main" type="inkDrawing"/>
        </emma:interpretation>
      </emma:emma>
    </inkml:annotationXML>
    <inkml:trace contextRef="#ctx0" brushRef="#br0">2984 245 81,'0'0'37,"-3"-18"-1,3 18 3,0 0-22,-28-32-3,28 32-3,-29-14-3,29 14-1,-42-1-2,21 6-5,-9-2 0,7 8 0,-2 0 0,2 4 0,4 1 0,8 4 0,-1 4 0,5 4 0,3 4 0,6 7 0,5 4 0,6 7 0,1 1 0,0 7 0,5 0 0,2 3 0,4 1 0,-6-4 0,-3-7 0,-5-4 0,-6-1 0,-1-11 0,-8-5 0,-8-7 0,-9-6 0,0-8 0,-8-2 0,-4-11 0,5-1 0,-15-19-2,20 11-17,-14-17-20,11-3-2,1-4 0,4-2 1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1:51.7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09222B-2A32-4918-8183-D1D6EEE426CA}" emma:medium="tactile" emma:mode="ink">
          <msink:context xmlns:msink="http://schemas.microsoft.com/ink/2010/main" type="inkDrawing" rotatedBoundingBox="3146,4047 24511,3947 24544,10984 3179,11084" shapeName="Other">
            <msink:destinationLink direction="to" ref="{42DCF0F9-0DA3-4363-A289-D234851BBA55}"/>
            <msink:destinationLink direction="from" ref="{42DCF0F9-0DA3-4363-A289-D234851BBA55}"/>
          </msink:context>
        </emma:interpretation>
      </emma:emma>
    </inkml:annotationXML>
    <inkml:trace contextRef="#ctx0" brushRef="#br0">1599 3313 26,'2'-16'30,"-2"16"2,0 0 2,3-21-9,-3 21-2,0 0-4,0 0-2,0 0-5,5 24-2,-5-24-2,2 37-2,-7-16-2,5 8 0,-2-3-2,2 6-2,2-8 0,-2 1 0,0-8-1,0-17-1,3 27-2,-3-27-3,0 0-10,16-6-22,-12-9 0,5-3 1,-4-5-1</inkml:trace>
    <inkml:trace contextRef="#ctx0" brushRef="#br0" timeOffset="253.0144">1758 3313 62,'0'0'34,"0"0"1,-11 19-1,2-1-14,-12-13-6,14 14-2,-18-10-4,11 7-2,-5-6-2,19-10 0,-18 21-2,18-21 0,-3 18-1,3-18 0,12 25-3,-12-25-2,33 26-8,-24-10-24,12-7-4,4 1 2,-5-5-2</inkml:trace>
    <inkml:trace contextRef="#ctx0" brushRef="#br0" timeOffset="2050.1173">1964 3525 16,'0'0'31,"0"0"3,0 0 2,0 0-8,0 0-3,0 0-4,-10-17-6,10 17-2,0 0-3,0 0-4,8 17-1,-2-1-2,-6-16-1,-2 28-1,2-10 1,0 1-2,-2-1-1,2-18 0,2 28-1,-2-28-3,3 23-6,-3-23-19,-15 3-11,15-3 2,0 0-3,0 0 4</inkml:trace>
    <inkml:trace contextRef="#ctx0" brushRef="#br0" timeOffset="2402.1374">1885 4070 95,'0'0'37,"0"0"2,0 0 0,14 21-30,-14-21-3,-4 27-1,-4-10-1,2 9-2,-4-3-1,-1 4 0,-1-3-2,-2-4-1,1 2-3,-6-18-11,19-4-22,-16 9-2,16-9 2,0 0-2</inkml:trace>
    <inkml:trace contextRef="#ctx0" brushRef="#br0" timeOffset="2629.1504">2176 4047 97,'0'0'36,"0"0"1,0 0-2,0 0-30,0 0-4,19-2-9,-19 2-27,0 0-1,16 6 1,-16-6-2</inkml:trace>
    <inkml:trace contextRef="#ctx0" brushRef="#br0" timeOffset="2802.1603">2400 4010 67,'0'0'33,"5"-17"-1,-5 17 0,0 0-18,0 0-15,18 0-11,-18 0-18,21-4-1,-21 4-1,21-5 0</inkml:trace>
    <inkml:trace contextRef="#ctx0" brushRef="#br0" timeOffset="3019.1727">2626 3973 36,'16'-8'31,"-16"8"2,16-9 0,-16 9-11,0 0-6,23-9-5,-23 9-5,0 0-5,0 0-11,16 7-23,-16-7 1,0 0-2,0 0 1</inkml:trace>
    <inkml:trace contextRef="#ctx0" brushRef="#br0" timeOffset="3270.1871">2910 4072 100,'7'24'39,"-8"-6"2,1 3-1,-22-9-28,21 20-3,-15-6-3,3 6-3,-1 0-3,-7-6-2,5 4-4,-16-21-15,11 5-19,5-6-1,1-6 1,15-2-1</inkml:trace>
    <inkml:trace contextRef="#ctx0" brushRef="#br0" timeOffset="3939.2253">3219 3815 94,'13'-30'37,"-13"30"0,19-21 2,-19 21-30,26-8-1,-26 8-3,39 8-1,-23 3 0,4 6-1,-6 5 0,-2 4-1,-8-2 1,-1 6 0,-8-5-2,-4 1 2,-5-3-3,0-4 0,-6-6 0,1-8 0,19-5-2,-35-7-3,35 7-8,-29-5-26,22-11-2,4 0 0,-1-1 0</inkml:trace>
    <inkml:trace contextRef="#ctx0" brushRef="#br0" timeOffset="7020.4016">3874 3708 55,'0'0'35,"0"0"0,2-17 1,-2 17-13,0 0-6,-7-20-4,7 20-5,0 0-1,0 0-2,-25 9-1,25-9-1,-23 12 0,23-12-1,-25 16 0,25-16 0,0 0-1,-17 19 0,17-19 0,0 0-1,0 0 0,19 22 0,-19-22 2,23 17-2,-23-17 0,28 21 0,-28-21 0,27 27 0,-27-27 0,18 22 0,-18-22 0,12 20 0,-12-20 0,0 0 0,2 21 0,-2-21 0,0 0 0,-22 17 0,22-17 0,-28 6 0,28-6-2,-33 10-36,33-10-4,-20-7 0,20 7 0</inkml:trace>
    <inkml:trace contextRef="#ctx0" brushRef="#br0" timeOffset="-1730.0989">1173 3740 82,'0'0'38,"-4"-15"0,4 15 2,0 0-24,0 0-6,30-16-2,-30 16-3,41-9-1,-17 7-1,5 9-1,-1 2 0,2 5 0,-9 4 0,-2 4 1,-8 5-3,-7 1 0,-8 0 0,-5 0 0,-10-3 0,-2-4 0,-6-4 0,1-6 0,-3-3 0,3-9 0,8 11-10,-6-13-31,24 3-2,-23-13 1,23 13-2</inkml:trace>
    <inkml:trace contextRef="#ctx0" brushRef="#br0" timeOffset="-2010.1148">1231 3800 102,'-16'-14'39,"16"14"3,-5 30-10,5-30-19,-9 45-3,4-13-3,5 14-1,-4 1-2,4 6-4,-2-2 0,8-2 0,-5-5 0,1-6 0,0-8 0,0-9 0,3-5 0,-5-16-5,0 0-4,-2-35-9,9 3-23,-5-10-1,-4-14 1,2-4 0</inkml:trace>
    <inkml:trace contextRef="#ctx0" brushRef="#br0" timeOffset="3642.2083">3243 3839 99,'9'17'38,"-14"1"2,3 6-2,7 11-28,-17-7-2,10 15-3,-7-3-1,4 4-1,-2-4-1,3-3-1,1-5 0,1-4-1,4-7-2,-2-21-2,9 26-8,-9-26-27,0 0-2,3-23 1,-3 1 0</inkml:trace>
    <inkml:trace contextRef="#ctx0" brushRef="#br0" timeOffset="4291.2455">3473 3442 111,'0'0'39,"0"0"0,16 3 0,-16-3-31,-2 36-2,0-15-1,9 8-3,-10 0 0,8 2-1,-7-3-1,0-3 1,1-4-1,-1-4 0,-2-1-1,4-16-2,-5 21-3,5-21-8,0 0-24,0 0-3,0 0 1,0-23 0</inkml:trace>
    <inkml:trace contextRef="#ctx0" brushRef="#br0" timeOffset="4584.2622">3612 3526 72,'0'0'38,"0"0"0,0 0 0,0 0-11,0 0-16,-19 18-4,12 3-2,7-21-1,-29 35-3,29-35 1,-19 32 0,19-32-1,-14 28 0,14-28-1,-2 21 1,2-21-1,14 17-1,-14-17-1,23 11-4,2 1-24,-7-5-9,-1-3-2,-1-1 2,-16-3-2</inkml:trace>
    <inkml:trace contextRef="#ctx0" brushRef="#br0" timeOffset="8141.4657">4744 2564 76,'-27'-15'36,"27"15"0,-25 3 1,25-3-20,-19 11-4,0-8-2,10 16-3,-12-5-2,10 13 0,-8-1-1,1 15-1,-2-1-4,3 14 0,-8 4 0,7 12 0,1 2 0,4 6 0,8 1 0,3 1 0,2 5 0,7-6 0,6-4 0,4-5 0,5-3 0,1-6 0,0-6 0,-2-11 0,3-6 0,3-13 0,1-6 0,-28-19-9,48-10-32,-29-8-2,1-7 1,1-6 0</inkml:trace>
    <inkml:trace contextRef="#ctx0" brushRef="#br0" timeOffset="9111.5212">4853 3617 109,'0'0'37,"0"0"1,30 16-9,-7-26-25,16 4 1,-2-6-1,7 5-2,-2-2-1,-3-8-8,18 12-19,-8-1-12,-10-8 1,2 4-2,-6-10 3</inkml:trace>
    <inkml:trace contextRef="#ctx0" brushRef="#br0" timeOffset="8491.4857">5051 2915 104,'0'0'38,"3"32"3,-8-4-1,-23 2-29,26 21-2,-9-2-2,11 9-2,-1-2-5,2 0 0,-1-5 0,2 0 0,2-14 0,3-2 0,2-7 0,-9-28-3,8 30-8,-8-30-25,0 0-5,-10-26 0,1 1 3</inkml:trace>
    <inkml:trace contextRef="#ctx0" brushRef="#br0" timeOffset="8884.5082">4846 2896 112,'-2'-16'38,"2"16"1,16-21 0,19 16-31,-19-13-2,18 10-1,-1-8-1,10 7 0,-8-5-4,11 7 0,-2-2 0,2 4 0,0 1 0,-2 3 0,-7-1 0,0 4 0,-7-1 0,-5 7 0,-2 0 0,-4 8 0,-6 0 0,-1 5 0,-7 2 0,2 5 0,2 5 0,-2 2 0,0 0 0,2-1 0,-4-1 0,2-1 0,0-2 0,-3-9 0,1 0 0,-5-21 0,9 26-22,-9-26-20,0 0-1,-25 7 1,1-7-1</inkml:trace>
    <inkml:trace contextRef="#ctx0" brushRef="#br0" timeOffset="9532.5453">5556 2561 96,'15'-18'39,"-15"18"2,20 16-1,-8 16-16,-1-8-15,14 25-3,-4 2-6,12 18 0,-3 5 0,6 12 0,-5 1 0,-1 6 0,-5 4 0,-6-2 0,-13-4 0,-4-3 0,-13-8 0,-3-4 0,-7-8 0,-8-3 0,3-12 0,-4-6 0,7-5 0,-3-12 0,8-3 0,-3-19 0,15 12-2,6-20-41,0 0-1,-19-34 0,19 11 0</inkml:trace>
    <inkml:trace contextRef="#ctx0" brushRef="#br0" timeOffset="9870.5646">6714 3285 91,'0'0'36,"18"-9"1,-18 9 0,19 0-23,-19 0-9,39-9-2,-18 7-4,-5-8-13,4 4-21,6 8-2,-8-5 0,-1 6-1</inkml:trace>
    <inkml:trace contextRef="#ctx0" brushRef="#br0" timeOffset="10043.5745">6781 3466 125,'0'0'39,"18"14"2,-18-14-4,39-6-35,-9 15-6,-2-5-34,6-10-1,4 5-1,-7-6 0</inkml:trace>
    <inkml:trace contextRef="#ctx0" brushRef="#br0" timeOffset="12209.6984">8197 2830 63,'-32'-27'36,"32"27"1,-33-23 2,10 2-17,23 21-4,-35-17-5,35 17-3,-36-4-3,17 13-1,-8-2-2,4 14-4,-8 0 0,2 7 0,-1 2 0,2 3 0,3 3 0,8-1 0,4-2 0,8-5 0,7-3 0,5-1 0,11-2 0,3-1 0,3-2 0,5-1 0,-3-1 0,2-1 0,-1 2 0,-6-3 0,0 3 0,-1-1 0,-13 5 0,-2 0 0,-8 7 0,-12 6 0,3 3 0,-7 3 0,-6-1 0,-2 1 0,6-5 0,2-4 0,10-4 0,4-8 0,6-5 0,-1-15 0,16 28 0,-16-28 0,30 29 0,-16-14 0,2 3 0,-2 0 0,-1-1 0,6 2 0,-8-3 0,1 7 0,-10 2 0,-6 5 0,-3 5 0,-7 7 0,-7 4 0,-4 5 0,2 1 0,-3-1 0,12-2 0,5-3 0,5-7 0,13-8 0,5-6 0,4-9 0,10-2 0,-1-16 0,6 11-2,-11-18-40,4-5-2,-8-11 1,1-6 0</inkml:trace>
    <inkml:trace contextRef="#ctx0" brushRef="#br0" timeOffset="12562.7186">8584 3241 97,'19'-9'39,"-19"9"3,-7 21-2,-5 12-24,-8-12-4,20 23-3,-16-3-9,13 10 0,-8 0 0,6 3 0,0-5 0,1 1 0,4-6 0,-2-9 0,4-7 0,-4-7 0,6-5 0,-4-16 0,0 0 0,0 0-13,5-18-28,-3-1-2,-4-6 1,0-1 0</inkml:trace>
    <inkml:trace contextRef="#ctx0" brushRef="#br0" timeOffset="12704.7267">8480 3594 89,'0'0'36,"21"-4"1,-5 3 0,15-17-23,13 13-7,-8-11-3,11 2-4,3 5-10,-10-5-25,1-9-2,0 4 0,-17-4 0</inkml:trace>
    <inkml:trace contextRef="#ctx0" brushRef="#br0" timeOffset="12991.7431">8930 3199 101,'3'-23'40,"-3"23"1,0 0 0,0 0-28,0 24-2,-9-4-3,11 16-8,-9 1 0,4 14 0,-3 0 0,4 6 0,-3-3 0,5-1 0,0-4 0,2-7 0,3-5 0,2-12 0,4-4 0,-11-21 0,21 19 0,-21-19-40,0 0-3,14-26 0,-9 10 0</inkml:trace>
    <inkml:trace contextRef="#ctx0" brushRef="#br0" timeOffset="13232.7568">9119 3673 92,'14'21'40,"-14"-21"1,7 30 0,-9-2-17,2-28-14,-12 44-3,5-19-7,8 6 0,-6-4 0,7-1 0,-6-3 0,10-7 0,4 1 0,-10-17 0,21 21-23,-21-21-18,0 0-1,0 0 0,16-16 0</inkml:trace>
    <inkml:trace contextRef="#ctx0" brushRef="#br0" timeOffset="13890.7945">9747 3227 78,'26'-14'39,"-26"14"2,0 0 1,20 7-20,-20-7-4,-5 15-6,-17-4-9,8 15-3,-18-1 0,1 8 0,-8 1 0,2 3 0,-2-2 0,4-2 0,1-3 0,8-7 0,4-4 0,22-19 0,-24 27 0,24-27 0,0 0 0,0 0 0,-2 17 0,2-17 0,30 12 0,-7-1 0,2-1 0,5 5 0,1-3 0,1 2 0,0 0 0,-4 0 0,-1-2 0,-8-3 0,-1 0 0,-18-9 0,19 14 0,-19-14-27,0 0-16,0 0 0,-21-11 0,21 11 0</inkml:trace>
    <inkml:trace contextRef="#ctx0" brushRef="#br0" timeOffset="15743.9005">10155 3513 105,'0'0'37,"0"0"3,0 0-2,1-21-26,-1 21-8,0 0-4,20-19-7,3 17-20,-6-2-13,-1-3 4,2 6-3,-18 1 1</inkml:trace>
    <inkml:trace contextRef="#ctx0" brushRef="#br0" timeOffset="15909.91">10389 3485 93,'0'0'34,"0"0"2,22 5-1,-1-7-28,-21 2-8,19-5-26,-10-11-8,10 18 0,-19-2 0</inkml:trace>
    <inkml:trace contextRef="#ctx0" brushRef="#br0" timeOffset="16072.9194">10660 3476 91,'0'0'33,"14"-16"1,-14 16-2,0 0-37,21-23-25,-2 25-3,-19-2 0,25-10-3</inkml:trace>
    <inkml:trace contextRef="#ctx0" brushRef="#br0" timeOffset="16239.9289">10834 3471 76,'0'0'34,"0"0"1,21-2 0,-21 2-24,0 0-3,22-9-2,-22 9-5,16-7-9,5 14-12,5-3-16,-26-4 2,44-4-2,-26-1 2</inkml:trace>
    <inkml:trace contextRef="#ctx0" brushRef="#br0" timeOffset="16389.9375">11099 3455 93,'0'0'38,"0"0"-2,-19 0 2,19 0-28,0 0-3,0 0-4,3-18-5,15 27-11,-1-10-24,-17 1 0,32-6 0,-32 6 0</inkml:trace>
    <inkml:trace contextRef="#ctx0" brushRef="#br0" timeOffset="17043.9749">12215 3102 103,'17'-2'38,"-17"2"2,0 0-1,-3 16-29,-17-14-3,6 15-2,-14-3-1,-7 6-2,-9 2 0,-4 5-1,-9 1 1,4-2 0,-3 1-2,8-3 0,4-4 0,12-1 0,6-5 0,26-14 0,-25 23 0,25-23 0,6 19 0,4-3 0,-10-16 0,35 32 0,-12-11 0,6 2 0,2 1 0,6 4 0,1-1 0,0-6 0,-2 3 0,-3-6 0,-1-2 0,-6-4 0,-3 0 0,-23-12-13,0 0-28,0 0-2,0 0 1,0 0-1</inkml:trace>
    <inkml:trace contextRef="#ctx0" brushRef="#br0" timeOffset="19932.1401">12882 3039 77,'0'0'38,"0"0"0,0 0-1,-4 17-21,-12-5-2,22 29-3,-20-4-3,14 17-2,-13 1-1,12 12-2,-7-1-1,5-1-2,-1-5 0,3-5 0,1-10 0,-2-6 0,2-8 0,-5-13 0,5-18-5,0 0-7,0 0-22,0 0-8,0-28 0,-6-2 0</inkml:trace>
    <inkml:trace contextRef="#ctx0" brushRef="#br0" timeOffset="20120.1508">12810 3434 82,'21'-12'34,"-21"12"1,35-27-2,-3 19-25,-6-12-2,13 4-3,-2 2-4,2-1-1,5 6-2,-10-5-6,6 8-14,1 6-11,-18-8 2,7 11-2,-30-3 3</inkml:trace>
    <inkml:trace contextRef="#ctx0" brushRef="#br0" timeOffset="20441.1691">13293 3030 91,'0'0'40,"0"0"1,0 0 0,-17 21-24,25 12-6,-16-10-2,9 19-4,-8-5-5,5 12 0,-6 2 0,4 7 0,-1 0 0,0 2 0,1-4 0,0-3 0,3-6 0,2-8 0,3-4 0,-4-15 0,9-3 0,-9-17 0,23 4-32,-23-4-10,21-28-3,-16 5 2,6-4 0</inkml:trace>
    <inkml:trace contextRef="#ctx0" brushRef="#br0" timeOffset="20984.2003">13567 3587 102,'0'0'40,"0"0"2,-23 7-4,5-14-28,18 7-2,-16 12-2,16-12-1,-17 19-1,17-19-4,-16 25 0,16-25 0,-16 26 0,12-10 0,4-16 0,-5 30 0,5-30 0,5 23 0,-5-23 0,16 19 0,0-10 0,0 0 0,5 0 0,-1-1 0,-3 1 0,4 2 0,-21-11 0,30 28 0,-30-28 0,9 32 0,-10-15 0,-8 2 0,-4-3 0,-4 4 0,-5-5 0,0-2 0,-1-1 0,0-7 0,1-1 0,5-2 0,1 1 0,16-3 0,-19 2 0,19-2 0,-6-18-43,6 18-2,0 0 2,6-21-2</inkml:trace>
    <inkml:trace contextRef="#ctx0" brushRef="#br0" timeOffset="21781.2459">14548 3200 69,'0'0'38,"18"4"1,-18-4 1,0 0-18,0 0-9,0 0-2,-11 16-3,-10-11-3,-2 12 0,-7-3-3,-5 8 1,-9 0-3,1 3 0,-1-2 0,5 0 0,6-2 0,5-2 0,6 0 0,22-19 0,-21 27 0,18-11 0,3-16 0,9 28 0,3-12 0,6 3 0,-1 2 0,10 5 0,-1 1 0,6-3 0,5 4 0,-3-3 0,-3-2 0,-1-2 0,-1 0 0,-8-5 0,-2-2 0,-19-14 0,23 23 0,-23-23-12,0 0-31,0 0-1,0 0 1,-18-7-1</inkml:trace>
    <inkml:trace contextRef="#ctx0" brushRef="#br0" timeOffset="25622.4656">15208 3928 115,'-24'1'41,"24"-1"2,3-29-9,24 27-27,-3-9-2,19 8-1,-1-6-1,13 4 0,1-2-3,4 1 0,0 6-5,-10-10-4,10 8-31,-20 4-2,-10 0-1,-10 1 0</inkml:trace>
    <inkml:trace contextRef="#ctx0" brushRef="#br0" timeOffset="25330.4489">15339 2972 87,'0'0'38,"-3"-23"1,3 23 1,21-2-25,-12-17-6,22 19 0,-8-14-2,20 10-1,-1-6-1,9 6-5,0-6 0,4 3 0,-4 0 0,2 0 0,-9 1 0,-3 5 0,-11 1 0,-2 10 0,-14 9 0,2 10 0,-11 6 0,-1 3 0,-4 3 0,-2 6 0,2-1 0,0-6 0,-2-3 0,1-9 0,1-3 0,-6-7 0,6-18 0,-1 21 0,1-21 0,0 0 0,0 0-39,-9 15-5,9-15 0,0 0-1</inkml:trace>
    <inkml:trace contextRef="#ctx0" brushRef="#br0" timeOffset="24919.4253">15494 3051 93,'0'0'40,"0"0"2,0 0-1,-21 21-28,30 18-2,-21-6-3,15 22-1,-10-1-7,9 16 0,-2-1 0,0 3 0,0-4 0,2-1 0,-2-5 0,-2-6 0,0-5 0,-3-5 0,-2-10 0,-2-2 0,-5-4 0,0-7 0,5-6 0,9-17 0,0 0 0,-21-7-8,21 7-25,16-40-10,-8-1-1,-2-11 2,1-13-1</inkml:trace>
    <inkml:trace contextRef="#ctx0" brushRef="#br0" timeOffset="26542.5182">16545 2534 86,'7'-30'39,"-7"30"2,0 0 1,-27-12-25,38 40-3,-24-3-3,19 31-6,-20 11-5,10 26 0,-5 12 0,0 18 0,1 11 0,1 12 0,0 0 0,5 3 0,0-10 0,6-7 0,1-11 0,5-14 0,-4-17 0,1-17 0,-5-11 0,-4-22 0,4-10 0,-2-30 0,0 0 0,0 0-35,-9-37-10,7-10-1,5-8 0</inkml:trace>
    <inkml:trace contextRef="#ctx0" brushRef="#br0" timeOffset="28834.6493">17510 2873 38,'0'0'34,"0"0"3,0 0 0,0 0-10,2-15-5,-2 15-4,5 15-4,8 15-3,-17-2-3,9 20-1,-17 3-5,14 17-2,-6 3 0,3 8 0,-5 3 0,8-3 0,-9-7 0,7-7 0,2-8 0,-1-10 0,7-10 0,-5-11 0,-3-26 0,5 18 0,-5-18 0,-1-28-14,4 1-28,-3-6-2,-2-2 1,-3-5 0</inkml:trace>
    <inkml:trace contextRef="#ctx0" brushRef="#br0" timeOffset="29451.6846">17904 2907 79,'0'0'37,"0"0"0,0 0 2,0 0-24,0 0-4,18 0-2,-18 0-3,0 0 0,0 0 0,0 0-1,0 0 0,5 28-5,-12-10 0,7 4 0,-2 5 0,-2 4 0,3 1 0,-1 1 0,-2 2 0,3-3 0,-1-2 0,2-4 0,0-3 0,2-7 0,-1 0 0,-1-16 0,0 0 0,0 0-7,0 0-21,0 0-15,-1-25 0,-5 4 0,1-3 2,-9-10 21,14 34 11,-4-33 8,-4 13 20,2 5 16,6 15 2,0 0 0,25-11 1,-2 20-20,-23-9-8,39-7-4,-16 0-2,5 5-2,-3-3-2,1-2-1,4 3-3,-12-13-7,17 10-18,-5 0-9,-14-7 1,9 5-2</inkml:trace>
    <inkml:trace contextRef="#ctx0" brushRef="#br0" timeOffset="29760.7023">18209 2819 94,'0'0'40,"0"0"2,-7 16-1,7-16-26,0 33-3,-12-12-4,15 14-5,-11-3-3,8 5 0,-4 0 0,2 3 0,0 1 0,1-3 0,1-1 0,0-3 0,3-6 0,-1-4 0,5-3 0,-7-21 0,12 20 0,-12-20 0,25 0-16,-25 0-27,23-30-1,-16 12 1,0-1 0</inkml:trace>
    <inkml:trace contextRef="#ctx0" brushRef="#br0" timeOffset="30000.716">18418 3184 91,'0'0'40,"-15"22"0,15-22 0,-28 17-25,28 6-5,0-23-5,-16 33-1,13-15-3,8-2-1,0 0-1,-5-16-3,20 19-8,-20-19-27,16-7-2,-16 7 1,26-35 0</inkml:trace>
    <inkml:trace contextRef="#ctx0" brushRef="#br0" timeOffset="30171.7258">18483 2961 103,'0'0'37,"0"0"1,0 0-2,0 0-30,0 0-3,-11 16-6,25 2-15,-14-18-20,27 19 2,-9-7-2,-18-12 0</inkml:trace>
    <inkml:trace contextRef="#ctx0" brushRef="#br0" timeOffset="30529.7462">18975 2814 95,'0'0'41,"-14"21"2,-11 7 0,-1 21-19,-11-8-15,10 18-9,-13 1 0,-1 9 0,-3-1 0,5 2 0,0-1 0,4 1 0,0-7 0,3-3 0,0-5 0,9-6 0,9-9 0,-3-6 0,10-6 0,7-28 0,-13 26 0,13-26-6,0 0-16,20-7-21,-6-9-1,2-3 1,1-4 0</inkml:trace>
    <inkml:trace contextRef="#ctx0" brushRef="#br0" timeOffset="30820.7629">18882 3397 103,'9'18'39,"-13"-1"2,-5 11-1,15 13-29,-21-11-2,17 12-4,-12-4-2,11 3-2,-8-6 0,4-2 1,3-8-4,0-25 1,3 28-2,-3-28-3,0 0-5,6-16-20,-1-1-12,2-8 1,-5-7 0,1 6 2</inkml:trace>
    <inkml:trace contextRef="#ctx0" brushRef="#br0" timeOffset="30979.772">18859 3539 63,'0'0'38,"0"0"-1,19-5 1,2 7-21,-14-18-6,18 14-4,-7-10-3,8 7-2,-3 1-2,0-3-3,4 12-5,-27-5-24,31-3-4,-8 6-1,-23-3 1</inkml:trace>
    <inkml:trace contextRef="#ctx0" brushRef="#br0" timeOffset="31321.7915">19178 3313 76,'0'0'37,"0"0"1,0 0 0,16-9-22,-16 9-3,0 0-3,0 0-2,0 0-1,0 0-1,0 19 0,-5-3-6,3 10 0,-5 1 0,4 11 0,-4 1 0,3 3 0,-3-1 0,3-1 0,3-5 0,1-3 0,-2-8 0,4-8 0,-2-16 0,0 0 0,24 13 0,-22-40-20,-2 27-23,18-31-1,-4 8 0,-5 3 0</inkml:trace>
    <inkml:trace contextRef="#ctx0" brushRef="#br0" timeOffset="31620.8086">19383 3719 99,'0'0'40,"-5"21"2,5-21-2,0 0-30,-9 33-4,-3-17-2,6 9-1,3-1-1,1 2-1,-2 1-1,4-8-2,4 2-2,-4-21-10,21-2-26,-21 2-1,27-19-1,-11-2 1</inkml:trace>
    <inkml:trace contextRef="#ctx0" brushRef="#br0" timeOffset="31798.8188">19461 3517 89,'0'0'36,"0"0"0,-9-18 1,9 18-32,0 0-2,0 0-3,0 0-13,0 16-23,9 1 0,-9-17 0,9 27-2</inkml:trace>
    <inkml:trace contextRef="#ctx0" brushRef="#br0" timeOffset="32061.8339">19572 3743 100,'0'0'39,"0"0"2,0 0-2,16 6-32,-16-6-3,0 0-2,25-8-4,-25 8-3,28 8-13,-9-5-22,-19-3 1,28 5 0,-28-5-1</inkml:trace>
    <inkml:trace contextRef="#ctx0" brushRef="#br0" timeOffset="32323.8489">19840 3640 91,'0'0'40,"0"0"2,0 0 0,18 35-27,-18-35-4,-14 35-4,3-16-2,9 11-3,-1-4-2,-1 3 0,1-1 0,-1-4 0,4 3 0,0-27-7,2 15-35,-2-15-2,0 0 1,0 0-1</inkml:trace>
    <inkml:trace contextRef="#ctx0" brushRef="#br0" timeOffset="33090.8926">20110 2828 114,'4'21'41,"-6"7"2,-7 5-1,13 18-30,-17-3-9,15 15-3,-9 0 0,7 8 0,-2-1 0,4 2 0,2-2 0,3 0 0,-2-5 0,-1 0 0,-1-8 0,2-5 0,2-11 0,-1-13 0,4-9 0,-10-19 0,0 0 0,14-21-13,-6-2-31,-1-8-1,0-3 0,-6-4 0</inkml:trace>
    <inkml:trace contextRef="#ctx0" brushRef="#br0" timeOffset="33369.9087">20557 3237 103,'0'0'38,"23"-7"0,-23 7 0,26-14-31,1 16-2,-10-7-3,3 1-4,10 13-11,-12-4-24,-18-5-1,28 5-1,-28-5 1</inkml:trace>
    <inkml:trace contextRef="#ctx0" brushRef="#br0" timeOffset="33528.9178">20606 3401 102,'0'0'38,"0"0"1,0 0-1,20-6-31,-20 6-32,37-16-12,-2 13-1,-7-11 1,8 7-3</inkml:trace>
    <inkml:trace contextRef="#ctx0" brushRef="#br0" timeOffset="35670.0402">21152 3133 96,'16'-12'38,"1"-4"2,6 8 0,20 8-28,-19-13-2,19 17-4,-11-6-1,5 11 0,-11 1-2,1 11-3,-13-1 0,-6 6 0,-8-1 0,-3 1 0,-6-1 0,-3-2 0,-6-2 0,-3-4 0,-2-4 0,0-5 0,2-1 0,-2-5 0,3 0 0,-1-7 0,21 5 0,-24-20-8,24 20-21,0 0-13,21-24-1,-21 24 1,21-32 1</inkml:trace>
    <inkml:trace contextRef="#ctx0" brushRef="#br0" timeOffset="35355.0222">21212 3234 106,'0'0'40,"0"0"2,0 0-1,5 24-31,-5-24-2,-7 39 0,-4-13-8,11 13 0,-7 1 0,7 8 0,0-3 0,0 3 0,0-6 0,4-1 0,1-6 0,-1-5 0,1-9 0,-5-21 0,11 24 0,-11-24 0,0 0 0,0-26-11,0 26-21,10-41-12,-13 3 2,-4-4-1,-2-9 3</inkml:trace>
    <inkml:trace contextRef="#ctx0" brushRef="#br0" timeOffset="36204.0708">21515 2615 49,'0'0'36,"0"0"-1,16-7 2,-16 7-14,0 0-4,0 0-4,0 0-4,0 0-2,0 0-1,0 0-2,0 0-1,7 23-3,-7-23-2,-1 32 0,-3-11 0,2 5 0,2-1 0,-1 1 0,1-3 0,-2-4 0,2-3 0,0-16 0,2 23 0,-2-23 0,0 0 0,0 0 0,0 0-7,5-28-22,-5 28-13,10-34-1,-4 15 2,6 0 0</inkml:trace>
    <inkml:trace contextRef="#ctx0" brushRef="#br0" timeOffset="36572.0917">21729 2603 52,'0'0'36,"0"0"1,0 0 0,0 0-11,0 0-6,0 0-6,-4 24-4,-13-17-3,4 11-2,-9-2-2,6 1 0,-9-1-1,4 2 1,1-4-3,3 2 0,17-16 0,-27 23 0,27-23 0,-14 15 0,14-15 0,0 0 0,14 20 0,-14-20 0,28 14 0,-8-7 0,3 2 0,-2-6 0,5 8-3,-8-15-6,16 20-17,-15-13-14,-19-3-2,23 4 1,-23-4 0</inkml:trace>
    <inkml:trace contextRef="#ctx0" brushRef="#br0" timeOffset="36904.1108">21872 2861 99,'-14'18'38,"14"-18"2,-25 16-1,27 3-28,-18-12-3,14 10-3,2-17-1,-7 30-2,7-30 0,7 32-1,-7-32-1,11 26-1,-11-26-2,21 13-6,7-1-16,-8-14-15,-20 2-1,31-23 1,-16 0 0</inkml:trace>
    <inkml:trace contextRef="#ctx0" brushRef="#br0" timeOffset="39213.2429">22248 2420 34,'0'0'31,"0"0"3,0 0 1,0 0-10,-11-19-6,27 22-3,-16-3-3,20-7-4,-20 7-2,30 0-2,-30 0 0,40 9-2,-17-4 0,9 8-1,-5-5 0,3 8 0,-8-2 0,-2 4 0,-4-2 0,-6 3 0,-6 0 0,-2 4-2,-9 0 0,-4 3 0,-5 2 0,-2 4 0,-6-4 0,1 6 0,-4-5 0,6 1 0,-2-2 0,6-3 0,1-2 0,5-2 0,6-2 0,3 1 0,4-3 0,-2 4 0,7 0 0,-2 2 0,6 2 0,1 1 0,-1 2 0,1-1 0,-1 1 0,-1 2 0,-4 0 0,-3-1 0,-5 3 0,-3 1 0,-4-1 0,0 3 0,-5-1 0,2 1 0,1 0 0,1-4 0,3-1 0,3 0 0,1 0 0,-3-2 0,3 2 0,4-2 0,-2 0 0,1 4 0,-2 3 0,2 4 0,2 1 0,1 4 0,4-2 0,0 7 0,-1 1 0,-5 1 0,-2-4 0,-10 0 0,-10-3 0,-11-3 0,-8-6 0,-6-10 0,-4-8 0,-3-10 0,6-2 0,-3-20 0,33 6-18,-6-5-28,23 14-1,-20-30 0</inkml:trace>
    <inkml:trace contextRef="#ctx0" brushRef="#br0" timeOffset="37070.1202">21959 2659 115,'-18'-12'38,"18"12"2,-13 17-5,13-17-32,0 0-3,9 23-12,-9-23-25,16 18-2,2-11 2,-18-7-3</inkml:trace>
    <inkml:trace contextRef="#ctx0" brushRef="#br0" timeOffset="44450.5425">6801 5977 104,'0'0'38,"2"15"1,-2-15 0,0 0-29,0 0-2,24 4-2,-24-4-2,32-11-1,-11 6-3,-1-7-3,11 14-8,-6-8-27,0-6-2,1 7 1,-26 5-2</inkml:trace>
    <inkml:trace contextRef="#ctx0" brushRef="#br0" timeOffset="44652.554">6887 6159 98,'-9'18'36,"9"-18"1,16 0-1,0-5-23,4-11-10,10-3-9,5-4-28,6 12-2,-11-8 0,3 14 0</inkml:trace>
    <inkml:trace contextRef="#ctx0" brushRef="#br0" timeOffset="47229.7013">8246 5639 81,'0'0'39,"16"-12"-2,-16 12 1,-17-19-21,17 19-3,-18-2-7,18 2 0,-46 10 0,16 8-3,-9 1 0,-1 9-4,-8 2 0,2 4 0,-1 1 0,4-2 0,11-3 0,8-4 0,6-4 0,6-3 0,5-2 0,10-1 0,-3-16 0,25 30 0,-6-14 0,8 0 0,3 0 0,10 1 0,3 2 0,-1 4 0,-3 5 0,3 4 0,-8 3 0,-6 7 0,-12 2 0,-9 4 0,-9-4 0,-5 1 0,-7-2 0,-7-5 0,-7-6 0,-4-8 0,0-3 0,-1-6 0,1-5 0,-4-5 0,5-3 0,4-4 0,4-1 0,2-2 0,21 5 0,-21-7 0,21 7 0,0 0-22,0 0-20,19-22-2,1 14 2,6-1 0</inkml:trace>
    <inkml:trace contextRef="#ctx0" brushRef="#br0" timeOffset="47903.74">8427 6377 106,'0'0'39,"0"0"2,-18 20 0,0-22-27,24 23-4,-6-21-6,-6 42-4,3-16 0,3 11 0,-4 0 0,6 5 0,0 1 0,1 2 0,3-3 0,-3-3 0,1-4 0,-3-5 0,5-5 0,-3-6 0,-3-19 0,7 21 0,-7-21 0,0 0 0,0 0 0,-9-32 0,4 11 0,0-10 0,-2-8 0,-2-8 0,2-10 0,2-4 0,3-1 0,4-1 0,5 7 0,-2 5 0,2 7 0,4 14 0,1 7 0,-12 23 0,30-14 0,-9 20 0,-5 2 0,9 10 0,-6 5 0,-1 0 0,-2 8 0,-6-1 0,-6 2 0,-8-2 0,-5-2 0,-10-4 0,0-4 0,-1-6 0,-3-4 0,-1-10 0,24 0 0,-39-16-3,39 16-36,1-35-3,1 11-1,2-8 2</inkml:trace>
    <inkml:trace contextRef="#ctx0" brushRef="#br0" timeOffset="48460.7717">8661 6314 112,'29'-4'36,"-3"-4"1,16 2-2,4-6-39,0-5-28,14 11-4,-12-8 0,10 4-1</inkml:trace>
    <inkml:trace contextRef="#ctx0" brushRef="#br0" timeOffset="48331.7645">9048 5632 86,'-4'-33'36,"-3"10"0,-5-2 3,-11-8-24,23 33-2,-34-23-3,19 27-3,-12-3-1,6 17-1,-7 3-3,6 16-2,1 5 0,5 14 0,1 6 0,2 10 0,6 5 0,7 6 0,9 3 0,2-2 0,4 2 0,5-5 0,-1-5 0,2-4 0,-1-7 0,-6-7 0,-2-7 0,-6-11 0,-5-5 0,-6-12 0,3 0 0,-21-25-20,6 0-21,-4-12-3,-4-8 2,-5-12-1</inkml:trace>
    <inkml:trace contextRef="#ctx0" brushRef="#br0" timeOffset="48894.7966">9666 5300 112,'1'-16'41,"-1"16"0,0 0 1,-30-19-33,23 37-1,-12-1-6,1 20-2,-12 7 0,0 23 0,-7 6 0,4 15 0,-4 7 0,7 12 0,5 1 0,7 1 0,9-4 0,11-7 0,9-6 0,12-10 0,7-4 0,3-19 0,6-4 0,-5-25 0,8 0-24,-5-20-20,-3-8-1,-8-13 1</inkml:trace>
    <inkml:trace contextRef="#ctx0" brushRef="#br0" timeOffset="50934.9133">10068 5738 56,'-17'0'32,"17"0"3,0 0-1,0 0-11,0 0-6,0 0-3,0 0-3,0 0-3,0 0 0,0 0-3,22 12 1,-22-12-2,34 5-2,-9-5-2,5 4 0,7-6 0,2-3 0,-2-8 0,2-1 0,-4-3 0,-2-1 0,-6-1 0,-2 3 0,-11-2 0,-14 18 0,17-24 0,-17 24 0,-1-16 0,1 16 0,-16-16 0,16 16 0,-34-10 0,17 6 0,-8 2 0,0 6 0,0 1 0,-1 4 0,-2 3 0,5 8 0,2-1 0,-2 6 0,7 1 0,0 4 0,3-2 0,1 0 0,3 2 0,2-6 0,2-1 0,3 0 0,6-3 0,-1-3 0,2-1 0,3 0 0,-8-16 0,19 24 0,-19-24 0,25 25 0,-25-25 0,26 25 0,-26-25 0,28 28 0,-12-11 0,4 3 0,-4 1 0,3 1 0,-1 1 0,-2 4 0,-2-3 0,2 1 0,-6-1 0,-3 1 0,-1 0 0,-3-4 0,-5 0 0,1-2 0,-10 0 0,0 3 0,-8-3 0,-4-2 0,-5-1 0,-2-3 0,-4-1 0,-3-2 0,7-3 0,-3-1 0,4-3 0,5-1 0,4 0 0,4-2 0,16 0 0,-16 0 0,16 0 0,0 0 0,25 2 0,-25-2-29,42-18-14,-10 6-2,7-4 2</inkml:trace>
    <inkml:trace contextRef="#ctx0" brushRef="#br0" timeOffset="52890.0251">10857 6180 99,'0'0'39,"0"0"1,0 0-1,11 25-21,-11-25-10,3 33-2,-4-10-3,6 5 0,-7-1-3,6 1 0,-1-4 0,-1-2 0,1-1 0,-3-21-4,6 30-6,-6-30-23,0 0-7,10-18 0,-1-1 0</inkml:trace>
    <inkml:trace contextRef="#ctx0" brushRef="#br0" timeOffset="53115.038">11080 6177 81,'0'0'38,"0"0"-1,-7 21 3,-6 4-15,-8-24-14,14 20-4,-12-8-2,8 11-1,-5-4-2,4 4 0,-1-4-2,8-5 0,12 3-2,-7-18-4,41 21-11,-15-21-21,2-7-2,4-2 1,-5-5-1</inkml:trace>
    <inkml:trace contextRef="#ctx0" brushRef="#br0" timeOffset="53312.0493">11212 6372 116,'0'0'39,"2"28"1,-2-28-1,-7 23-30,14-4-3,-7-19-4,-2 27-3,9-6-7,-7-21-31,0 0 0,21 14-1,-21-14 1</inkml:trace>
    <inkml:trace contextRef="#ctx0" brushRef="#br0" timeOffset="53720.0726">11468 6771 97,'0'0'39,"0"0"1,0 0-1,0 0-23,0 0-7,-9 24-1,0-2-4,-8-5-1,1 2-3,-2 4-2,-5-14-7,14 10-20,9-19-9,-23 7-3,23-7 2,0 0-2</inkml:trace>
    <inkml:trace contextRef="#ctx0" brushRef="#br0" timeOffset="53900.0829">11590 6762 89,'33'-7'34,"-33"7"2,23-7-1,-23 7-19,0 0-12,18-4-1,-18 4-10,19 8-27,-19-8 0,23-9-1,-23 9-1</inkml:trace>
    <inkml:trace contextRef="#ctx0" brushRef="#br0" timeOffset="54055.0918">11966 6690 75,'0'0'34,"19"0"-2,-19 0 2,25-14-17,-25 14-33,0 0-15,35-9-2,-35 9 0,34 5 0</inkml:trace>
    <inkml:trace contextRef="#ctx0" brushRef="#br0" timeOffset="54214.1009">12301 6690 29,'0'0'23,"0"0"-1,0 0 1,18-5-19,-18 5-19,0 0-7,35 16 0,-35-16-1</inkml:trace>
    <inkml:trace contextRef="#ctx0" brushRef="#br0" timeOffset="54363.1093">12465 6706 7,'0'0'13,"16"3"-4,-16-3-13,0 0-4,27 11-3</inkml:trace>
    <inkml:trace contextRef="#ctx0" brushRef="#br0" timeOffset="54583.122">12741 6771 117,'0'0'39,"-6"19"0,-1-3-1,-2 5-33,-8-7-1,1 5-4,0 4-2,-12-17-15,5 8-21,23-14 0,-25 15-1,25-15 1</inkml:trace>
    <inkml:trace contextRef="#ctx0" brushRef="#br0" timeOffset="55328.1646">13060 6527 119,'0'0'40,"0"0"2,0 0-2,30 0-31,-30 0-4,30 12-5,-5-3 0,7 3 0,-2 0 0,-2 1 0,-2 1 0,-3-2 0,-7 0 0,-16-12 0,9 25 0,-9-25 0,-28 26 0,1-15 0,-4 1 0,-6-3 0,3 1 0,0-4 0,8 2 0,-4-13-7,30 5-28,0 0-7,0 0 1,12-17-1</inkml:trace>
    <inkml:trace contextRef="#ctx0" brushRef="#br0" timeOffset="55029.1475">13159 6467 86,'0'0'40,"-11"26"1,3-5 1,8-21-11,-7 42-20,-13-12-7,15 14-4,-6-2 0,2 9 0,4-1 0,0 1 0,3-2 0,0-4 0,1-6 0,1-6 0,1-6 0,-1-27 0,6 16 0,-6-16 0,12-21 0,-19-13-21,16-3-22,-6-7-1,1-3 2,-4-2-1</inkml:trace>
    <inkml:trace contextRef="#ctx0" brushRef="#br0" timeOffset="55680.1848">13479 6235 121,'-8'23'40,"5"-7"1,1 1-1,-15-6-33,18 10-1,-1-21-6,2 35 0,-4-16 0,2-1 0,2-1 0,-2-17 0,-2 23 0,2-23-6,0 0-13,0 0-21,0 0-1,20-10 0,-15-8 0</inkml:trace>
    <inkml:trace contextRef="#ctx0" brushRef="#br0" timeOffset="55947.2">13629 6240 62,'0'0'38,"0"0"-1,0 0 3,0 0-13,0 0-10,-18 16-3,11 7-4,-16-14-3,9 12-4,-9-5-3,10 5 0,-1-6 0,7 3 0,7-18 0,0 25 0,0-25 0,0 0 0,29 24 0,-29-24-16,19-5-24,0 8-2,1-1 2,-1 3-2</inkml:trace>
    <inkml:trace contextRef="#ctx0" brushRef="#br0" timeOffset="-97765.5918">5655 452 46,'28'-2'31,"-28"2"3,30-10 0,-30 10-6,0 0-8,16 3-4,-32-10-3,16 7-1,0 0-3,-21 21-2,0-14-2,5 9-5,-7-4 0,6 10 0,-6-3 0,7 2 0,0 0 0,7-2 0,6 2 0,3-21 0,10 25 0,8-20 0,3-5 0,2-7 0,5-5 0,0 0 0,-1-8 0,3 5 0,-11-3 0,2 4 0,-21 14 0,27-7 0,-27 7 0,2 30 0,-11-2 0,-2 11 0,-3 6 0,-9 11 0,0 4 0,-7 3 0,4-3 0,-1 0 0,-4-6 0,2-8 0,3-5 0,1-13 0,4-6 0,21-22 0,-25 16 0,25-16 0,-5-19 0,-4-16-13,20 1-30,5-8-1,3-3 1,0-5-1</inkml:trace>
    <inkml:trace contextRef="#ctx0" brushRef="#br0" timeOffset="-97126.5553">5929 570 89,'0'0'38,"19"-20"1,-19 20 2,0 0-21,0 0-6,4 16-3,1 14-8,-16-4-3,10 15 0,-8 3 0,2 5 0,-4 2 0,2 2 0,-3-2 0,5-2 0,0-3 0,2-10 0,1-2 0,8-8 0,-3-6 0,5-5 0,-6-15 0,0 0 0,0 0 0,0 0 0,0 0 0,19-23 0,-19 6 0,2-1 0,0 1 0,-1-1 0,5 1 0,-1-1 0,-1-1 0,-3-2 0,5-2 0,-1-4 0,4-6 0,1-6 0,3-1 0,-3-4 0,3-3 0,1 1 0,5 4 0,-3 3 0,3 7 0,-1 8 0,-4 1 0,7 9 0,1 7 0,-1 3 0,5 8 0,6 6 0,-9 3 0,3 6 0,-8 2 0,-4 4 0,-3-1 0,-8 5 0,-8-1 0,-6 2 0,-8-2 0,-6-6 0,-1 1 0,-4-3 0,3-5 0,-1-8 0,7 6 0,-13-22-15,34 9-28,-21-32-2,19 10 1</inkml:trace>
    <inkml:trace contextRef="#ctx0" brushRef="#br0" timeOffset="-96500.5195">7955 83 105,'-9'-23'38,"-5"7"2,-7 1-1,3 16-26,-15-11-4,10 17-2,-16 0-3,6 16-4,-10 3 0,3 9 0,1 9 0,5 11 0,2 6 0,10 6 0,0 5 0,10 7 0,10-2 0,9 1 0,7-5 0,6-4 0,-4-9 0,1-6 0,1-6 0,-7-12 0,-1-4 0,-13-13 0,-6-1 0,-21-23-5,9 1-35,-15-8-4,-4-11 2,-4-10 0</inkml:trace>
    <inkml:trace contextRef="#ctx0" brushRef="#br0" timeOffset="58142.3256">13807 6423 67,'0'0'34,"0"0"2,0 0 0,0 0-18,0 0-3,0 0-3,0 0-4,0 0 0,-18 7-3,18-7 0,0 0-1,-21 18 0,21-18-1,-25 15-3,25-15 0,-21 14 0,21-14 0,-16 13 0,16-13 0,0 0 0,0 0 0,0 0 0,7 17 0,-7-17 0,18 13 0,-18-13 0,21 19 0,-21-19 0,21 23 0,-21-23 0,21 21 0,-21-21 0,8 17 0,-8-17 0,0 0 0,-4 18 0,4-18 0,0 0 0,-18 9 0,18-9 0,-16 3 0,16-3 0,0 0 0,-33-12-11,33 12-29,0 0-4,0 0 3,0 0-1</inkml:trace>
    <inkml:trace contextRef="#ctx0" brushRef="#br0" timeOffset="59412.3982">14149 5342 65,'0'0'36,"-17"-16"0,17 16 2,-4 18-21,4-18-3,0 0-4,0 0-1,21 11-2,-21-11-1,41 29 0,-15-6-2,13 16 1,-5 10-3,12 14-2,-4 6 0,2 15 0,-7 6 0,-5 10 0,-13 7 0,-3 7 0,-9-3 0,-8 0 0,-8-7 0,-5-8 0,-6-10 0,-1-7 0,-4-15 0,-5-15 0,2-11 0,-7-27 0,15 0-17,-13-13-26,1-5-2,-7-7 1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19.4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EBEDBE-7FA9-4D83-B7AC-A447EDA7F7F6}" emma:medium="tactile" emma:mode="ink">
          <msink:context xmlns:msink="http://schemas.microsoft.com/ink/2010/main" type="writingRegion" rotatedBoundingBox="2720,12576 1558,13974 743,13297 1905,11899"/>
        </emma:interpretation>
      </emma:emma>
    </inkml:annotationXML>
    <inkml:traceGroup>
      <inkml:annotationXML>
        <emma:emma xmlns:emma="http://www.w3.org/2003/04/emma" version="1.0">
          <emma:interpretation id="{00464BF6-3040-4CCC-8F58-5C7DE565A1D4}" emma:medium="tactile" emma:mode="ink">
            <msink:context xmlns:msink="http://schemas.microsoft.com/ink/2010/main" type="paragraph" rotatedBoundingBox="2720,12576 1558,13974 743,13297 1905,11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5951DC-2664-4F4C-A0CB-0C9B5FFA7E1B}" emma:medium="tactile" emma:mode="ink">
              <msink:context xmlns:msink="http://schemas.microsoft.com/ink/2010/main" type="line" rotatedBoundingBox="2720,12576 1558,13974 743,13297 1905,11899"/>
            </emma:interpretation>
          </emma:emma>
        </inkml:annotationXML>
        <inkml:traceGroup>
          <inkml:annotationXML>
            <emma:emma xmlns:emma="http://www.w3.org/2003/04/emma" version="1.0">
              <emma:interpretation id="{F2A59B77-7BA3-4808-9CB4-98110C929CC7}" emma:medium="tactile" emma:mode="ink">
                <msink:context xmlns:msink="http://schemas.microsoft.com/ink/2010/main" type="inkWord" rotatedBoundingBox="2720,12576 1558,13974 743,13297 1905,11899"/>
              </emma:interpretation>
              <emma:one-of disjunction-type="recognition" id="oneOf0">
                <emma:interpretation id="interp0" emma:lang="en-US" emma:confidence="0">
                  <emma:literal>K.</emma:literal>
                </emma:interpretation>
                <emma:interpretation id="interp1" emma:lang="en-US" emma:confidence="0">
                  <emma:literal>K'</emma:literal>
                </emma:interpretation>
                <emma:interpretation id="interp2" emma:lang="en-US" emma:confidence="0">
                  <emma:literal>K"</emma:literal>
                </emma:interpretation>
                <emma:interpretation id="interp3" emma:lang="en-US" emma:confidence="0">
                  <emma:literal>Ken</emma:literal>
                </emma:interpretation>
                <emma:interpretation id="interp4" emma:lang="en-US" emma:confidence="0">
                  <emma:literal>K,</emma:literal>
                </emma:interpretation>
              </emma:one-of>
            </emma:emma>
          </inkml:annotationXML>
          <inkml:trace contextRef="#ctx0" brushRef="#br0">144-1263 55,'0'0'35,"-16"7"0,16-7-1,0 0-11,0 0-8,-23-7-3,23 7-6,0 0-2,-3 19-1,3-19 0,5 17-1,-5-17 0,9 22 0,-9-22 0,16 15 0,-16-15 0,25 4-1,-25-4 1,31-14-1,-15 3 0,0-3 0,-5-3 0,-2-1 0,-4-1-1,-5 3 1,-4-3-1,-4 3 0,8 16 0,-27-23-1,27 23 1,-28-9 0,28 9 0,-27 12 0,27-12-1,-21 32 2,14-11-1,2 4 0,3-1 0,2 1 1,2-2-1,3-2 0,2-5 1,-7-16-1,27 19 1,-10-17-1,3-7 1,-1-2-1,1-8 1,-1 1 0,-3-5-1,-6 0 1,-3-1-1,-7 3 1,-5 1-1,5 16 0,-17-21 0,1 17 0,-2 8-1,2 3 1,16-7-2,-32 28-3,23 4-7,-6-2-26,8-1-3,1 1 2,3 0-2</inkml:trace>
          <inkml:trace contextRef="#ctx0" brushRef="#br0" timeOffset="-850.0486">-242-945 64,'24'-11'35,"-24"11"0,32-10 2,-32 10-16,0 0-8,30 42 0,-32-26-4,9 19 0,-14-7-3,2 10-1,-7-4-1,-2 4 0,-11-2-4,-2-1 0,-10-2 0,-3-1 0,-4-2 0,-6-6 0,4-3 0,2-3 0,0-6 0,3-8 0,10-3 0,4-4 0,27 3 0,0 0-2,-16-18-1,16 18 3,16-3-1,5 8 1,8 4 2,6 10-1,0 4 2,6 5-3,1 2 0,2 5 0,0-1 0,-5-1 0,-3 0 0,-6-6 0,-7-3 0,-2-4 0,-5-4 0,-16-16 0,21 21 0,-21-21-6,23-9-32,-23 9-2,10-25-2,-8 6 1</inkml:trace>
          <inkml:trace contextRef="#ctx0" brushRef="#br0" timeOffset="-1413.0808">-788-1002 57,'0'0'34,"-3"-15"0,3 15 2,0 0-19,-6-21-2,6 21-2,0 0-3,16 0-2,-16 0-2,20 19-1,-11-3 0,10 15 0,0 1-1,8 12-1,1 7 0,0 5-3,-3 6 0,-6 8 0,-4 0 0,-3 4 0,-10-2 0,-1 0 0,-9-5 0,-8 0 0,-2-8 0,-1-8 0,-2-3 0,-6-11 0,-1-4 0,-8-8 0,-4-8 0,-1-6 0,4-3 0,-5-13 0,14 5-15,-11-9-26,16-6-1,7-8 1,11-2-1</inkml:trace>
        </inkml:traceGroup>
      </inkml:traceGroup>
    </inkml:traceGroup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2:44.3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A0F6DA-9A7E-41FC-BA25-ED2242A1D896}" emma:medium="tactile" emma:mode="ink">
          <msink:context xmlns:msink="http://schemas.microsoft.com/ink/2010/main" type="writingRegion" rotatedBoundingBox="13012,10500 13761,13357 12965,13566 12216,10708"/>
        </emma:interpretation>
      </emma:emma>
    </inkml:annotationXML>
    <inkml:traceGroup>
      <inkml:annotationXML>
        <emma:emma xmlns:emma="http://www.w3.org/2003/04/emma" version="1.0">
          <emma:interpretation id="{A103544C-A07F-4281-80C2-E4AAE0B1CE31}" emma:medium="tactile" emma:mode="ink">
            <msink:context xmlns:msink="http://schemas.microsoft.com/ink/2010/main" type="paragraph" rotatedBoundingBox="13012,10500 13761,13357 12965,13566 12216,10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9C888A-2D19-4C0C-B45B-E488A6D05EC0}" emma:medium="tactile" emma:mode="ink">
              <msink:context xmlns:msink="http://schemas.microsoft.com/ink/2010/main" type="line" rotatedBoundingBox="13012,10500 13761,13357 12965,13566 12216,10708"/>
            </emma:interpretation>
          </emma:emma>
        </inkml:annotationXML>
        <inkml:traceGroup>
          <inkml:annotationXML>
            <emma:emma xmlns:emma="http://www.w3.org/2003/04/emma" version="1.0">
              <emma:interpretation id="{68F36E22-92FB-4843-9E91-F4A67828F64D}" emma:medium="tactile" emma:mode="ink">
                <msink:context xmlns:msink="http://schemas.microsoft.com/ink/2010/main" type="inkWord" rotatedBoundingBox="13012,10500 13761,13357 12965,13566 12216,10708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;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10571 6757 60,'0'0'35,"0"0"2,13-21-1,-13 21-10,-9-21-9,9 21-1,0 0-5,0 0-2,0 0-1,16 1-8,-16-1 0,1 27 0,-2-11 0,6 8 0,-2 3 0,1 4 0,-2 1 0,0-1 0,-1-1 0,3-5 0,-1-1 0,-3-24 0,0 29 0,0-29 0,0 0 0,0 0 0,0 0-5,-19-23-20,15 3-17,-6-9 0,-1-7 1,1-2 1,4 6 18,-10-14 11,13 6 9,3 12 15,3 2 20,-3 1 4,0 25-1,18-28 4,-11 10-18,18 22-6,-25-4-5,37-2-2,-21 2-2,12 11-3,-1-1-2,1 4-2,-5 2 0,1 3 0,-8-3 0,-3 3 0,-8-3 0,-3 0 0,-2-16 0,-18 23 0,2-16 0,-7-4 0,2-1 0,-5-7 0,1 5 0,-5-9 0,30 9-13,-46 2-20,46-2-8,-21-5 1,21 5 1,0 0-1</inkml:trace>
          <inkml:trace contextRef="#ctx0" brushRef="#br0" timeOffset="57182.2706">11002 8688 42,'0'0'33,"0"0"2,0 0 1,3 16-6,-3-16-12,27 5-3,-27-5-4,37 7-3,-16-9-1,13 11-2,-4-9-1,10 4 0,-1-8-2,7-3-1,-2-3 0,0-5 0,-3-2 1,-2-4-2,-6 0 0,-6 0 0,-6 0 0,-9-1 0,-3 3 0,-9 2 0,-5 1 0,5 16 0,-27-27 0,8 20 0,-4 2 0,-5 3 0,-4 2 0,-2 6 0,1 1 0,-4 0 0,3 1 0,1 5 0,-1 3 0,4 3 0,0 2 0,6 5 0,2 1 0,6 4 0,4 3 0,5-1 0,5 2 0,9-1 0,6 1 0,6 0 0,4 2 0,5 0 0,2 1 0,0 5 0,4-1 0,-4 3 0,-4-1 0,-4 2 0,-5-6 0,-6 4 0,-4-3 0,-4-6 0,-6-2 0,-6-3 0,-3-7 0,-4-2 0,-5-3 0,-4-8 0,-3-3 0,-6-7 0,-1 0 0,-2-5 0,-2 0 0,0-2 0,4 3 0,1-3 0,17 14 0,-5-7-39,22 0-4,-16-2 0,16 2 0</inkml:trace>
        </inkml:traceGroup>
      </inkml:traceGroup>
    </inkml:traceGroup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48.3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0-2 76,'0'0'31,"23"-3"-10,-23 3-19,0 0-28,23 5-3,-23-5-1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13.3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-6027 124 90,'-12'-33'38,"12"33"0,7-28 3,-7 28-23,28-14-9,-28 14-1,44-6-1,-16 8-3,13 11-2,1-1-2,6 2 0,1 0 0,3 4 0,-1 1 0,-9 5 0,-5 5 0,-7 4 0,-16 4 0,-12 10 0,-14 4 0,-13 4 0,-8 1 0,-10-2 0,-6-4 0,1-3 0,-5-7 0,9-8 0,5-6 0,6-6 0,10-3 0,0-18 0,23 1-40,0 0-2,0 0-2,21 0 2</inkml:trace>
  <inkml:trace contextRef="#ctx0" brushRef="#br0" timeOffset="-380.0216">-5849 128 98,'0'0'39,"0"0"3,0 0-1,14 16-24,-14-16-5,-5 44-6,-2-16-6,7 16 0,-7 1 0,4 12 0,-3-1 0,3 0 0,-4 0 0,3 0 0,1-3 0,-3-2 0,3-5 0,3-4 0,-2-7 0,0-7 0,2-7 0,0-21 0,0 0 0,0-26-2,18-7-40,-11-15-2,-2-5 1,-5-8 0</inkml:trace>
  <inkml:trace contextRef="#ctx0" brushRef="#br0" timeOffset="321.0184">-5593 839 132,'0'0'43,"0"0"-2,0 0-5,9 16-33,-9-16-3,2 35 0,-6-12 0,4 9 0,-1-2 0,1 3 0,0-5 0,-4-1 0,8-6 0,-4-21 0,3 23 0,-3-23 0,20-6-5,-17-13-37,13-6-1,0-6 1,-7-3-1</inkml:trace>
  <inkml:trace contextRef="#ctx0" brushRef="#br0" timeOffset="780.0445">-5067 3 100,'7'-18'39,"-7"18"3,0 0-1,0 0-26,0 0-4,-24 23-4,15 5-7,-9 2 0,4 14 0,-7 5 0,2 9 0,-3 2 0,6 3 0,2 1 0,2-1 0,7-7 0,5-7 0,0-6 0,10-8 0,3-9 0,-13-26 0,30 25 0,-13-27 0,8 0 0,-13-19-6,20 5-36,-12-7-1,-1 4 2,-1-2-2</inkml:trace>
  <inkml:trace contextRef="#ctx0" brushRef="#br0" timeOffset="1501.0859">-4998 551 95,'-10'18'36,"10"-18"1,0 0 0,0 26-25,0-26-8,26-10 0,-8 3-2,6 1 0,1-1-2,-2-1-3,7 9-5,-10-11-19,8 3-10,5 3 0,1-6-1,6 6 1</inkml:trace>
  <inkml:trace contextRef="#ctx0" brushRef="#br0" timeOffset="1271.0727">-4966 177 99,'0'0'38,"-11"-18"1,11 18-1,0 0-24,22-15-8,-1 13-2,0-5-2,7 5 0,6-1-1,1-1-1,6 4-2,-3-12-4,10 15-9,-13-3-22,-1-3-3,-8 5 1,-26-2-1</inkml:trace>
  <inkml:trace contextRef="#ctx0" brushRef="#br0" timeOffset="1058.0605">-4860 174 116,'16'0'40,"-16"19"1,0-19-2,0 51-31,-6-16 0,8 9-5,-5-2-3,3 4 0,-6-4 0,5-3 0,1-8 0,-2-4 0,4-6 0,-2-21 0,1 22 0,-1-22 0,0 0-14,11-22-27,-11-5-2,0-4 2,-5-12-1</inkml:trace>
  <inkml:trace contextRef="#ctx0" brushRef="#br0" timeOffset="2137.1221">-4414 504 89,'0'0'38,"0"0"0,-24-7 2,24 7-24,0 0-5,-32-7-3,32 7-2,-19 12-1,19-12-1,-23 18-4,23-18 0,-16 23 0,16-23 0,-2 22 0,2-22 0,7 20 0,-7-20 0,27 7 0,-8-9 0,4-9 0,0-3 0,-2-7 0,4-7 0,-1-5 0,-2-8 0,-3-3 0,-3 0 0,-5 1 0,-3 4 0,-1 2 0,-5 9 0,0 3 0,-2 25 0,0-23 0,0 23 0,0 0 0,0 0 0,0 0 0,0 0 0,-4 27 0,8-6 0,-8 2 0,6 7 0,-4 3 0,1 6 0,1 3 0,1-2 0,1 1 0,3-4 0,-1-2 0,0-4 0,1-3 0,2-6 0,2-5 0,-9-17 0,10 21 0,-10-21 0,18-17-41,-15 1 0,-1-5-3,-4-6 2</inkml:trace>
  <inkml:trace contextRef="#ctx0" brushRef="#br0" timeOffset="2497.1427">-4205-125 111,'0'0'39,"30"5"2,-30-5-1,32 39-30,-15-15-3,11 17 0,-5 3-7,9 12 0,-11 4 0,2 6 0,-7 3 0,-2 5 0,-7-4 0,-5 4 0,-5-9 0,-4-5 0,-1-8 0,1-10 0,0-8 0,-5-11 0,1-7 0,11-16 0,-17-2 0,-1-23-9,16 4-33,-6-2-1,-1-1 1,3-1 0</inkml:trace>
  <inkml:trace contextRef="#ctx0" brushRef="#br0" timeOffset="2908.1663">-3512-74 104,'0'0'40,"16"-13"1,-16 13-1,0 0-28,-8 18-2,0 7-2,-11-1-8,0 17 0,-10 1 0,1 16 0,-2 7 0,0 7 0,5 2 0,8 1 0,-1-1 0,9 0 0,6-7 0,8-6 0,7-8 0,4-13 0,2-3 0,0-19 0,13 3 0,-4-27-38,6-9-5,-6-12-1,-4-6 2</inkml:trace>
  <inkml:trace contextRef="#ctx0" brushRef="#br0" timeOffset="4073.233">-2959 196 54,'18'-12'36,"-18"12"0,8-16 2,-4-3-10,-4 19-10,-2-18-4,2 18-2,-2-17-3,2 17-2,0 0-4,-26-11-3,7 9 0,1 9 0,-5 1 0,-4 7 0,-3 1 0,2 5 0,2 0 0,6-1 0,4 1 0,4-2 0,3 0 0,9-1 0,4 3 0,5-2 0,5 2 0,3 2 0,1 2 0,0 0 0,3-1 0,-3 1 0,-1-1 0,-3-3 0,-3-1 0,-8-3 0,-8-1 0,5-16 0,-23 25 0,7-15 0,-1-4 0,-1-1 0,-3 0 0,3-1 0,2-1 0,-1-3 0,17 0 0,-22-3 0,22 3-42,0 0-1,8-16-1,-8 16 1</inkml:trace>
  <inkml:trace contextRef="#ctx0" brushRef="#br0" timeOffset="4649.2659">-2624-81 88,'0'0'39,"0"0"0,0 0 2,0 0-17,-17 8-12,-3-4-4,10 14-4,-10-8-4,3 8 0,-5-6 0,8 6 0,-3-4 0,17-14 0,-14 26 0,14-26 0,-6 18 0,6-18 0,0 0 0,30-6 0,-3-8 0,-4-3 0,0-4 0,3-1 0,-3 1 0,-4 6 0,-3 4 0,-16 11 0,2 16 0,-9 7 0,-9 8 0,0 8 0,-1 3 0,3 4 0,1 1 0,4-6 0,6-8 0,3-7 0,3-6 0,-3-20 0,25 14 0,-13-33 0,17 3-35,-10-4-7,-1-2-2,-2-1 1</inkml:trace>
  <inkml:trace contextRef="#ctx0" brushRef="#br0" timeOffset="5012.2867">-2378-194 121,'0'0'41,"0"34"3,5-1-2,-12 4-35,25 26-7,-15 6 0,10 17 0,-5 7 0,-1 11 0,-3-1 0,-6 3 0,-10-6 0,-8-3 0,-8-11 0,0-7 0,-6-14 0,-3-18 0,6-3 0,-19-30-10,18-7-34,-1-16-2,6-10 1</inkml:trace>
  <inkml:trace contextRef="#ctx0" brushRef="#br0" timeOffset="-1880.1075">-1921 518 65,'-19'-9'38,"19"9"-1,0 0 3,-20-21-17,20 21-4,0 0-5,0 0-5,0 0-2,20-3-4,-20 3-3,35-2 0,-9-2 0,20 2 0,9-3 0,12 0 0,9-2 0,9 2 0,-2-2 0,-2 0 0,-7 1 0,-14 3 0,-2 3 0,-15 0 0,-3 7 0,-22-14-15,8 9-26,-8 1-1,-18-3 1,19-2-1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0.4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DCB5A5-70F4-4A5E-BA1D-B9174E874C68}" emma:medium="tactile" emma:mode="ink">
          <msink:context xmlns:msink="http://schemas.microsoft.com/ink/2010/main" type="inkDrawing" rotatedBoundingBox="20984,13506 21106,12305 21514,12346 21392,13548" semanticType="callout" shapeName="Other">
            <msink:sourceLink direction="with" ref="{F1F52C32-5D14-4FE3-8662-C7D95E499B53}"/>
            <msink:sourceLink direction="with" ref="{97F7DF9A-B523-44AD-A560-FD87E7091DE6}"/>
          </msink:context>
        </emma:interpretation>
      </emma:emma>
    </inkml:annotationXML>
    <inkml:trace contextRef="#ctx0" brushRef="#br0">74 130 64,'0'0'38,"13"16"0,-13-16 2,24-16-15,5 21-13,-12-14-1,24 11-4,-6-11-3,9 6 0,-3-6-2,1 0-1,-3 0 0,-2 1 0,-9-5 0,-10 3-1,-18 10 1,14-23-1,-14 23 0,-16-19 1,-3 10-1,-9 4 0,-6 3 0,-1 2 0,0 3 1,-1 4-1,-1 2 1,5 3 1,2 2-2,11 1 0,3-3 0,16-12 0,-23 26 0,23-26 0,-10 25 0,6-6 0,4 0 0,-2 6 0,6 3 0,1 4 0,2-1 0,6 5 0,-1 0 0,6 1 0,3 0 0,5-2 0,-3 2 0,0-2 0,-2 2 0,0-2 0,-3 1 0,-2 1 0,-9-1 0,-2 5 0,-5-3 0,0 5 0,-9-1 0,-3 5 0,2-3 0,-8-2 0,4-1 0,-6-6 0,3-3 0,-3-3 0,3-7 0,-3-8 0,-1-7 0,-5-7 0,-1-7 0,1-7 0,1-4 0,-5-8 0,12 5 0,-6-18-11,20 14-31,0 1-2,10 3 2,1 3 0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2.4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F635EA-00DD-4E8C-A241-38025D8A162F}" emma:medium="tactile" emma:mode="ink">
          <msink:context xmlns:msink="http://schemas.microsoft.com/ink/2010/main" type="writingRegion" rotatedBoundingBox="21523,13323 23742,13299 23749,13910 21530,13935">
            <msink:destinationLink direction="with" ref="{8A44AD00-B2DC-4EDF-8B82-C40B03DDA58B}"/>
          </msink:context>
        </emma:interpretation>
      </emma:emma>
    </inkml:annotationXML>
    <inkml:traceGroup>
      <inkml:annotationXML>
        <emma:emma xmlns:emma="http://www.w3.org/2003/04/emma" version="1.0">
          <emma:interpretation id="{CB4F5888-9EAB-4CE9-B706-CDB5AAC36141}" emma:medium="tactile" emma:mode="ink">
            <msink:context xmlns:msink="http://schemas.microsoft.com/ink/2010/main" type="paragraph" rotatedBoundingBox="21523,13323 23742,13299 23749,13910 21530,13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50F8E1-7D4C-4594-9DFB-EA7A3B61265B}" emma:medium="tactile" emma:mode="ink">
              <msink:context xmlns:msink="http://schemas.microsoft.com/ink/2010/main" type="line" rotatedBoundingBox="21523,13323 23742,13299 23749,13910 21530,13935"/>
            </emma:interpretation>
          </emma:emma>
        </inkml:annotationXML>
        <inkml:traceGroup>
          <inkml:annotationXML>
            <emma:emma xmlns:emma="http://www.w3.org/2003/04/emma" version="1.0">
              <emma:interpretation id="{F1F52C32-5D14-4FE3-8662-C7D95E499B53}" emma:medium="tactile" emma:mode="ink">
                <msink:context xmlns:msink="http://schemas.microsoft.com/ink/2010/main" type="inkWord" rotatedBoundingBox="21523,13323 23742,13299 23749,13910 21530,13935">
                  <msink:destinationLink direction="with" ref="{3DDCB5A5-70F4-4A5E-BA1D-B9174E874C68}"/>
                </msink:context>
              </emma:interpretation>
              <emma:one-of disjunction-type="recognition" id="oneOf0">
                <emma:interpretation id="interp0" emma:lang="en-US" emma:confidence="0">
                  <emma:literal>Pi-iP</emma:literal>
                </emma:interpretation>
                <emma:interpretation id="interp1" emma:lang="en-US" emma:confidence="0">
                  <emma:literal>P, t", P</emma:literal>
                </emma:interpretation>
                <emma:interpretation id="interp2" emma:lang="en-US" emma:confidence="0">
                  <emma:literal>P, trip</emma:literal>
                </emma:interpretation>
                <emma:interpretation id="interp3" emma:lang="en-US" emma:confidence="0">
                  <emma:literal>pi; P</emma:literal>
                </emma:interpretation>
                <emma:interpretation id="interp4" emma:lang="en-US" emma:confidence="0">
                  <emma:literal>P, it P</emma:literal>
                </emma:interpretation>
              </emma:one-of>
            </emma:emma>
          </inkml:annotationXML>
          <inkml:trace contextRef="#ctx0" brushRef="#br0">1252 218 79,'0'0'34,"19"-7"0,-19 7-2,0 0-36,30-7-24,-30 7-4,0 0-2,0 0 0</inkml:trace>
          <inkml:trace contextRef="#ctx0" brushRef="#br0" timeOffset="143.0082">1342 201 69,'23'-7'31,"-23"7"-6,12-16-24,6 28-24,-18-12-4,0 0-3</inkml:trace>
          <inkml:trace contextRef="#ctx0" brushRef="#br0" timeOffset="1497.0857">1638 373 109,'-7'30'39,"-7"-6"1,-5 1-2,3 5-33,-11-13-1,5 3-5,0 4-8,-4-6-29,3-11-1,5-2 0,-1-7 0</inkml:trace>
          <inkml:trace contextRef="#ctx0" brushRef="#br0" timeOffset="1499.0858">1963 90 88,'4'21'39,"-8"4"0,-1 3 2,5 16-27,-16-16-2,14 16-4,-10-7-3,8 5-2,-3-5 0,6-6-2,-3-1-2,4-10-2,7-1-1,-7-19-5,16 10-17,-16-10-14,11-22-1,-6 1 1,-5-11-1</inkml:trace>
          <inkml:trace contextRef="#ctx0" brushRef="#br0" timeOffset="1500.0858">1924 6 88,'0'0'39,"15"-25"2,-15 25 2,21-25-22,5 31-9,-26-6-3,37 1-7,-17 5-2,4 8 0,1 0 0,2 7 0,-3 2 0,-3 3 0,2 2 0,-8 2 0,-5-2 0,-3 0 0,-9-3 0,-8-2 0,-6-2 0,-12-9 0,-1 1 0,-9-13 0,11 8-29,-15-11-13,5 3-1,1-4 0</inkml:trace>
          <inkml:trace contextRef="#ctx0" brushRef="#br0" timeOffset="-1376.0787">60 113 105,'0'0'40,"0"0"1,0 0-1,0 0-30,0 0-1,-3 30-3,8-4-2,-5 4-4,2 9 0,-4-1 0,6 6 0,-4-3 0,1-1 0,3-5 0,-4-5 0,0-4 0,0-26 0,0 27-3,0-27-9,0 0-21,2-32-10,-6 8 2,-1-8 0</inkml:trace>
          <inkml:trace contextRef="#ctx0" brushRef="#br0" timeOffset="-1080.0617">6 69 86,'12'-16'37,"-3"0"1,7 6 1,12 6-24,-16-13-3,18 15-5,-1-3-3,4 8-1,-1 4 0,0 7 0,-8 4-1,-2 5 1,-7-1-2,-4 7 1,-7-5-2,-10 1 0,-6-4 0,-2-2 0,-11-3 0,-3-5 0,-6-4 0,-3-4 0,0-1 0,0-7 0,11 10-9,-11-14-25,37 9-7,-22-14-1,22 14 1</inkml:trace>
          <inkml:trace contextRef="#ctx0" brushRef="#br0" timeOffset="-639.0364">383 352 98,'25'10'38,"-25"-10"3,16 13-2,7 4-28,-23-17-2,3 28-2,-8-8-3,3 6-1,-8-3-1,-1 3-1,-3-3-1,-4-4-1,4-1-2,-2-16-7,16-2-29,0 0-2,-5-18 1,3 2-2</inkml:trace>
          <inkml:trace contextRef="#ctx0" brushRef="#br0" timeOffset="-399.0228">731 252 119,'0'0'40,"27"5"2,-27-5-3,0 0-34,19-4-3,-19 4-9,23-14-30,-23 14-4,0 0 1,0 0-1</inkml:trace>
          <inkml:trace contextRef="#ctx0" brushRef="#br0" timeOffset="-240.0136">901 238 46,'0'0'23,"23"-7"-6,-23 7-14,19-16-22,6 25-5,-25-9-1</inkml:trace>
        </inkml:traceGroup>
      </inkml:traceGroup>
    </inkml:traceGroup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22.5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490D536-7B84-44D2-8496-B38B8FC23A3B}" emma:medium="tactile" emma:mode="ink">
          <msink:context xmlns:msink="http://schemas.microsoft.com/ink/2010/main" type="writingRegion" rotatedBoundingBox="3805,13375 2312,14248 1927,13590 3420,12716"/>
        </emma:interpretation>
      </emma:emma>
    </inkml:annotationXML>
    <inkml:traceGroup>
      <inkml:annotationXML>
        <emma:emma xmlns:emma="http://www.w3.org/2003/04/emma" version="1.0">
          <emma:interpretation id="{290E1B7B-3AF9-4CEF-9939-0079F7D32F9C}" emma:medium="tactile" emma:mode="ink">
            <msink:context xmlns:msink="http://schemas.microsoft.com/ink/2010/main" type="paragraph" rotatedBoundingBox="3805,13375 2312,14248 1927,13590 3420,12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33E942-EE3F-4F37-8612-9B632D74CD7A}" emma:medium="tactile" emma:mode="ink">
              <msink:context xmlns:msink="http://schemas.microsoft.com/ink/2010/main" type="line" rotatedBoundingBox="3805,13375 2312,14248 1927,13590 3420,12716"/>
            </emma:interpretation>
          </emma:emma>
        </inkml:annotationXML>
        <inkml:traceGroup>
          <inkml:annotationXML>
            <emma:emma xmlns:emma="http://www.w3.org/2003/04/emma" version="1.0">
              <emma:interpretation id="{545FCF23-8538-4568-9315-BDC1BDE5C8C3}" emma:medium="tactile" emma:mode="ink">
                <msink:context xmlns:msink="http://schemas.microsoft.com/ink/2010/main" type="inkWord" rotatedBoundingBox="3805,13375 2312,14248 1927,13590 3420,12716"/>
              </emma:interpretation>
              <emma:one-of disjunction-type="recognition" id="oneOf0">
                <emma:interpretation id="interp0" emma:lang="en-US" emma:confidence="0">
                  <emma:literal>p":</emma:literal>
                </emma:interpretation>
                <emma:interpretation id="interp1" emma:lang="en-US" emma:confidence="0">
                  <emma:literal>P":</emma:literal>
                </emma:interpretation>
                <emma:interpretation id="interp2" emma:lang="en-US" emma:confidence="0">
                  <emma:literal>p"!</emma:literal>
                </emma:interpretation>
                <emma:interpretation id="interp3" emma:lang="en-US" emma:confidence="0">
                  <emma:literal>P"!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515-341 52,'0'0'34,"0"0"2,0 19-1,0-19-10,-5 22-9,-17-17-5,17 11-5,5-16-2,-10 22-2,10-22-1,-7 25 0,7-25-1,-6 23-1,13-7-2,-7-16-4,21 23-16,-5-13-13,0-6 0,16-1-1,-6-6 1</inkml:trace>
          <inkml:trace contextRef="#ctx0" brushRef="#br0" timeOffset="-241.0137">287-318 89,'0'0'36,"0"0"1,0 0 0,27 16-25,-27-16-1,3 17-5,-3-17-2,11 34-1,-8-17-1,4 4 0,-3-1-1,-2-3 0,3-1-1,-5-16-1,4 23-1,-4-23-4,5 18-7,-5-18-24,0 0-3,2-16 2,-2-4-1</inkml:trace>
          <inkml:trace contextRef="#ctx0" brushRef="#br0" timeOffset="-640.0365">0 44 75,'15'-11'35,"-15"11"-1,36-21 2,-6 20-24,-13-10-1,22 18-2,-14-7-3,12 14 0,-11-3-1,3 10-1,-12-4-1,1 8 0,-7-8-1,-3 5 0,-9-5 0,-1 2 0,2-19-1,-25 23 0,9-14-1,-3-2-1,-1 2-1,-10-9-3,9 10-4,-18-17-9,20 9-20,-2 2-2,21-4 2,-21-4-1</inkml:trace>
          <inkml:trace contextRef="#ctx0" brushRef="#br0" timeOffset="-948.0542">70 137 83,'0'0'38,"0"21"0,0-21 1,-7 19-26,21 11-1,-19-12-3,17 17-2,-15-3-1,8 6-2,-1-4-2,1-1 0,-3-1 0,3-4-2,-2-4 0,3-4 0,-3-4 0,-3-16 0,6 22-4,-6-22-2,0 0-10,0 0-24,0-21-1,-9-3 0,-5-8 1</inkml:trace>
          <inkml:trace contextRef="#ctx0" brushRef="#br0" timeOffset="910.052">1359-770 64,'0'0'35,"0"0"-1,0 0 3,-18-17-19,18 17-3,0 0-5,0 0-4,0 0 0,-3 17-2,3-17-1,-11 21-1,11-21-1,-7 29 0,7-29-1,-5 28 1,5-28-1,0 17 1,0-17-1,0 0 1,0 0 0,17-7 0,-17 7-1,14-26 1,-10 10 0,-1-2-1,-1 3 0,-2 15 0,-5-23 0,5 23 0,-21 0-1,21 0 1,-25 21-3,25-21-6,-14 24-26,12-2-5,-1-5 3,4 4-3</inkml:trace>
          <inkml:trace contextRef="#ctx0" brushRef="#br0" timeOffset="1352.0773">1292-174 88,'-9'25'36,"9"-25"0,0 0 1,-5 26-27,5-26-1,-6 19-3,6-19-3,-3 27-1,3-27-1,3 24 1,-3-24-1,7 23 1,-7-23-1,0 0 0,20 4 0,-20-4 1,14-20-1,-14 20 0,16-31 0,-9 13 0,-4-3 0,-1 5 1,-5 0-1,3 16 0,0 0 0,-20-8 0,20 8-1,-23 19-1,16 6-7,-7-4-30,10-2-3,3 0 2,-1-3-2</inkml:trace>
        </inkml:traceGroup>
      </inkml:traceGroup>
    </inkml:traceGroup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26.3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DDED45-D599-4F14-A702-CA084E4E771B}" emma:medium="tactile" emma:mode="ink">
          <msink:context xmlns:msink="http://schemas.microsoft.com/ink/2010/main" type="writingRegion" rotatedBoundingBox="4966,12876 19926,10459 20350,13083 5390,15499"/>
        </emma:interpretation>
      </emma:emma>
    </inkml:annotationXML>
    <inkml:traceGroup>
      <inkml:annotationXML>
        <emma:emma xmlns:emma="http://www.w3.org/2003/04/emma" version="1.0">
          <emma:interpretation id="{112131F5-CA4C-42A8-8564-53D56059AF49}" emma:medium="tactile" emma:mode="ink">
            <msink:context xmlns:msink="http://schemas.microsoft.com/ink/2010/main" type="paragraph" rotatedBoundingBox="4997,12651 12011,12367 12068,13765 5053,14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077D08-CFE5-4440-9322-C8DFD403F96F}" emma:medium="tactile" emma:mode="ink">
              <msink:context xmlns:msink="http://schemas.microsoft.com/ink/2010/main" type="line" rotatedBoundingBox="4997,12651 12011,12367 12068,13765 5053,14049"/>
            </emma:interpretation>
          </emma:emma>
        </inkml:annotationXML>
        <inkml:traceGroup>
          <inkml:annotationXML>
            <emma:emma xmlns:emma="http://www.w3.org/2003/04/emma" version="1.0">
              <emma:interpretation id="{74FBCD83-642C-4722-8F58-EE8108D8ABB0}" emma:medium="tactile" emma:mode="ink">
                <msink:context xmlns:msink="http://schemas.microsoft.com/ink/2010/main" type="inkWord" rotatedBoundingBox="5005,12843 5586,12820 5608,13358 5026,13382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3136-778 47,'0'0'32,"0"0"4,0 0-1,-16 0-13,16 0-3,-16 1-5,-3-6-4,19 5-3,-32 14-1,16 4-1,-8-3 0,3 12-1,-6 1-1,4 9-1,-2 5 2,9 5-2,1-1 0,9 5-2,8-3 0,9-3 0,6-4 0,13-6 0,9-11 0,2-10 0,8-6 0,4-12 0,0-7 0,4-8 0,-3-7 0,-8-4 0,-5-4 0,-8 1 0,-8-6 0,-6-1 0,-10-4 0,-10-2 0,-10 4 0,-5 0 0,0 2 0,-5 5 0,-2 6 0,-3 10 0,-1 10 0,-3 8 0,11 11 0,-4-5-11,17 13-27,-4-1-4,10 1 1,9 1-1</inkml:trace>
        </inkml:traceGroup>
        <inkml:traceGroup>
          <inkml:annotationXML>
            <emma:emma xmlns:emma="http://www.w3.org/2003/04/emma" version="1.0">
              <emma:interpretation id="{DB8F47B6-809B-4DB4-BF61-654149D9B499}" emma:medium="tactile" emma:mode="ink">
                <msink:context xmlns:msink="http://schemas.microsoft.com/ink/2010/main" type="inkWord" rotatedBoundingBox="6060,12950 6902,12916 6910,13120 6068,13154"/>
              </emma:interpretation>
              <emma:one-of disjunction-type="recognition" id="oneOf1">
                <emma:interpretation id="interp5" emma:lang="en-US" emma:confidence="0">
                  <emma:literal>☹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=</emma:literal>
                </emma:interpretation>
                <emma:interpretation id="interp9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371.0211">3927-552 103,'0'0'38,"0"0"-1,0 0 1,0 0-29,0 0-2,25-5-4,7 3 0,5-1-1,7-1-1,9 2 0,7 1 0,0-1 0,5 0-1,-3 0 0,-2 1 0,0 1-2,-9-6-3,6 13-7,-20-5-26,0-4-1,-11 2 0,-8-3 0</inkml:trace>
          <inkml:trace contextRef="#ctx0" brushRef="#br0" timeOffset="632.0361">4601-694 102,'0'0'36,"0"0"2,0 0-2,25 17-29,-25-17-1,35 20-3,-15-8 0,5 7 0,-8-3-1,3 4 0,-6-3 1,-5 1-2,-4-1 0,-5-17-11,-16 20-26,16-20-3,-35 17 2,15-10-3</inkml:trace>
        </inkml:traceGroup>
        <inkml:traceGroup>
          <inkml:annotationXML>
            <emma:emma xmlns:emma="http://www.w3.org/2003/04/emma" version="1.0">
              <emma:interpretation id="{956B5B32-BAA8-45CA-A8E5-9CFFD2E41A5F}" emma:medium="tactile" emma:mode="ink">
                <msink:context xmlns:msink="http://schemas.microsoft.com/ink/2010/main" type="inkWord" rotatedBoundingBox="7687,12542 8677,12502 8733,13900 7744,13940"/>
              </emma:interpretation>
              <emma:one-of disjunction-type="recognition" id="oneOf2">
                <emma:interpretation id="interp10" emma:lang="en-US" emma:confidence="0">
                  <emma:literal>Spit</emma:literal>
                </emma:interpretation>
                <emma:interpretation id="interp11" emma:lang="en-US" emma:confidence="0">
                  <emma:literal>Spec</emma:literal>
                </emma:interpretation>
                <emma:interpretation id="interp12" emma:lang="en-US" emma:confidence="0">
                  <emma:literal>Spin</emma:literal>
                </emma:interpretation>
                <emma:interpretation id="interp13" emma:lang="en-US" emma:confidence="0">
                  <emma:literal>spec</emma:literal>
                </emma:interpretation>
                <emma:interpretation id="interp14" emma:lang="en-US" emma:confidence="0">
                  <emma:literal>is.</emma:literal>
                </emma:interpretation>
              </emma:one-of>
            </emma:emma>
          </inkml:annotationXML>
          <inkml:trace contextRef="#ctx0" brushRef="#br0" timeOffset="1571.0899">5560-819 42,'0'0'32,"0"0"4,0 0 0,0 0-6,0 0-11,19 0-3,6 9-5,-6-16-2,18 7-2,-5-11-2,9 1-2,-2-6 0,1 0-2,1-5 1,-8 0-1,-6 0 1,-2 0-2,-10 0 0,-6 0 0,-3 0 0,-8 1 0,2 20 0,-18-26 0,2 15 0,-10 1 0,-2 6 0,-4 6 0,0 5 0,-5 7 0,-2-2 0,6 8 0,1 3 0,7 3 0,6 2 0,3 2 0,5-2 0,9 2 0,4-2 0,4 0 0,1-1 0,0-3 0,5 1 0,4-2 0,-4-4 0,1 0 0,-1-3 0,6 0 0,-1-2 0,6 2 0,-2-2 0,2 2 0,2 1 0,-4 1 0,2 1 0,-3 2 0,-5 0 0,-4 2 0,-7 0 0,-8 2 0,-5-3 0,-1 5 0,-10-3 0,-1 1 0,-5-4 0,1 0 0,-7-5 0,2-4 0,2-1 0,0-6 0,5-3 0,1-9 0,5 3 0,1-13 0,16 17-17,3-18-25,-3 18-3,8-30 2,-8 30-1</inkml:trace>
          <inkml:trace contextRef="#ctx0" brushRef="#br0" timeOffset="3436.1965">6001-58 63,'0'0'36,"4"-16"0,-4 16 2,0 0-18,0 0-3,16-7-3,-16 7-4,0 0-3,0 0-1,0 0-1,-9 23-2,16-4-3,-7 2 0,2 9 0,-1 2 0,3 5 0,-4 0 0,7 0 0,-5-4 0,-2 0 0,0-4 0,-4-10 0,6 0 0,-2-19 0,5 18-9,-5-18-27,-14-25-6,12 1 1,-1-10 0</inkml:trace>
          <inkml:trace contextRef="#ctx0" brushRef="#br0" timeOffset="3752.2146">6026-183 91,'9'-17'37,"-9"17"1,0 0 1,19-4-23,-19 4-6,28-3-3,-28 3-3,37 5-1,-10 0-1,3 7 0,-4-1-1,-3 5 0,-23-16 0,32 28 0,-25-12 1,-5 0-2,-9-1 0,-9 1 0,-5-2 0,-4 0 0,-3-1 0,-4-6 0,9 3 0,-5-12-4,28 2-14,-32 15-22,13-15-2,3 0 2,16 0-1</inkml:trace>
          <inkml:trace contextRef="#ctx0" brushRef="#br0" timeOffset="4120.2356">6328-492 86,'19'-7'37,"-19"7"-1,0 0 3,21 12-26,-21-12-1,-3 20-3,3-20-4,2 35-1,-6-16-1,8 6 0,-8-3-2,2 1 0,0-7-1,2-16 0,0 28-1,0-28-2,8 20-2,-8-20-11,0 0-22,12-16-2,-12 16 1,25-23-1</inkml:trace>
          <inkml:trace contextRef="#ctx0" brushRef="#br0" timeOffset="4330.2476">6538-473 68,'0'0'35,"-32"23"0,18-7 1,-6 7-17,-1-18-6,16 16-4,5-21-5,-11 25-1,11-25-1,9 26-1,-9-26-3,21 21-6,6-16-27,1 8-2,-3-10 1,3 8-1</inkml:trace>
        </inkml:traceGroup>
        <inkml:traceGroup>
          <inkml:annotationXML>
            <emma:emma xmlns:emma="http://www.w3.org/2003/04/emma" version="1.0">
              <emma:interpretation id="{20BBF1AE-FAE1-474B-9BBC-7A71F9E35FCB}" emma:medium="tactile" emma:mode="ink">
                <msink:context xmlns:msink="http://schemas.microsoft.com/ink/2010/main" type="inkWord" rotatedBoundingBox="10609,12442 12012,12386 12052,13382 10649,13439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It,</emma:literal>
                </emma:interpretation>
                <emma:interpretation id="interp17" emma:lang="en-US" emma:confidence="0">
                  <emma:literal>1 t</emma:literal>
                </emma:interpretation>
                <emma:interpretation id="interp18" emma:lang="en-US" emma:confidence="0">
                  <emma:literal>H,</emma:literal>
                </emma:interpretation>
                <emma:interpretation id="interp19" emma:lang="en-US" emma:confidence="0">
                  <emma:literal>It.</emma:literal>
                </emma:interpretation>
              </emma:one-of>
            </emma:emma>
          </inkml:annotationXML>
          <inkml:trace contextRef="#ctx0" brushRef="#br0" timeOffset="6542.3742">8520-1119 83,'-21'-7'39,"0"0"0,21 7 1,0 0-16,-6-23-12,36 21-2,-1-10-2,22 10-8,9-7 0,21 9 0,9-3 0,16 4 0,11-1 0,8 4 0,4-1 0,-6 4 0,-6-3 0,-17 1 0,-11 2 0,-22-8 0,-5 11-20,-32-5-23,-30-5-1,0 0 1</inkml:trace>
          <inkml:trace contextRef="#ctx0" brushRef="#br0" timeOffset="5830.3335">9018-1118 74,'0'0'37,"0"0"1,-7-15 1,7 15-17,-25-6-7,25 6-4,0 0-3,-2 35-2,-5-12-1,9 16-5,-4 3 0,2 11 0,-1 3 0,1 11 0,0 0 0,0 1 0,-2-3 0,2-2 0,0-5 0,5-3 0,-5-9 0,2-6 0,-2-8 0,2-10 0,-1-2 0,-1-20 0,9 16-6,-9-16-36,0-28-1,4-2 1,1-2 0</inkml:trace>
          <inkml:trace contextRef="#ctx0" brushRef="#br0" timeOffset="6190.3541">9306-1100 96,'21'-9'38,"-21"9"2,0 0 0,0 0-25,14 44-3,-18-21-3,13 21-4,-11-2-5,4 11 0,-9 7 0,7 5 0,-7 0 0,0 5 0,2-3 0,-2-1 0,3-4 0,2-2 0,2-9 0,4-6 0,5-10 0,-4-8 0,0-8 0,-5-19 0,0 0 0,0 0-40,13-37-2,-20-7-2,-4-7 2</inkml:trace>
          <inkml:trace contextRef="#ctx0" brushRef="#br0" timeOffset="4894.2798">7136-596 93,'0'0'37,"-16"4"1,16-4 0,0 0-24,0 0-5,0 0-2,0 0-2,0 0-2,0 0 0,21 9-1,-3-9 0,7 1-1,5-2 2,10 1-3,1-2 0,8 0 0,6 0 0,2 1 0,-1 1 0,4 0 0,-7 0 0,-2 0 0,2 0 0,2-2 0,-4 2 0,-7-5 0,-1 5-5,-15-9-4,9 16-11,-19-11-20,-18 4-1,0 0 1,-23-9 1</inkml:trace>
          <inkml:trace contextRef="#ctx0" brushRef="#br0" timeOffset="5173.2959">7826-729 87,'0'0'39,"0"0"-1,0 0 3,-5-27-19,5 27-9,23 6-4,0 2-3,-7-1-6,7 8 0,0-1 0,0 5 0,0 2 0,0 0 0,-11 0 0,-3 0 0,-6-3 0,-6-1 0,-10 1 0,-11-9 0,24-9-30,-46 24-12,12-15 0,-1 2 0</inkml:trace>
        </inkml:traceGroup>
      </inkml:traceGroup>
    </inkml:traceGroup>
    <inkml:traceGroup>
      <inkml:annotationXML>
        <emma:emma xmlns:emma="http://www.w3.org/2003/04/emma" version="1.0">
          <emma:interpretation id="{60817356-B67E-4084-AA04-A2624B2720BD}" emma:medium="tactile" emma:mode="ink">
            <msink:context xmlns:msink="http://schemas.microsoft.com/ink/2010/main" type="paragraph" rotatedBoundingBox="10434,13633 20185,12058 20350,13083 10600,146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FC3467-AC95-4AF1-9452-2752E9FDA422}" emma:medium="tactile" emma:mode="ink">
              <msink:context xmlns:msink="http://schemas.microsoft.com/ink/2010/main" type="line" rotatedBoundingBox="10434,13633 20185,12058 20350,13083 10600,14658"/>
            </emma:interpretation>
          </emma:emma>
        </inkml:annotationXML>
        <inkml:traceGroup>
          <inkml:annotationXML>
            <emma:emma xmlns:emma="http://www.w3.org/2003/04/emma" version="1.0">
              <emma:interpretation id="{FA0C8AF7-739C-4FA9-BF29-3D124358FE04}" emma:medium="tactile" emma:mode="ink">
                <msink:context xmlns:msink="http://schemas.microsoft.com/ink/2010/main" type="inkWord" rotatedBoundingBox="10478,13905 12661,13553 12778,14272 10595,14624"/>
              </emma:interpretation>
              <emma:one-of disjunction-type="recognition" id="oneOf4">
                <emma:interpretation id="interp20" emma:lang="en-US" emma:confidence="0">
                  <emma:literal>k,+k2=1&lt;</emma:literal>
                </emma:interpretation>
                <emma:interpretation id="interp21" emma:lang="en-US" emma:confidence="0">
                  <emma:literal>Kitz = k</emma:literal>
                </emma:interpretation>
                <emma:interpretation id="interp22" emma:lang="en-US" emma:confidence="0">
                  <emma:literal>k,+k2 = k</emma:literal>
                </emma:interpretation>
                <emma:interpretation id="interp23" emma:lang="en-US" emma:confidence="0">
                  <emma:literal>K,+k2=1&lt;</emma:literal>
                </emma:interpretation>
                <emma:interpretation id="interp24" emma:lang="en-US" emma:confidence="0">
                  <emma:literal>Kirk = k</emma:literal>
                </emma:interpretation>
              </emma:one-of>
            </emma:emma>
          </inkml:annotationXML>
          <inkml:trace contextRef="#ctx0" brushRef="#br0" timeOffset="9526.5449">8377 332 53,'0'-16'36,"0"16"-1,-3-16 2,6-1-11,-3 17-8,0 0-3,0 0-5,0 0-3,16 5-1,-16-5-1,2 25-1,0-6-1,-1 6-3,-1 1 0,0 6 0,0-1 0,0 1 0,0-2 0,2-2 0,-5-5 0,3-6 0,0-17 0,-6 23 0,6-23 0,0 0 0,0 0 0,0 0 0,13-16-2,-15-6-10,19 15-8,-18-13-18,4-3-4,4 0 3,-1-1-1</inkml:trace>
          <inkml:trace contextRef="#ctx0" brushRef="#br0" timeOffset="9842.563">8615 265 57,'22'-1'34,"-22"1"2,0 0-6,0 0-4,0 0-6,-6 28-6,-20-20-5,10 15-3,-14-9-2,7 7-1,-4-5-1,5 2-1,0-6 0,6-1-1,16-11 0,-17 14 0,17-14 0,0 0-1,-9 16 1,9-16 0,9 17 1,-9-17-1,19 25 1,-19-25-3,34 28 0,-15-21-5,18 12-15,-10-10-15,-4-5-2,-2-1 2,-5-3-2</inkml:trace>
          <inkml:trace contextRef="#ctx0" brushRef="#br0" timeOffset="10105.578">8723 513 80,'0'0'37,"19"4"1,-19-4 1,0 0-17,11 29-11,-11-29-2,-11 36-4,8-17-2,3 7-1,-2-3-1,4 0 0,-4-4-1,2-3 0,5 0-1,-5-16-1,8 18-3,-8-18-8,0 0-24,0 0-2,8-18 0,-8 18 0</inkml:trace>
          <inkml:trace contextRef="#ctx0" brushRef="#br0" timeOffset="10601.6064">8847 409 86,'0'0'34,"0"0"3,19 0-1,0 9-22,-19-9-3,29 0-6,-8 0-3,5 0-3,4 5-3,-8-13-11,8 2-19,-2 5-4,-9-5 3,4 3-3</inkml:trace>
          <inkml:trace contextRef="#ctx0" brushRef="#br0" timeOffset="10414.5957">8960 286 92,'0'0'37,"8"16"0,-8-16 1,-12 18-25,19 10-3,-10-12-4,6 10-2,-3-1-1,4 1-2,-4-1 2,1-3-2,1-2 1,-4-4-3,2-16 0,0 21-4,9-4-11,-9-17-21,0 0-2,0 0 1,-19-14-2</inkml:trace>
          <inkml:trace contextRef="#ctx0" brushRef="#br0" timeOffset="10963.6271">9269 141 91,'17'5'37,"-17"-5"1,2 23 1,0 10-24,-2-33-3,-2 46-4,-5-22-2,5 10-1,-1-4-1,-1 5-4,1-4 0,-1 1 0,0-6 0,1-1 0,1-4 0,4-3 0,-2-18 0,2 22 0,-2-22 0,0 0 0,5 18-11,-5-18-11,-7-19-18,7 19-1,2-23 0,3 7 1</inkml:trace>
          <inkml:trace contextRef="#ctx0" brushRef="#br0" timeOffset="11286.6456">9447 260 66,'23'-9'36,"-23"9"2,0 0 0,19 21-15,-19-21-5,-16 27-7,-8-15-4,6 14-1,-9-8-2,3 5-2,-6-4 0,5 0-1,0-4 0,8-5-1,1 1 0,16-11 0,-18 12 0,18-12-1,0 0 1,30 14 0,-7-11-1,-2 1 0,9 5-2,-7-11-7,16 16-14,-16-7-15,-5-2 0,-18-5 0,0 0 0</inkml:trace>
          <inkml:trace contextRef="#ctx0" brushRef="#br0" timeOffset="11616.6644">9509 573 104,'28'0'37,"-28"0"0,28-16-6,-5 23-20,-23-7-1,27 2-5,-27-2 0,19 14-1,-19-14-1,2 33 1,-15-13-2,1 4 0,-4-3-2,2 4 0,-4-4 0,8 0 0,-3-5 0,13-16 0,-12 23 0,12-23 0,-2 17 0,2-17 0,0 0 0,21 6-2,1 1-8,-22-7-27,26-13-4,-6 1 2,-3-4-1</inkml:trace>
          <inkml:trace contextRef="#ctx0" brushRef="#br0" timeOffset="11873.6791">9839 395 98,'0'0'36,"16"-1"2,-16 1-2,15 10-26,-15-10-4,30-3-3,-10 3-3,-1-7-4,10 12-13,-3-5-19,-10-5-1,2 5 0,-18 0-1</inkml:trace>
          <inkml:trace contextRef="#ctx0" brushRef="#br0" timeOffset="12070.6904">9895 503 95,'-17'15'37,"17"-15"1,0 0 0,0 0-25,0 0-5,0 0-4,30 0-2,-15 0-4,-15 0-5,39-5-20,-18 5-10,-21 0-1,30-2 2,-30 2-3</inkml:trace>
          <inkml:trace contextRef="#ctx0" brushRef="#br0" timeOffset="12444.7118">10331 262 104,'0'0'39,"16"-4"1,-16 4 0,0 0-28,-2 25-3,2-25-3,-1 37-1,-5-14-5,4 8 0,-5 1 0,2 3 0,-2 0 0,0 4 0,0-4 0,2 0 0,-1-3 0,5-8 0,1-3 0,0-21 0,5 27 0,-5-27 0,0 0-19,23-20-21,-16-1-3,-2-1 3,0-7-2</inkml:trace>
          <inkml:trace contextRef="#ctx0" brushRef="#br0" timeOffset="12770.7304">10534 350 102,'0'0'38,"-2"19"2,-13-7-1,-14-6-27,15 16-3,-12-8-4,6 6-2,-3-4-1,4 1 0,3-5 1,16-12-3,-23 20 0,23-20 0,-9 16 0,9-16 0,0 0 0,30 21 0,-9-11 0,6 1 0,6 10 0,1-14-10,14 10-29,-10 1-1,0-4-1,-5-2 2</inkml:trace>
        </inkml:traceGroup>
        <inkml:traceGroup>
          <inkml:annotationXML>
            <emma:emma xmlns:emma="http://www.w3.org/2003/04/emma" version="1.0">
              <emma:interpretation id="{EEE8EBF3-D91A-412A-B482-D8B3926E5D36}" emma:medium="tactile" emma:mode="ink">
                <msink:context xmlns:msink="http://schemas.microsoft.com/ink/2010/main" type="inkWord" rotatedBoundingBox="13577,13126 15402,12831 15567,13855 13743,14150"/>
              </emma:interpretation>
              <emma:one-of disjunction-type="recognition" id="oneOf5">
                <emma:interpretation id="interp25" emma:lang="en-US" emma:confidence="0">
                  <emma:literal>pip"</emma:literal>
                </emma:interpretation>
                <emma:interpretation id="interp26" emma:lang="en-US" emma:confidence="0">
                  <emma:literal>pip",</emma:literal>
                </emma:interpretation>
                <emma:interpretation id="interp27" emma:lang="en-US" emma:confidence="0">
                  <emma:literal>pip""</emma:literal>
                </emma:interpretation>
                <emma:interpretation id="interp28" emma:lang="en-US" emma:confidence="0">
                  <emma:literal>pippin?</emma:literal>
                </emma:interpretation>
                <emma:interpretation id="interp29" emma:lang="en-US" emma:confidence="0">
                  <emma:literal>pip"',</emma:literal>
                </emma:interpretation>
              </emma:one-of>
            </emma:emma>
          </inkml:annotationXML>
          <inkml:trace contextRef="#ctx0" brushRef="#br0" timeOffset="16061.9187">11539-19 103,'0'0'38,"-4"-18"2,4 18-1,0 0-27,-4 18-2,10 5-4,-10-2-1,8 10-3,-2 1-2,1 8 0,1-6 0,1 3 0,0-8 0,1-2 0,-1-8 0,-5-19 0,9 21 0,-9-21 0,0 0-11,-2-30-16,2 7-13,-2-5-2,-5-7 2,4 0 0</inkml:trace>
          <inkml:trace contextRef="#ctx0" brushRef="#br0" timeOffset="16340.9346">11531-116 80,'0'0'37,"18"-19"0,-2 12 1,11 7-22,-15-16-2,23 19-5,-12-6-2,7 12-3,-9-1 0,2 8 0,-12 2-1,-4 6-1,-9-3-2,-5 1 0,-5-5 0,-2 1 0,-4-6 0,0-3 0,1-4 0,1-5 0,16 0 0,-30-10-6,30 10-17,0 0-17,-21-27-1,21 27 0,-18-31 0</inkml:trace>
          <inkml:trace contextRef="#ctx0" brushRef="#br0" timeOffset="16715.9561">11892-564 99,'0'0'38,"0"0"0,0 0 0,19 19-27,-19-19-1,-5 34-5,1-15-2,6 7 0,-4 1-2,4-1 1,-2-3-2,2-2 1,-1-5-2,-1-16 1,4 23-3,-4-23-4,0 0-9,11 15-22,-11-15-2,0 0 1,5-22-1</inkml:trace>
          <inkml:trace contextRef="#ctx0" brushRef="#br0" timeOffset="17000.9724">12050-527 72,'0'0'37,"0"0"-2,-14 16 3,14-16-21,-28 14-3,26 3-5,-14-11-5,16-6 0,-17 26-3,17-26 0,-13 23 0,13-23-1,-7 23 0,7-23 1,0 21-1,0-21 0,7 21-1,-7-21-2,20 21-3,-20-21-7,26 9-11,-8-4-13,-18-5 0,34 3-1,-34-3 2</inkml:trace>
          <inkml:trace contextRef="#ctx0" brushRef="#br0" timeOffset="18265.0447">12229 295 76,'0'0'37,"0"0"0,0 0 1,0 0-20,-7-23-3,7 23-6,0 0-2,0 0-2,0 0-2,0 0 0,0 0-1,12 25 0,-12-25-1,-2 30-1,1-13 2,-3 3-2,-1-1 0,-4-3 0,0 0 0,9-16-3,-23 23-1,5-25-4,18 2-15,-17 10-17,17-10 0,-23-12 0,23 12 1</inkml:trace>
          <inkml:trace contextRef="#ctx0" brushRef="#br0" timeOffset="17316.9905">12271-330 92,'0'0'38,"0"0"2,-21 17-2,21-17-22,-12 16-5,12-16-6,-18 26-2,18-26-1,-9 30-2,9-12-1,0-18-5,14 24-19,-14-24-14,21 9 0,-21-9 0,23-2-1</inkml:trace>
          <inkml:trace contextRef="#ctx0" brushRef="#br0" timeOffset="18935.083">12546 23 89,'0'0'39,"16"-7"0,-16 7 2,0 0-24,7 19-5,-15-3-4,11 12-2,-5-5-2,4 10-4,-4 1 0,4 3 0,0-6 0,1 1 0,1-4 0,-2-7 0,3 0 0,-5-21 0,7 25-8,-7-25-20,0 0-12,-9-21-2,9 21 2,-5-34-1</inkml:trace>
          <inkml:trace contextRef="#ctx0" brushRef="#br0" timeOffset="19310.1044">12509-97 107,'0'0'39,"18"-15"1,-18 15 0,37-6-31,-37 6-2,32-12-2,-11 7-2,6 6-1,-3 1-1,3 7 1,-4 3-2,-4 6 0,-5 1 0,-5 2 0,-11 0 0,-1 0 0,-13 2 0,-2 0 0,-3-5 0,-4-1 0,1-4 0,-3-6 0,8 1 0,-4-11 0,23 3-5,-30-12-17,30 12-19,-9-22-1,9 22 1,2-17 0</inkml:trace>
          <inkml:trace contextRef="#ctx0" brushRef="#br0" timeOffset="19702.1269">12845-455 80,'19'-18'39,"-19"18"-2,0 0 2,30 11-22,-30-11-3,0 21-5,0-21-4,-2 35-1,-3-17-2,9 10 0,-10-7-1,6 2 0,0-2 0,2-2-2,2-1 0,-4-18-2,5 24-3,-5-24-9,0 0-23,0 0-2,0 0 0,4-17 1</inkml:trace>
          <inkml:trace contextRef="#ctx0" brushRef="#br0" timeOffset="19957.1414">13044-397 65,'0'0'36,"0"0"0,-17 7 2,15 14-19,-21-16-3,19 15-6,-13-8-3,11 7-3,-6-3-2,10 2 0,-1-1-1,3-17-1,5 30-1,-5-30-3,21 23-4,-21-23-19,18 0-11,3 0 0,-1-9 0,4 2 1</inkml:trace>
          <inkml:trace contextRef="#ctx0" brushRef="#br0" timeOffset="20325.1625">13272-264 86,'23'0'37,"-23"0"0,0 0 2,0 0-20,0 0-13,26 14 0,-26-14-3,20 15-1,-20-15 0,16 24 1,-16-24-1,5 32 1,-9-16-1,1 3 1,3-19 0,-18 28-1,18-28-2,-21 25 0,21-25 0,-19 19 0,19-19 0,-13 23 0,12-7 0,1-16 0,7 29 0,-7-29-40,12 23 0,7-19-1,3-2 0</inkml:trace>
        </inkml:traceGroup>
        <inkml:traceGroup>
          <inkml:annotationXML>
            <emma:emma xmlns:emma="http://www.w3.org/2003/04/emma" version="1.0">
              <emma:interpretation id="{97F7DF9A-B523-44AD-A560-FD87E7091DE6}" emma:medium="tactile" emma:mode="ink">
                <msink:context xmlns:msink="http://schemas.microsoft.com/ink/2010/main" type="inkWord" rotatedBoundingBox="15885,12848 20313,12716 20321,12974 15893,13106">
                  <msink:destinationLink direction="with" ref="{3DDCB5A5-70F4-4A5E-BA1D-B9174E874C68}"/>
                </msink:context>
              </emma:interpretation>
              <emma:one-of disjunction-type="recognition" id="oneOf6">
                <emma:interpretation id="interp30" emma:lang="en-US" emma:confidence="0">
                  <emma:literal>as....</emma:literal>
                </emma:interpretation>
                <emma:interpretation id="interp31" emma:lang="en-US" emma:confidence="0">
                  <emma:literal>-so....</emma:literal>
                </emma:interpretation>
                <emma:interpretation id="interp32" emma:lang="en-US" emma:confidence="0">
                  <emma:literal>==I</emma:literal>
                </emma:interpretation>
                <emma:interpretation id="interp33" emma:lang="en-US" emma:confidence="0">
                  <emma:literal>==3~]</emma:literal>
                </emma:interpretation>
                <emma:interpretation id="interp34" emma:lang="en-US" emma:confidence="0">
                  <emma:literal>-s....</emma:literal>
                </emma:interpretation>
              </emma:one-of>
            </emma:emma>
          </inkml:annotationXML>
          <inkml:trace contextRef="#ctx0" brushRef="#br0" timeOffset="20920.1966">13752-619 94,'0'0'38,"0"0"3,0 0-2,0 0-21,7-17-8,16 15-2,-3-8-4,15 3-1,2 0-3,11 0 0,6 3 0,3 2 0,-4 4 0,3 2 0,-6 3 0,-6 1 0,-4 5 0,-8-5-3,7 8-4,-18-18-13,7 8-20,-3-3-2,0-6 3,-4-3-2</inkml:trace>
          <inkml:trace contextRef="#ctx0" brushRef="#br0" timeOffset="21242.215">14469-770 94,'0'0'39,"0"0"1,10-15 0,-10 15-24,0 0-4,18-4-4,0 13-2,-2-4-6,10 6 0,-1 1 0,-1 4 0,-4-2 0,-1 3 0,-6 1 0,-3 1 0,-12 1 0,-8-3 0,-8 2 0,-3-3 0,0 0 0,-7-4 0,3 2 0,-3-10 0,14 12 0,-9-14-41,23-2-1,0 0-1,-16-14 0</inkml:trace>
          <inkml:trace contextRef="#ctx0" brushRef="#br0" timeOffset="21560.2332">15194-652 97,'0'0'36,"34"-3"-1,-34 3 3,16-14-34,3 8-4,6 8-16,5 0-20,-13-11 1,6 9-2,-23 0 1</inkml:trace>
          <inkml:trace contextRef="#ctx0" brushRef="#br0" timeOffset="21716.2421">15568-647 93,'22'2'35,"-22"-2"1,28-3-3,-9-4-37,3-7-27,4 14-3,-10-9 0,5 10-3</inkml:trace>
          <inkml:trace contextRef="#ctx0" brushRef="#br0" timeOffset="22114.2649">16442-671 67,'25'0'30,"-25"0"0,23-11-20,-2 18-29,-21-7-7,0 0-4,-5-19 2</inkml:trace>
          <inkml:trace contextRef="#ctx0" brushRef="#br0" timeOffset="22800.3041">17295-691 101,'0'0'40,"-27"-5"2,27 5-2,0 0-27,-16-12-3,16 12-4,0 0-3,0 0-3,0 0 0,20-5 0,-1 3 0,8 0 0,3-1 0,16-1 0,8-1 0,8-1 0,7 3 0,-5-1 0,-3 1 0,-4-1 0,-4 8 0,-21-9-6,10 15-28,-21-6-8,-21-4-1,21 7 0</inkml:trace>
          <inkml:trace contextRef="#ctx0" brushRef="#br0" timeOffset="23071.3195">17918-866 97,'0'0'41,"11"-18"1,-11 18 0,28-10-26,2 20-7,-11-8-1,9 10-8,-3-1 0,5 5 0,-3 1 0,-1 2 0,-8 3 0,-4-1 0,-9 1 0,-3-2 0,-4 1 0,-17-11-5,1 6-36,-14-2-2,-6-3 2,-1-1-2</inkml:trace>
        </inkml:traceGroup>
      </inkml:traceGroup>
    </inkml:traceGroup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4:06.2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4123CC9-FD3B-4242-BFF0-37091A2F9BAA}" emma:medium="tactile" emma:mode="ink">
          <msink:context xmlns:msink="http://schemas.microsoft.com/ink/2010/main" type="writingRegion" rotatedBoundingBox="1364,15560 25200,15240 25231,17530 1394,17850"/>
        </emma:interpretation>
      </emma:emma>
    </inkml:annotationXML>
    <inkml:traceGroup>
      <inkml:annotationXML>
        <emma:emma xmlns:emma="http://www.w3.org/2003/04/emma" version="1.0">
          <emma:interpretation id="{4F49BC7D-50E5-41D8-8BA1-F65CEB7D3904}" emma:medium="tactile" emma:mode="ink">
            <msink:context xmlns:msink="http://schemas.microsoft.com/ink/2010/main" type="paragraph" rotatedBoundingBox="1364,15560 25200,15240 25231,17530 1394,17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7327DA-D6AE-412B-84EA-C333071CAD14}" emma:medium="tactile" emma:mode="ink">
              <msink:context xmlns:msink="http://schemas.microsoft.com/ink/2010/main" type="line" rotatedBoundingBox="1364,15560 25200,15240 25231,17530 1394,17850"/>
            </emma:interpretation>
          </emma:emma>
        </inkml:annotationXML>
        <inkml:traceGroup>
          <inkml:annotationXML>
            <emma:emma xmlns:emma="http://www.w3.org/2003/04/emma" version="1.0">
              <emma:interpretation id="{508EB693-1892-49F4-B5C5-8B5C44872C66}" emma:medium="tactile" emma:mode="ink">
                <msink:context xmlns:msink="http://schemas.microsoft.com/ink/2010/main" type="inkWord" rotatedBoundingBox="1343,15832 6887,15659 6939,17324 1395,17498"/>
              </emma:interpretation>
              <emma:one-of disjunction-type="recognition" id="oneOf0">
                <emma:interpretation id="interp0" emma:lang="en-US" emma:confidence="0">
                  <emma:literal>deceit-jinni</emma:literal>
                </emma:interpretation>
                <emma:interpretation id="interp1" emma:lang="en-US" emma:confidence="0">
                  <emma:literal>deceit-init</emma:literal>
                </emma:interpretation>
                <emma:interpretation id="interp2" emma:lang="en-US" emma:confidence="0">
                  <emma:literal>die-it-jinni</emma:literal>
                </emma:interpretation>
                <emma:interpretation id="interp3" emma:lang="en-US" emma:confidence="0">
                  <emma:literal>de-pit-jinni</emma:literal>
                </emma:interpretation>
                <emma:interpretation id="interp4" emma:lang="en-US" emma:confidence="0">
                  <emma:literal>de-epic-init</emma:literal>
                </emma:interpretation>
              </emma:one-of>
            </emma:emma>
          </inkml:annotationXML>
          <inkml:trace contextRef="#ctx0" brushRef="#br0">2289 2449 97,'0'0'38,"-32"-8"1,6 6-1,-1 11-28,-20-15-3,4 13-1,-10-3-2,-3 3-2,-11-3 0,-2 6 0,-9-3 0,-1 2-1,-1 0 1,4-2-1,6-2 0,8 2 0,13-3-1,10-4 2,9 1-2,14 1-2,16-2 2,0 0 0,0 0-1,33 21 1,-1-7-1,5 4 1,13 5 0,4 1 0,6 1 0,6 3 0,-3-2 0,-3 1-1,-3-3 1,-10-1 0,-10 3 1,-14 4-2,-15 4 2,-16 3-1,-16 5 1,-13 10-1,-7 8 1,-8 11-1,-9-1 0,-1 9 0,0-2 0,2 2 0,5-3 0,11-6 0,4-8 0,8-13-1,14-7 1,9-10-1,9-10 1,13-6 0,8-9 0,11-3 0,8-6 0,11-1 1,6-4 0,12-2 1,8-4-2,5 1 0,2 2 0,-1-1 0,-3 1 0,-4-1 0,-8 2 0,-13 0 0,-11 4 0,-12 0-2,-7 3-2,-25 2-4,26-5-12,-26 5-19,-5-18-1,5 18 0,-27-21 0</inkml:trace>
          <inkml:trace contextRef="#ctx0" brushRef="#br0" timeOffset="481.0275">2314 3507 97,'0'32'38,"0"-2"1,0-7-2,0 14-24,0-37-6,0 24-3,0-24-4,-2 16-3,11 5-11,-9-21-24,-2 19 0,2-19 0,-9 18 0</inkml:trace>
          <inkml:trace contextRef="#ctx0" brushRef="#br0" timeOffset="284.0162">2395 2321 86,'0'0'36,"-11"16"-1,4 3 2,-3 11-21,-1-2-12,8 11-2,3 8-9,-9 6-28,3-2-1,6 9 1,-5 1-2</inkml:trace>
          <inkml:trace contextRef="#ctx0" brushRef="#br0" timeOffset="2855.1633">2861 2583 62,'-28'35'37,"3"9"-1,-10 7 2,5-2-14,10 22-11,-20-17-2,15 13-5,0-7-1,11 3-3,2-3 0,12-6 0,5-3-2,14-7 1,8-7-2,8-9 0,15 0-3,1-19-4,18 10-13,-4-22-18,0-10 2,-3-4 0,-2-6-2</inkml:trace>
          <inkml:trace contextRef="#ctx0" brushRef="#br0" timeOffset="2163.1237">2977 3072 95,'-21'-15'37,"21"15"1,0 0-1,-17-15-27,17 15-4,0 0-1,0 0-3,15 1-1,-15-1-1,27 2 0,-4-4 0,2 1-2,-1-10-5,13 13-11,-5-11-19,-7 0 0,0 1 1,-8-1-2</inkml:trace>
          <inkml:trace contextRef="#ctx0" brushRef="#br0" timeOffset="2471.1414">3387 2804 89,'0'0'36,"-20"27"1,12 1 2,6 14-26,-14-7-3,14 16-3,-8-3-2,11 6-2,-2-5-1,2-5 0,1-5-1,3-4 0,3-9-3,-3-10-1,2 7-5,-7-23-20,0 0-10,0 0 0,-5-30-1,-2 7-1</inkml:trace>
          <inkml:trace contextRef="#ctx0" brushRef="#br0" timeOffset="3275.1873">3569 2574 82,'0'0'37,"26"7"0,-26-7 1,36 37-25,-28-21 0,14 21-4,-12-4-1,10 22-2,-10-4 0,2 14-3,-4-2 0,0 9-3,-6 0 0,0 0 0,-2-2 0,-5-3 0,-2-12 0,-2-6 0,0-7 0,-5-12 0,1-4 0,-4-19-3,17-7-13,-27-3-24,15-13-2,-2-14 1,0-5 0</inkml:trace>
          <inkml:trace contextRef="#ctx0" brushRef="#br0" timeOffset="3674.2102">3913 2388 80,'0'0'36,"0"0"-1,-2 23 1,2-23-22,-9 33-5,9-33-2,-3 37-4,5-19-2,-2 1 0,3-1-1,-3-18-1,14 22-5,-14-22-7,21-8-23,-21 8 0,25-18 1,-9 1-2</inkml:trace>
          <inkml:trace contextRef="#ctx0" brushRef="#br0" timeOffset="3849.2202">3929 2068 91,'0'0'34,"-16"16"-1,14 5 1,2-2-30,2 1-7,3 4-24,6-6-6,10 8 0,-3-10-1</inkml:trace>
          <inkml:trace contextRef="#ctx0" brushRef="#br0" timeOffset="4749.2716">4278 2820 72,'0'0'37,"0"0"-1,0 0 3,-8-17-18,8 17-8,0 0-4,-6 19-3,6-19-1,-12 21-1,12-21 1,-13 30-2,5-11 2,2 8-5,-4-3 0,4 6 0,-1 0 0,4-2 0,-1 6 0,1-6 0,1-4 0,2-3 0,5-3 0,-5-18 0,9 23 0,-9-23 0,18 7 0,-2-14 0,0-6 0,1-2 0,4-6 0,1-6 0,1-1 0,-2-5 0,-2-4 0,-3 9 0,-5 0 0,1 10 0,-7-1 0,-5 19 0,6-21 0,-6 21 0,0 0 0,0 0 0,0 0 0,1 21 0,1-6 0,2 7 0,-4 0 0,0 1 0,1 4 0,-1-1 0,4 0 0,-4 1 0,2-1 0,-1-3 0,3-4 0,0-3 0,-4-16 0,8 30 0,-8-30 0,6 17 0,-6-17 0,0 0 0,0 0 0,0 0-5,23 13-20,-23-13-15,0 0-2,0 0 1,0 0 1</inkml:trace>
          <inkml:trace contextRef="#ctx0" brushRef="#br0" timeOffset="5104.292">4668 3275 96,'0'0'37,"0"0"1,0 0 1,-1 23-24,1-23-5,-9 21-3,9-21-2,-9 32-2,5-16-1,3 7 1,-1-2-3,2-2 0,2 0 0,3-1 0,-5-18 0,16 23-3,-16-23-3,19 3-9,1-8-23,-20 5-2,30-33 1,-14 3-1</inkml:trace>
          <inkml:trace contextRef="#ctx0" brushRef="#br0" timeOffset="5260.3009">4764 2996 127,'-16'0'40,"16"0"0,-23 9-2,23-9-36,14 23-16,-14-23-23,21 10-3,-21-10 1,21 23-2</inkml:trace>
          <inkml:trace contextRef="#ctx0" brushRef="#br0" timeOffset="-2566.1467">132 3182 110,'-21'28'38,"21"-28"0,0 0-1,0 0-36,44-5-34,-9-7-3,-1-2-1,5 5-1</inkml:trace>
          <inkml:trace contextRef="#ctx0" brushRef="#br0" timeOffset="-2973.17">-366 3230 74,'0'0'37,"-18"-13"0,18 13 1,-19-12-15,19 12-11,-23-2-1,23 2-4,-32 4-2,9 3 0,-5 2-2,2 8 0,-8 8-3,-1 5 0,0 3 0,1 8 0,2 6 0,13-3 0,3-2 0,5-5 0,10-7 0,8-9 0,10-9 0,8-14 0,10-13 0,1-10 0,1-7 0,3-10 0,-3-5 0,2-4 0,-4-2 0,-6 2 0,-5 4 0,-4-1 0,-3 1 0,-6 1 0,1-5 0,-1-2 0,0-5 0,-1-3 0,1-4 0,-4 0 0,0 3 0,-4 4 0,4 9 0,-5 11 0,-5 9 0,-1 14 0,4 15 0,0 0 0,-19 7 0,13 16 0,1 6 0,2 8 0,-1 9 0,1 12 0,-1 9 0,4 1 0,0 6 0,2 5 0,-4-3 0,2 3 0,-2-9 0,8-10 0,-1-11 0,4-5 0,-4-12 0,-1-10 0,3-4 0,-7-18 0,0 0 0,0 0-7,0 0-32,0 0-3,17-4 1,-17 4 0</inkml:trace>
          <inkml:trace contextRef="#ctx0" brushRef="#br0" timeOffset="-2725.1558">137 3035 98,'32'1'35,"-32"-1"0,30 6 1,-12-5-32,-1 3-9,6-1-27,-3-6-3,3 5 1,-23-2-2</inkml:trace>
        </inkml:traceGroup>
        <inkml:traceGroup>
          <inkml:annotationXML>
            <emma:emma xmlns:emma="http://www.w3.org/2003/04/emma" version="1.0">
              <emma:interpretation id="{A4B4BF64-EB58-4A47-8629-D360D1A84354}" emma:medium="tactile" emma:mode="ink">
                <msink:context xmlns:msink="http://schemas.microsoft.com/ink/2010/main" type="inkWord" rotatedBoundingBox="19366,15649 23385,15595 23402,16851 19382,16905"/>
              </emma:interpretation>
              <emma:one-of disjunction-type="recognition" id="oneOf1">
                <emma:interpretation id="interp5" emma:lang="en-US" emma:confidence="0">
                  <emma:literal>Ui^H,e--ats_=Hi-=tHi-..&lt;H.t16)</emma:literal>
                </emma:interpretation>
                <emma:interpretation id="interp6" emma:lang="en-US" emma:confidence="0">
                  <emma:literal>Hittite-Taoism-tic-skis-kit))</emma:literal>
                </emma:interpretation>
                <emma:interpretation id="interp7" emma:lang="en-US" emma:confidence="0">
                  <emma:literal>Hittite-Taoism-tic-skis-knit))</emma:literal>
                </emma:interpretation>
                <emma:interpretation id="interp8" emma:lang="en-US" emma:confidence="0">
                  <emma:literal>Hittite-Taoism-tic-skins-knit))</emma:literal>
                </emma:interpretation>
                <emma:interpretation id="interp9" emma:lang="en-US" emma:confidence="0">
                  <emma:literal>Ui-H,e--ats_=Hi-=tHi-.iittn)</emma:literal>
                </emma:interpretation>
              </emma:one-of>
            </emma:emma>
          </inkml:annotationXML>
          <inkml:trace contextRef="#ctx0" brushRef="#br0" timeOffset="19924.1395">17632 2434 86,'0'0'37,"0"0"0,-21 1 2,-1-4-24,1 24-3,-12-10-4,8 11-2,-10-1-2,-1 6-1,-4-3 0,8 3-1,0-4 1,7 1-3,1-4 0,3-5 0,5-1 0,16-14 0,-14 20 0,14-20 0,0 0 0,24 16 0,-6-9 0,5-2 0,5 4 0,4-1 0,3 3 0,-1-2 0,-1 3-5,-6-8-1,8 10-7,-35-14-26,28 8 0,-28-8-1,16 0 0</inkml:trace>
          <inkml:trace contextRef="#ctx0" brushRef="#br0" timeOffset="20151.1525">17833 2662 94,'0'0'37,"23"0"-2,-23 0 3,18-9-27,-18 9-13,26-1-21,-10 2-13,-16-1 1,23 4-2,-23-4 1</inkml:trace>
          <inkml:trace contextRef="#ctx0" brushRef="#br0" timeOffset="20294.1608">18105 2718 74,'17'2'26,"-17"-2"-17,0 0-9,30-7-28,-30 7 1,27-7 0</inkml:trace>
          <inkml:trace contextRef="#ctx0" brushRef="#br0" timeOffset="20436.1689">18371 2752 67,'0'0'26,"20"5"-11,-20-5-15,0 0-26,32-5-1,-32 5 2</inkml:trace>
          <inkml:trace contextRef="#ctx0" brushRef="#br0" timeOffset="20571.1766">18608 2743 39,'16'-4'23,"-16"4"2,17-7-8,-1 13-33,-16-6-3,29-7-1,-29 7-2</inkml:trace>
          <inkml:trace contextRef="#ctx0" brushRef="#br0" timeOffset="24790.418">19023 2472 51,'0'-15'34,"0"15"-1,-7 15 3,7-15-12,-9 32-6,-11-18-4,12 18-3,-17-10-3,4 15-1,-11-8-2,2 4-2,-5-5 0,-2 0-1,-6-5-1,6-2-1,0-5 1,5-4-2,9-3 1,7-6 0,16-3 0,0 0 0,0 0 0,0 0-1,30-1 2,-5 4-1,7 1 0,1 6 0,3-1 1,1 9-1,0-1 1,-4 3-1,1-3 0,-8 1 0,-4-2-1,-6-4 0,-16-12-1,17 16-3,-17-16-5,0 0-12,0 0-17,0 0 0,0 0 0,0 0 1</inkml:trace>
          <inkml:trace contextRef="#ctx0" brushRef="#br0" timeOffset="25400.4528">19335 2771 76,'16'-10'35,"-16"10"1,0 0 0,32 17-20,-32-17-6,33 9-1,-15-7-5,9 3-1,-1-5-2,2-2-1,2 0-1,-5-6-1,3 4-3,-12-12-3,11 15-7,-20-17-15,3 2-4,3 0-2,-6-7 1</inkml:trace>
          <inkml:trace contextRef="#ctx0" brushRef="#br0" timeOffset="25195.4411">19370 2536 85,'0'0'35,"0"0"3,0 0 0,23 38-23,-23-38-2,0 42-4,-3-13-3,6 11-2,-4 0 0,1 8-2,-4-2 0,4 1-2,-2-7 1,2-1-1,2-7 1,-2-10-2,2 1-1,-2-23-3,0 18-5,0-18-14,-16-21-15,9-2-1,0-2 1,0-4 0</inkml:trace>
          <inkml:trace contextRef="#ctx0" brushRef="#br0" timeOffset="26955.5418">19432 2221 74,'0'0'36,"0"0"0,0 0 1,6-21-20,-6 21-5,0 0-1,0 0-4,0 0-1,0 0-1,0-16-1,0 16 0,0 0-1,0 0 0,3-23-3,-3 23 0,7-17 0,-7 17 0,11-30 0,-2 14 0,-1-2 0,5 1 0,1-1 0,-14 18 0,26-30 0,-26 30 0,18-14 0,-18 14 0,0 0 0,0 0 0,0 0 0,16 18 0,-16-18 0,9 35 0,-2-12 0,5 3 0,0 2 0,3 1 0,2-3 0,-3-5 0,2 2 0,-3-7 0,3-4 0,-16-12 0,37 12-29,-37-12-13,24-1-1,-24 1 1</inkml:trace>
          <inkml:trace contextRef="#ctx0" brushRef="#br0" timeOffset="25670.4683">19743 2507 75,'0'0'36,"0"0"0,0 0 1,16 8-18,-16-8-4,-5 15-4,5-15-3,-8 41-1,3-17-1,5 15-1,-7 1-5,0 11 0,2 2 0,1 0 0,2 0 0,1-4 0,-1-4 0,4-6 0,1-4 0,-1-14 0,5-1 0,-7-20-4,18 15-14,-18-15-22,17-19-2,-10-2 2,4 2-1</inkml:trace>
          <inkml:trace contextRef="#ctx0" brushRef="#br0" timeOffset="25940.4837">19935 3026 88,'0'0'36,"-19"30"2,7-14 0,-8-9-24,20 17-3,0-24-4,-14 34-3,7-15-2,7 2 0,2-2-2,1 1 0,8-5-2,-11-15-2,28 22-8,-28-22-24,37-11-3,-12-7 1,0-4 0</inkml:trace>
          <inkml:trace contextRef="#ctx0" brushRef="#br0" timeOffset="26113.4936">20119 2803 91,'-16'-16'35,"16"16"-2,-16-2 3,16 2-29,0 0-4,0 0-3,0 0-11,0 0-23,0 0 0,-5 23 0,5-23-1</inkml:trace>
          <inkml:trace contextRef="#ctx0" brushRef="#br0" timeOffset="27880.5947">20659 2558 80,'0'0'37,"0"0"-1,0 0 3,0-17-23,0 17-4,-18 12-3,18-12-3,-23 25-1,9-6-1,-9-1-1,2 6 1,-9-3-2,2 6 0,-4-4-2,2-1 0,0-2 0,5-3 0,4-1 0,5-5 0,16-11 0,-15 17 0,15-17 0,0 0 0,14 20 0,2-10 0,3-1 0,2 7 0,7 0 0,1 1 0,4-1 0,-1 0 0,-2 1 0,-4-4 0,1 2-3,-27-15-3,35 23-10,-35-23-22,16 6-4,-16-6 3,0 0-1</inkml:trace>
          <inkml:trace contextRef="#ctx0" brushRef="#br0" timeOffset="28190.6124">20961 2752 93,'0'0'38,"19"-4"-3,-19 4 3,9-17-26,-9 17-6,0 0-4,0 0-10,23-7-26,-23 7-4,18-2 3,-18 2-3</inkml:trace>
          <inkml:trace contextRef="#ctx0" brushRef="#br0" timeOffset="28346.6214">21175 2762 76,'0'0'30,"31"0"-9,-31 0-20,25-12-27,0 15-3,-25-3 1</inkml:trace>
          <inkml:trace contextRef="#ctx0" brushRef="#br0" timeOffset="8390.4798">8125 2808 100,'0'0'36,"-12"-16"3,12 16-2,0 0-24,-26-10-4,26 10-2,-20 8-1,20-8-2,-16 34 0,9-3-4,-3 3 0,1 6 0,2 4 0,5 2 0,4 0 0,7-4 0,1-11 0,11-6 0,4-15 0,7-10 0,5-10 0,2-11 0,1-11 0,1-10 0,-4-9 0,-3-3 0,-6-1 0,-3 2 0,-4 6 0,-5 3 0,-8 9 0,-2 9 0,-6 10 0,0 16 0,0 0 0,0 0 0,-11 33 0,2-7 0,2 6 0,0 9 0,0 2 0,2 5 0,-4-1 0,7 8 0,-5-4 0,4 1 0,1-1 0,2-7 0,3-3 0,-1-10 0,5-2 0,-3-12 0,-4-17 0,0 0 0,35 4-29,-26-25-12,0-1 0,-2-7 0,0 4 0</inkml:trace>
          <inkml:trace contextRef="#ctx0" brushRef="#br0" timeOffset="8660.4954">8644 3196 96,'0'32'37,"-7"-9"1,-5 1-1,10 15-23,-17-20-3,14 17-4,-3-10-3,7 5 0,2-4-3,7-4 0,2-6-1,-10-17-1,30 16-1,-30-16-3,41-14-7,-29-9-23,9-10-3,-1-9 0,-3-8-1</inkml:trace>
          <inkml:trace contextRef="#ctx0" brushRef="#br0" timeOffset="8802.5035">8759 2947 108,'-19'0'33,"19"0"3,-16 17-3,16-17-31,-2 16-7,2-16-26,23 9-2,-23-9-1,27 2-1</inkml:trace>
          <inkml:trace contextRef="#ctx0" brushRef="#br0" timeOffset="9096.5203">9126 2402 118,'0'0'36,"0"0"2,0 0-2,0 0-35,-16 28-5,4-9-29,12 1-3,2 8-1,-4 2 1</inkml:trace>
          <inkml:trace contextRef="#ctx0" brushRef="#br0" timeOffset="9262.5298">9183 3007 108,'-2'21'35,"4"0"2,-6-2-3,-5-3-33,9 1-27,0-17-8,11 25 0,-11-25-2</inkml:trace>
          <inkml:trace contextRef="#ctx0" brushRef="#br0" timeOffset="10961.627">9958 2341 111,'0'0'38,"9"21"2,-15 1-1,6 19-30,-10-4-1,10 17-2,-7 1-2,7 4-4,-4-1 0,4 2 0,0-5 0,2-4 0,-2-9 0,2-7 0,-1-7 0,-2-9 0,2-1 0,-1-18-7,0 0-12,-12-21-20,5-4-2,-7-10 1,1-2 0</inkml:trace>
          <inkml:trace contextRef="#ctx0" brushRef="#br0" timeOffset="11111.6356">9903 2653 64,'0'0'34,"35"4"-1,-19-4 1,11-2-9,4 9-15,-1-14-4,11-2-8,7 2-7,-6-10-22,-3-8-2,5 4 0,-12-11-1</inkml:trace>
          <inkml:trace contextRef="#ctx0" brushRef="#br0" timeOffset="11352.6494">10348 2270 99,'0'0'38,"-21"39"2,8 0 0,12 19-25,-22-11-4,19 16-3,-8-5-4,8 4-4,1-6 0,6-2 0,1-4 0,5-6 0,-2-8 0,0-6 0,1-2 0,-4-12-3,10 12-14,-14-28-22,0 0-2,20-1 2,-20 1-3</inkml:trace>
          <inkml:trace contextRef="#ctx0" brushRef="#br0" timeOffset="11570.6618">10533 2931 105,'4'28'39,"-6"4"0,-3-6-1,-1 20-26,-2-20-6,11 6-1,-3-6-4,2-5-2,7 2-5,-9-23-14,0 0-17,21 14-2,-21-14 0,21-12 0</inkml:trace>
          <inkml:trace contextRef="#ctx0" brushRef="#br0" timeOffset="12600.7207">11132 2402 91,'0'0'36,"0"0"1,0 0 2,0 0-23,-9 33-4,-11-17-3,10 14-3,-13-5-2,0 10 1,-7-4-5,0 3 0,-2-2 0,2-6 0,-2-2 0,6-2 0,-1-7 0,6-2 0,5-5 0,16-8 0,-19 9 0,19-9 0,0 0 0,16 6 0,0-1 0,5 0 0,7 2 0,4 0 0,5 2 0,0-2-2,4 2-2,-8-11-5,13 13-17,-12-11-13,-6-4-1,-9 0 0,-19 4 1</inkml:trace>
          <inkml:trace contextRef="#ctx0" brushRef="#br0" timeOffset="12819.7333">11329 2652 83,'0'0'37,"21"-7"-2,-21 7 1,20-16-18,-20 16-13,26-2-6,-26 2-20,18-11-13,-2 15-1,-16-4 1,25 9-3</inkml:trace>
          <inkml:trace contextRef="#ctx0" brushRef="#br0" timeOffset="12977.7423">11635 2666 40,'0'0'23,"28"-9"1,-28 9-2,26-16-25,1 27-16,-27-11-2,32 8-1,-32-8 0</inkml:trace>
          <inkml:trace contextRef="#ctx0" brushRef="#br0" timeOffset="13171.7534">12004 2666 48,'21'-2'26,"-21"2"3,0 0-3,0 0-14,21 5-10,-21-5-4,21-3-15,0 10-9,-21-7-1,25-4 0,-25 4 0</inkml:trace>
          <inkml:trace contextRef="#ctx0" brushRef="#br0" timeOffset="13352.7638">12300 2611 61,'20'4'28,"-20"-4"-4,0 0-16,0 0-28,0 0-6,22 12 0,-22-12 0</inkml:trace>
          <inkml:trace contextRef="#ctx0" brushRef="#br0" timeOffset="14096.8062">12893 2402 85,'0'0'38,"0"0"0,0 0 2,0 0-22,0 0-5,0 0-3,-26 23-4,-2-9 1,1 11-7,-8-3 0,-2 8 0,-4 2 0,4 0 0,0-1 0,7-1 0,2-2 0,6-3 0,5-2 0,4-6 0,5-1 0,8-16 0,0 21 0,0-21 0,24 14 0,-2-7 0,2 0 0,6 2 0,2 0 0,-2 1 0,0 1 0,-7 1 0,0 7 0,-23-19-10,33 16-30,-33-16 0,9 16-1,-9-16 0</inkml:trace>
          <inkml:trace contextRef="#ctx0" brushRef="#br0" timeOffset="14640.8374">13354 2281 106,'0'0'39,"12"-20"2,-12 20-1,0 0-27,0 0-3,-12 30-4,10 2-6,-7 0 0,4 12 0,-6 3 0,4 7 0,-1 3 0,1-6 0,3-6 0,2-6 0,4-6 0,-2-8 0,5-4 0,-5-21 0,9 19-10,-9-19-23,-9-21-7,8 2-3,-1-2 4,-2-9-1</inkml:trace>
          <inkml:trace contextRef="#ctx0" brushRef="#br0" timeOffset="14826.8481">13315 2551 85,'0'0'37,"23"-8"-1,-23 8 1,0 0-24,35 5-2,-35-5-3,39 0-4,-16-2-1,9 0-2,-2-3-1,2-2-2,1 4-2,-8-15-5,12 18-7,-18-11-21,1-1 0,-20 12-1,23-24 1</inkml:trace>
          <inkml:trace contextRef="#ctx0" brushRef="#br0" timeOffset="15111.8644">13762 2177 102,'0'0'38,"0"0"3,0 0-1,0 34-25,-16-15-4,12 25-3,-10-2-8,4 14 0,-6 2 0,3 2 0,1 0 0,1-1 0,3-6 0,2-5 0,3-10 0,1-6 0,2-6 0,0-10 0,3 2 0,-3-18-2,15 22-22,-15-22-17,0 0-2,0 0 2,21-7-1</inkml:trace>
          <inkml:trace contextRef="#ctx0" brushRef="#br0" timeOffset="15563.8902">14046 2731 98,'0'0'39,"0"0"0,0 0 1,-50-9-27,50 9-3,-33 17-2,17-4-3,-7-6-2,23-7-3,-30 23 0,30-23 0,-19 22 0,19-22 0,-2 25 0,2-25 0,12 23 0,-12-23 0,25 24 0,-9-8 0,3-2 0,2-1 0,-3 4 0,-2-1 0,-5 5 0,-4 0 0,-6 0 0,-4 2 0,-6-4 0,-5 1 0,-4-1 0,-6-8 0,8 6 0,-18-15-32,11-2-10,-3-11-1,3-1-1</inkml:trace>
          <inkml:trace contextRef="#ctx0" brushRef="#br0" timeOffset="16420.9391">14665 2413 110,'0'0'39,"0"0"1,-19 22-1,8-6-30,15 18-1,-11-3-3,14 10-2,-7-1-1,5 1-2,-5-5 0,2-2 0,-4-6 0,2-9 0,2 1-3,-2-20-3,-2 15-3,2-15-9,-5-17-13,5 17-9,-7-30 3,-4 4 11,11 26 10,-5-34 8,5 34 7,-9-21 10,9 21 17,-10-17 9,10 17-1,21 1-9,-21-1-9,37-10-5,-11-3-2,20 12-2,-2-10-2,16 8-2,2-4 0,7 1-1,7 1-1,5 0 0,2 1 0,0-1-1,-4 1 1,-8-1-1,-6 2-1,-12-1-1,-12 4-1,-16-7-3,-1 19-14,-24-12-19,0 0 0,0 0-1,0 0 1</inkml:trace>
          <inkml:trace contextRef="#ctx0" brushRef="#br0" timeOffset="16699.9552">15560 2465 104,'16'-3'39,"5"3"2,-3 0-1,12 10-28,-14-15-1,11 12-3,-10-2-8,6 6 0,-23-11 0,28 26 0,-28-26 0,6 35 0,-12-14 0,-2 4 0,-5-2 0,-6 0 0,3 0 0,-11-11 0,22 6-31,5-18-12,-19 19 0,19-19 0</inkml:trace>
          <inkml:trace contextRef="#ctx0" brushRef="#br0" timeOffset="18406.0528">16349 2281 82,'0'0'37,"0"0"1,0 23 0,9 8-21,-23-8-3,16 21-5,-11 0-1,13 16-2,-10-2-2,6 7-2,-5-7-2,3 3 0,2-3 0,0-7 0,2-7 0,-4-9 0,1-5 0,-5-9 0,6-1 0,0-20-9,0 0-8,-24-16-22,18-9-2,3-10 1,-1-2 0</inkml:trace>
          <inkml:trace contextRef="#ctx0" brushRef="#br0" timeOffset="18797.0752">16319 2701 55,'0'0'33,"36"-11"-1,-13 8 3,10-6-12,11 11-11,-10-16-3,15 7-3,-12-11-3,6 0-1,-10-3-1,-4-1-1,-10 0-2,-7-6-3,-1 9-2,-11-16 0,7 10 0,-11-12 0,10 7 2,-8-1 2,2 1 7,5 12 2,-8-8 3,3 26 2,0 0 1,0 0 0,-4 25-2,4 10-1,-7-2-3,2 13-2,-2 0 0,3 6-4,1-1 0,1 0 0,-2-2 0,3-6 0,-1-7 0,2-6 0,2-3 0,-2-11 0,5-1-2,-5-15-7,0 0-13,23 6-18,-23-6-1,19-16 1,-19 16 0</inkml:trace>
          <inkml:trace contextRef="#ctx0" brushRef="#br0" timeOffset="19015.0876">16907 2826 104,'0'24'38,"-3"4"0,1 2 0,-16-2-30,20 9-2,-4-9-2,6 0-1,-1-5-3,1-7-2,10 3-5,-14-19-16,0 0-16,16-5 2,-16 5-1,19-28-1</inkml:trace>
          <inkml:trace contextRef="#ctx0" brushRef="#br0" timeOffset="28650.6387">21653 2840 51,'0'0'21,"30"-9"-13,-30 9-8,5-16-23,11 25 1</inkml:trace>
          <inkml:trace contextRef="#ctx0" brushRef="#br0" timeOffset="30632.7521">22036 2571 64,'0'0'34,"16"-7"1,-16 7 0,14 16-16,-14-16-3,0 0-5,0 0-3,-2 17-1,2-17-1,-14 18-2,14-18 0,-26 19-1,4-7-1,1 4 0,-7-2-1,0 0 0,-2 2 0,0-2 1,1 0-2,5 0 0,3-1 0,21-13 0,-23 19 0,23-19 0,0 0 0,0 17 0,0-17 0,21 11 0,-21-11 0,26 18 0,-10-4 0,4 0 0,-1 3 0,-1 1 0,-1-2 0,1 3 0,-4 0 0,0-3 0,-14-16 0,23 26-3,-23-26-1,14 20-3,0-1-7,-14-19-24,0 0-2,0 0 1,0 0 0</inkml:trace>
          <inkml:trace contextRef="#ctx0" brushRef="#br0" timeOffset="31211.7852">22352 2666 44,'12'-18'31,"-12"18"1,0 0-3,4-18-8,-4 18-1,0 0-6,0 0-3,0 0-2,0 0-1,0 0-2,0 0 0,0 0-1,0 0-1,0 0 0,0 0 0,5 22-1,-5-22 1,-3 28-4,1-5 0,-4 1 0,5 8 0,-5 3 0,3 4 0,-2-1 0,1 4 0,-1-1 0,1-3 0,1-4 0,1-6 0,-2-5 0,4-7 0,0-16 0,-1 15 0,1-15 0,0 0-4,0 0-8,3-36-21,1 14-9,-4-11 3,3 3-1,-3-1 1,6 11 15,-15-11 5</inkml:trace>
          <inkml:trace contextRef="#ctx0" brushRef="#br0" timeOffset="31407.7964">22332 2889 14,'6'-16'29,"-6"16"3,0 0 4,0 0-3,0 0-10,21 11-2,-21-11-7,30 0-5,-14-8-3,9 7-3,-1-8-1,5 4-1,-3-6 0,-1 4 0,-1-3-2,-2 3 1,-1 3-2,-21 4-3,35-7-7,-35 7-14,11-21-11,-11 21 1,17-21 0,-17 21 1</inkml:trace>
          <inkml:trace contextRef="#ctx0" brushRef="#br0" timeOffset="31769.8172">22717 2569 65,'9'-26'36,"-9"26"-1,7-16 3,-7 16-13,0 0-11,0 0-2,0 0-5,0 0 0,16 3-1,-16-3-1,2 25 0,-7-8-5,5 8 0,-4 1 0,2 6 0,-3 0 0,3 6 0,-3-2 0,0 4 0,-1 0 0,3 3 0,-1-5 0,2-1 0,1-2 0,2-7 0,-1 0 0,4-8 0,1-4 0,-5-16 0,13 17 0,-13-17 0,0 0 0,0 0-15,19-19-27,-19 19 0,9-23 1,-9 23-1</inkml:trace>
          <inkml:trace contextRef="#ctx0" brushRef="#br0" timeOffset="32519.8601">22971 3077 55,'0'0'35,"16"-9"0,-16 9 2,0 0-12,0 0-9,0 0-3,0 0-3,0 0-2,0 0-2,-16 4-1,16-4-1,-21 5 0,5-3-2,16-2-2,-30 14 0,30-14 0,-30 14 0,30-14 0,-21 15 0,21-15 0,0 0 0,-14 20 0,14-20 0,0 0 0,0 21 0,0-21 0,0 0 0,19 21 0,-19-21 0,20 23 0,-20-23 0,28 26 0,-28-26 0,28 34 0,-17-19 0,-2 1 0,-2 2 0,0-2 0,-7-16 0,3 24 0,-3-24 0,-5 21 0,5-21 0,-16 18 0,16-18 0,-26 10 0,10-6 0,-2-2 0,-1 1 0,-1-5 0,5 4 0,-1-4 0,16 2 0,-25-1-3,25 1-38,0 0-2,0 0 0,0 0 0</inkml:trace>
          <inkml:trace contextRef="#ctx0" brushRef="#br0" timeOffset="35103.0078">9829 1880 59,'-21'-17'32,"21"17"2,-32-13 0,12 5-15,20 8-3,-24 10-3,20 13-2,-12-4-2,9 23-2,-10 1-1,8 18 0,-9 4-1,6 18-1,-8-1-4,5 11 0,-1 2 0,3 5 0,6-1 0,2 3 0,7-4 0,8 1 0,6-5 0,12 1 0,4-7 0,11-7 0,6-7 0,6-13 0,8 4-5,-6-31-35,1-8-2,-9-19 0,-4-7 1</inkml:trace>
          <inkml:trace contextRef="#ctx0" brushRef="#br0" timeOffset="35961.0569">14023 1794 82,'-11'-16'38,"11"16"-2,0 0 3,0 0-22,0 0-4,-5 28-4,5-28-3,14 44-1,-7-14-1,13 18 0,-4 6-2,12 15-2,-2 4 0,6 12 0,0 4 0,0 8 0,-6 1 0,-3 6 0,-7 0 0,-7-1 0,-8-2 0,-4-1 0,-6-7 0,-3-5 0,-4-7 0,0-13 0,-2-12 0,1-10 0,1-9 0,-2-18 0,8 2 0,-15-19-34,25-2-8,-21-21-1,10 5 0</inkml:trace>
          <inkml:trace contextRef="#ctx0" brushRef="#br0" timeOffset="36900.1106">16229 1715 50,'0'0'31,"-15"11"2,15-11-7,-22 10-3,24 9-5,-20-13-3,18 24-5,-21-13-1,14 25-2,-12-5-1,10 16 0,-9 1-2,4 13 1,-5 5-2,3 11 1,-2 3-2,2 7 1,0-2-3,6 11 0,1-7 0,6 4 0,6-8 0,8-1 0,10-8 0,9-1 0,10-11 0,10-12 0,10-1 0,5-19-3,16 8-31,-8-23-6,-8 0-2,-8-15 1</inkml:trace>
          <inkml:trace contextRef="#ctx0" brushRef="#br0" timeOffset="38020.1746">22809 2049 83,'0'0'37,"0"0"0,-5-16 2,5 16-21,0 0-6,0 0-2,0 0-3,19 4-3,-3 10 1,-4 3-2,6 15-3,0 1 0,5 15 0,1 3 0,5 10 0,-5 8 0,-1 4 0,-2 5 0,-3 1 0,-2 5 0,-7-1 0,-6-1 0,-3 4 0,-5-1 0,-4 3 0,-7 0 0,4-2 0,-7-7 0,4 2 0,-4-6 0,-2-8 0,0-6 0,0-6 0,-1-9 0,-2-8 0,1-4 0,-2-12 0,-2-1 0,3-8 0,1-3 0,-2-1 0,6 0 0,-6-9 0,14 21-6,-8-23-35,19 2-2,-27 7 1,27-7 0</inkml:trace>
        </inkml:traceGroup>
      </inkml:traceGroup>
    </inkml:traceGroup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4.8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44AD00-B2DC-4EDF-8B82-C40B03DDA58B}" emma:medium="tactile" emma:mode="ink">
          <msink:context xmlns:msink="http://schemas.microsoft.com/ink/2010/main" type="inkDrawing" rotatedBoundingBox="21468,14255 23523,14135 23532,14300 21477,14420" semanticType="underline" shapeName="Other">
            <msink:sourceLink direction="with" ref="{26F635EA-00DD-4E8C-A241-38025D8A162F}"/>
          </msink:context>
        </emma:interpretation>
      </emma:emma>
    </inkml:annotationXML>
    <inkml:trace contextRef="#ctx0" brushRef="#br0">-58 909 106,'0'0'40,"0"0"-1,0 0 1,0 0-29,0 0-3,0 0-2,0 0-1,12 21-5,-12-21 0,4 21 0,-4-3 0,7-1 0,4-1 0,3 2 0,3-3 0,6-1 0,0-5 0,9-2 0,0-7 0,5-3 0,-2-4 0,1-4 0,-5-1 0,1-2 0,-4-2 0,-6 0 0,0 0 0,-6 4 0,-2-4 0,-14 16 0,22-21 0,-22 21 0,16-5 0,-16 5 0,21 9 0,-21-9 0,30 21 0,-11-11 0,9 4 0,-1-5 0,-1-2 0,-1-2 0,-2 1 0,-4-5 0,-19-1 0,25 2 0,-25-2 0,18-2 0,-18 2 0,28-1 0,-28 1 0,34-7 0,-10 1 0,-1 1 0,0-7 0,-3 5 0,-3-5 0,3 3 0,-1-2 0,-1 4 0,-1-2 0,5 6 0,1 1 0,-1 2 0,5 5 0,-4-1 0,2 5 0,1-4 0,2 4 0,-1-2 0,-2 2 0,-3-2 0,0-2 0,1-2 0,3 1 0,-3-2 0,3-1 0,3-1 0,3 0 0,1-3 0,6-1 0,-6-1 0,-1 0 0,0-2 0,-7-2 0,-2 2 0,-2-4 0,-4 4 0,-1-1 0,2 2 0,-2-1 0,0 6 0,-16 1 0,26 0 0,-26 0 0,23 5 0,-23-5 0,21 5 0,-21-5 0,25 4 0,-7-6 0,3-5 0,0 2 0,4-10 0,0 7 0,-4-6 0,0 3 0,-21 11 0,26-19 0,-26 19 0,22-11-39,-22 11-2,0 0-1,0 0 1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5.6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07C87A-D63A-471C-A223-F5431FA27F1B}" emma:medium="tactile" emma:mode="ink">
          <msink:context xmlns:msink="http://schemas.microsoft.com/ink/2010/main" type="writingRegion" rotatedBoundingBox="22216,14661 22535,14661 22535,15003 22216,15003"/>
        </emma:interpretation>
      </emma:emma>
    </inkml:annotationXML>
    <inkml:traceGroup>
      <inkml:annotationXML>
        <emma:emma xmlns:emma="http://www.w3.org/2003/04/emma" version="1.0">
          <emma:interpretation id="{EE8FE796-C2B3-4264-96D4-488EA374F193}" emma:medium="tactile" emma:mode="ink">
            <msink:context xmlns:msink="http://schemas.microsoft.com/ink/2010/main" type="paragraph" rotatedBoundingBox="22216,14661 22535,14661 22535,15003 22216,15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110270-3B2D-4A9B-AB34-5E1C8E6B6F49}" emma:medium="tactile" emma:mode="ink">
              <msink:context xmlns:msink="http://schemas.microsoft.com/ink/2010/main" type="line" rotatedBoundingBox="22216,14661 22535,14661 22535,15003 22216,15003"/>
            </emma:interpretation>
          </emma:emma>
        </inkml:annotationXML>
        <inkml:traceGroup>
          <inkml:annotationXML>
            <emma:emma xmlns:emma="http://www.w3.org/2003/04/emma" version="1.0">
              <emma:interpretation id="{7857E89D-BAC0-4EA9-A620-FD86254BE659}" emma:medium="tactile" emma:mode="ink">
                <msink:context xmlns:msink="http://schemas.microsoft.com/ink/2010/main" type="inkWord" rotatedBoundingBox="22216,14661 22535,14661 22535,15003 22216,15003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KG</emma:literal>
                </emma:interpretation>
                <emma:interpretation id="interp4" emma:lang="en-US" emma:confidence="0">
                  <emma:literal>KS</emma:literal>
                </emma:interpretation>
              </emma:one-of>
            </emma:emma>
          </inkml:annotationXML>
          <inkml:trace contextRef="#ctx0" brushRef="#br0">695 1315 86,'0'0'37,"0"0"1,0 0 1,0 0-22,0 0-6,5 19 0,-1 6-4,-8-5-2,6 10-1,-7-2-4,3 4 0,0-2 0,1 0 0,-1-1 0,4-6 0,-2 0 0,3-7 0,-3-16 0,4 17 0,-4-17-3,0 0-15,17-24-21,-10 8-3,0-9 2,0-2-1</inkml:trace>
          <inkml:trace contextRef="#ctx0" brushRef="#br0" timeOffset="394.0226">898 1322 91,'14'19'37,"-14"-19"1,-9 23 0,-8-23-23,13 18-4,-19-13-4,23-5-3,-37 22-2,16-12 0,2-3-1,-1 2 0,3-3 0,17-6-1,-29 17 0,29-17 1,-5 16-1,5-16 0,12 20 1,-12-20 0,27 21-1,-10-9 1,5-3-1,-3 4 1,4-3-1,3 3 2,-1-3-2,-2 1-3,4 7-2,-27-18-26,37 18-8,-16-10-1,-21-8 1,19 20-2</inkml:trace>
        </inkml:traceGroup>
      </inkml:traceGroup>
    </inkml:traceGroup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19.4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144-1263 55,'0'0'35,"-16"7"0,16-7-1,0 0-11,0 0-8,-23-7-3,23 7-6,0 0-2,-3 19-1,3-19 0,5 17-1,-5-17 0,9 22 0,-9-22 0,16 15 0,-16-15 0,25 4-1,-25-4 1,31-14-1,-15 3 0,0-3 0,-5-3 0,-2-1 0,-4-1-1,-5 3 1,-4-3-1,-4 3 0,8 16 0,-27-23-1,27 23 1,-28-9 0,28 9 0,-27 12 0,27-12-1,-21 32 2,14-11-1,2 4 0,3-1 0,2 1 1,2-2-1,3-2 0,2-5 1,-7-16-1,27 19 1,-10-17-1,3-7 1,-1-2-1,1-8 1,-1 1 0,-3-5-1,-6 0 1,-3-1-1,-7 3 1,-5 1-1,5 16 0,-17-21 0,1 17 0,-2 8-1,2 3 1,16-7-2,-32 28-3,23 4-7,-6-2-26,8-1-3,1 1 2,3 0-2</inkml:trace>
  <inkml:trace contextRef="#ctx0" brushRef="#br0" timeOffset="-850.0486">-242-945 64,'24'-11'35,"-24"11"0,32-10 2,-32 10-16,0 0-8,30 42 0,-32-26-4,9 19 0,-14-7-3,2 10-1,-7-4-1,-2 4 0,-11-2-4,-2-1 0,-10-2 0,-3-1 0,-4-2 0,-6-6 0,4-3 0,2-3 0,0-6 0,3-8 0,10-3 0,4-4 0,27 3 0,0 0-2,-16-18-1,16 18 3,16-3-1,5 8 1,8 4 2,6 10-1,0 4 2,6 5-3,1 2 0,2 5 0,0-1 0,-5-1 0,-3 0 0,-6-6 0,-7-3 0,-2-4 0,-5-4 0,-16-16 0,21 21 0,-21-21-6,23-9-32,-23 9-2,10-25-2,-8 6 1</inkml:trace>
  <inkml:trace contextRef="#ctx0" brushRef="#br0" timeOffset="-1413.0808">-788-1002 57,'0'0'34,"-3"-15"0,3 15 2,0 0-19,-6-21-2,6 21-2,0 0-3,16 0-2,-16 0-2,20 19-1,-11-3 0,10 15 0,0 1-1,8 12-1,1 7 0,0 5-3,-3 6 0,-6 8 0,-4 0 0,-3 4 0,-10-2 0,-1 0 0,-9-5 0,-8 0 0,-2-8 0,-1-8 0,-2-3 0,-6-11 0,-1-4 0,-8-8 0,-4-8 0,-1-6 0,4-3 0,-5-13 0,14 5-15,-11-9-26,16-6-1,7-8 1,11-2-1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41.5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11002 8688 42,'0'0'33,"0"0"2,0 0 1,3 16-6,-3-16-12,27 5-3,-27-5-4,37 7-3,-16-9-1,13 11-2,-4-9-1,10 4 0,-1-8-2,7-3-1,-2-3 0,0-5 0,-3-2 1,-2-4-2,-6 0 0,-6 0 0,-6 0 0,-9-1 0,-3 3 0,-9 2 0,-5 1 0,5 16 0,-27-27 0,8 20 0,-4 2 0,-5 3 0,-4 2 0,-2 6 0,1 1 0,-4 0 0,3 1 0,1 5 0,-1 3 0,4 3 0,0 2 0,6 5 0,2 1 0,6 4 0,4 3 0,5-1 0,5 2 0,9-1 0,6 1 0,6 0 0,4 2 0,5 0 0,2 1 0,0 5 0,4-1 0,-4 3 0,-4-1 0,-4 2 0,-5-6 0,-6 4 0,-4-3 0,-4-6 0,-6-2 0,-6-3 0,-3-7 0,-4-2 0,-5-3 0,-4-8 0,-3-3 0,-6-7 0,-1 0 0,-2-5 0,-2 0 0,0-2 0,4 3 0,1-3 0,17 14 0,-5-7-39,22 0-4,-16-2 0,16 2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48.3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0-2 76,'0'0'31,"23"-3"-10,-23 3-19,0 0-28,23 5-3,-23-5-1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05T00:36:07.37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0,'0'0</inkml:trace>
  <inkml:trace contextRef="#ctx0" brushRef="#br0" timeOffset="-94610.4114">370-3145,'0'0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0.4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74 130 64,'0'0'38,"13"16"0,-13-16 2,24-16-15,5 21-13,-12-14-1,24 11-4,-6-11-3,9 6 0,-3-6-2,1 0-1,-3 0 0,-2 1 0,-9-5 0,-10 3-1,-18 10 1,14-23-1,-14 23 0,-16-19 1,-3 10-1,-9 4 0,-6 3 0,-1 2 0,0 3 1,-1 4-1,-1 2 1,5 3 1,2 2-2,11 1 0,3-3 0,16-12 0,-23 26 0,23-26 0,-10 25 0,6-6 0,4 0 0,-2 6 0,6 3 0,1 4 0,2-1 0,6 5 0,-1 0 0,6 1 0,3 0 0,5-2 0,-3 2 0,0-2 0,-2 2 0,0-2 0,-3 1 0,-2 1 0,-9-1 0,-2 5 0,-5-3 0,0 5 0,-9-1 0,-3 5 0,2-3 0,-8-2 0,4-1 0,-6-6 0,3-3 0,-3-3 0,3-7 0,-3-8 0,-1-7 0,-5-7 0,-1-7 0,1-7 0,1-4 0,-5-8 0,12 5 0,-6-18-11,20 14-31,0 1-2,10 3 2,1 3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1.3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69 86,'12'-16'37,"-3"0"1,7 6 1,12 6-24,-16-13-3,18 15-5,-1-3-3,4 8-1,-1 4 0,0 7 0,-8 4-1,-2 5 1,-7-1-2,-4 7 1,-7-5-2,-10 1 0,-6-4 0,-2-2 0,-11-3 0,-3-5 0,-6-4 0,-3-4 0,0-1 0,0-7 0,11 10-9,-11-14-25,37 9-7,-22-14-1,22 14 1</inkml:trace>
  <inkml:trace contextRef="#ctx0" brushRef="#br0" timeOffset="-296.017">60 113 105,'0'0'40,"0"0"1,0 0-1,0 0-30,0 0-1,-3 30-3,8-4-2,-5 4-4,2 9 0,-4-1 0,6 6 0,-4-3 0,1-1 0,3-5 0,-4-5 0,0-4 0,0-26 0,0 27-3,0-27-9,0 0-21,2-32-10,-6 8 2,-1-8 0</inkml:trace>
  <inkml:trace contextRef="#ctx0" brushRef="#br0" timeOffset="441.0252">383 352 98,'25'10'38,"-25"-10"3,16 13-2,7 4-28,-23-17-2,3 28-2,-8-8-3,3 6-1,-8-3-1,-1 3-1,-3-3-1,-4-4-1,4-1-2,-2-16-7,16-2-29,0 0-2,-5-18 1,3 2-2</inkml:trace>
  <inkml:trace contextRef="#ctx0" brushRef="#br0" timeOffset="681.0389">731 252 119,'0'0'40,"27"5"2,-27-5-3,0 0-34,19-4-3,-19 4-9,23-14-30,-23 14-4,0 0 1,0 0-1</inkml:trace>
  <inkml:trace contextRef="#ctx0" brushRef="#br0" timeOffset="840.048">901 238 46,'0'0'23,"23"-7"-6,-23 7-14,19-16-22,6 25-5,-25-9-1</inkml:trace>
  <inkml:trace contextRef="#ctx0" brushRef="#br0" timeOffset="1080.0617">1252 218 79,'0'0'34,"19"-7"0,-19 7-2,0 0-36,30-7-24,-30 7-4,0 0-2,0 0 0</inkml:trace>
  <inkml:trace contextRef="#ctx0" brushRef="#br0" timeOffset="1223.0699">1342 201 69,'23'-7'31,"-23"7"-6,12-16-24,6 28-24,-18-12-4,0 0-3</inkml:trace>
  <inkml:trace contextRef="#ctx0" brushRef="#br0" timeOffset="2577.1474">1638 373 109,'-7'30'39,"-7"-6"1,-5 1-2,3 5-33,-11-13-1,5 3-5,0 4-8,-4-6-29,3-11-1,5-2 0,-1-7 0</inkml:trace>
  <inkml:trace contextRef="#ctx0" brushRef="#br0" timeOffset="2579.1475">1963 90 88,'4'21'39,"-8"4"0,-1 3 2,5 16-27,-16-16-2,14 16-4,-10-7-3,8 5-2,-3-5 0,6-6-2,-3-1-2,4-10-2,7-1-1,-7-19-5,16 10-17,-16-10-14,11-22-1,-6 1 1,-5-11-1</inkml:trace>
  <inkml:trace contextRef="#ctx0" brushRef="#br0" timeOffset="2580.1475">1924 6 88,'0'0'39,"15"-25"2,-15 25 2,21-25-22,5 31-9,-26-6-3,37 1-7,-17 5-2,4 8 0,1 0 0,2 7 0,-3 2 0,-3 3 0,2 2 0,-8 2 0,-5-2 0,-3 0 0,-9-3 0,-8-2 0,-6-2 0,-12-9 0,-1 1 0,-9-13 0,11 8-29,-15-11-13,5 3-1,1-4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21.9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44 75,'15'-11'35,"-15"11"-1,36-21 2,-6 20-24,-13-10-1,22 18-2,-14-7-3,12 14 0,-11-3-1,3 10-1,-12-4-1,1 8 0,-7-8-1,-3 5 0,-9-5 0,-1 2 0,2-19-1,-25 23 0,9-14-1,-3-2-1,-1 2-1,-10-9-3,9 10-4,-18-17-9,20 9-20,-2 2-2,21-4 2,-21-4-1</inkml:trace>
  <inkml:trace contextRef="#ctx0" brushRef="#br0" timeOffset="-308.0176">70 137 83,'0'0'38,"0"21"0,0-21 1,-7 19-26,21 11-1,-19-12-3,17 17-2,-15-3-1,8 6-2,-1-4-2,1-1 0,-3-1 0,3-4-2,-2-4 0,3-4 0,-3-4 0,-3-16 0,6 22-4,-6-22-2,0 0-10,0 0-24,0-21-1,-9-3 0,-5-8 1</inkml:trace>
  <inkml:trace contextRef="#ctx0" brushRef="#br0" timeOffset="640.0365">515-341 52,'0'0'34,"0"0"2,0 19-1,0-19-10,-5 22-9,-17-17-5,17 11-5,5-16-2,-10 22-2,10-22-1,-7 25 0,7-25-1,-6 23-1,13-7-2,-7-16-4,21 23-16,-5-13-13,0-6 0,16-1-1,-6-6 1</inkml:trace>
  <inkml:trace contextRef="#ctx0" brushRef="#br0" timeOffset="399.0228">287-318 89,'0'0'36,"0"0"1,0 0 0,27 16-25,-27-16-1,3 17-5,-3-17-2,11 34-1,-8-17-1,4 4 0,-3-1-1,-2-3 0,3-1-1,-5-16-1,4 23-1,-4-23-4,5 18-7,-5-18-24,0 0-3,2-16 2,-2-4-1</inkml:trace>
  <inkml:trace contextRef="#ctx0" brushRef="#br0" timeOffset="1550.0887">1359-770 64,'0'0'35,"0"0"-1,0 0 3,-18-17-19,18 17-3,0 0-5,0 0-4,0 0 0,-3 17-2,3-17-1,-11 21-1,11-21-1,-7 29 0,7-29-1,-5 28 1,5-28-1,0 17 1,0-17-1,0 0 1,0 0 0,17-7 0,-17 7-1,14-26 1,-10 10 0,-1-2-1,-1 3 0,-2 15 0,-5-23 0,5 23 0,-21 0-1,21 0 1,-25 21-3,25-21-6,-14 24-26,12-2-5,-1-5 3,4 4-3</inkml:trace>
  <inkml:trace contextRef="#ctx0" brushRef="#br0" timeOffset="1992.1139">1292-174 88,'-9'25'36,"9"-25"0,0 0 1,-5 26-27,5-26-1,-6 19-3,6-19-3,-3 27-1,3-27-1,3 24 1,-3-24-1,7 23 1,-7-23-1,0 0 0,20 4 0,-20-4 1,14-20-1,-14 20 0,16-31 0,-9 13 0,-4-3 0,-1 5 1,-5 0-1,3 16 0,0 0 0,-20-8 0,20 8-1,-23 19-1,16 6-7,-7-4-30,10-2-3,3 0 2,-1-3-2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35.8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8377 332 53,'0'-16'36,"0"16"-1,-3-16 2,6-1-11,-3 17-8,0 0-3,0 0-5,0 0-3,16 5-1,-16-5-1,2 25-1,0-6-1,-1 6-3,-1 1 0,0 6 0,0-1 0,0 1 0,0-2 0,2-2 0,-5-5 0,3-6 0,0-17 0,-6 23 0,6-23 0,0 0 0,0 0 0,0 0 0,13-16-2,-15-6-10,19 15-8,-18-13-18,4-3-4,4 0 3,-1-1-1</inkml:trace>
  <inkml:trace contextRef="#ctx0" brushRef="#br0" timeOffset="316.018">8615 265 57,'22'-1'34,"-22"1"2,0 0-6,0 0-4,0 0-6,-6 28-6,-20-20-5,10 15-3,-14-9-2,7 7-1,-4-5-1,5 2-1,0-6 0,6-1-1,16-11 0,-17 14 0,17-14 0,0 0-1,-9 16 1,9-16 0,9 17 1,-9-17-1,19 25 1,-19-25-3,34 28 0,-15-21-5,18 12-15,-10-10-15,-4-5-2,-2-1 2,-5-3-2</inkml:trace>
  <inkml:trace contextRef="#ctx0" brushRef="#br0" timeOffset="579.0331">8723 513 80,'0'0'37,"19"4"1,-19-4 1,0 0-17,11 29-11,-11-29-2,-11 36-4,8-17-2,3 7-1,-2-3-1,4 0 0,-4-4-1,2-3 0,5 0-1,-5-16-1,8 18-3,-8-18-8,0 0-24,0 0-2,8-18 0,-8 18 0</inkml:trace>
  <inkml:trace contextRef="#ctx0" brushRef="#br0" timeOffset="1075.0615">8847 409 86,'0'0'34,"0"0"3,19 0-1,0 9-22,-19-9-3,29 0-6,-8 0-3,5 0-3,4 5-3,-8-13-11,8 2-19,-2 5-4,-9-5 3,4 3-3</inkml:trace>
  <inkml:trace contextRef="#ctx0" brushRef="#br0" timeOffset="888.0508">8960 286 92,'0'0'37,"8"16"0,-8-16 1,-12 18-25,19 10-3,-10-12-4,6 10-2,-3-1-1,4 1-2,-4-1 2,1-3-2,1-2 1,-4-4-3,2-16 0,0 21-4,9-4-11,-9-17-21,0 0-2,0 0 1,-19-14-2</inkml:trace>
  <inkml:trace contextRef="#ctx0" brushRef="#br0" timeOffset="1437.0821">9269 141 91,'17'5'37,"-17"-5"1,2 23 1,0 10-24,-2-33-3,-2 46-4,-5-22-2,5 10-1,-1-4-1,-1 5-4,1-4 0,-1 1 0,0-6 0,1-1 0,1-4 0,4-3 0,-2-18 0,2 22 0,-2-22 0,0 0 0,5 18-11,-5-18-11,-7-19-18,7 19-1,2-23 0,3 7 1</inkml:trace>
  <inkml:trace contextRef="#ctx0" brushRef="#br0" timeOffset="1760.1007">9447 260 66,'23'-9'36,"-23"9"2,0 0 0,19 21-15,-19-21-5,-16 27-7,-8-15-4,6 14-1,-9-8-2,3 5-2,-6-4 0,5 0-1,0-4 0,8-5-1,1 1 0,16-11 0,-18 12 0,18-12-1,0 0 1,30 14 0,-7-11-1,-2 1 0,9 5-2,-7-11-7,16 16-14,-16-7-15,-5-2 0,-18-5 0,0 0 0</inkml:trace>
  <inkml:trace contextRef="#ctx0" brushRef="#br0" timeOffset="2090.1195">9509 573 104,'28'0'37,"-28"0"0,28-16-6,-5 23-20,-23-7-1,27 2-5,-27-2 0,19 14-1,-19-14-1,2 33 1,-15-13-2,1 4 0,-4-3-2,2 4 0,-4-4 0,8 0 0,-3-5 0,13-16 0,-12 23 0,12-23 0,-2 17 0,2-17 0,0 0 0,21 6-2,1 1-8,-22-7-27,26-13-4,-6 1 2,-3-4-1</inkml:trace>
  <inkml:trace contextRef="#ctx0" brushRef="#br0" timeOffset="2347.1342">9839 395 98,'0'0'36,"16"-1"2,-16 1-2,15 10-26,-15-10-4,30-3-3,-10 3-3,-1-7-4,10 12-13,-3-5-19,-10-5-1,2 5 0,-18 0-1</inkml:trace>
  <inkml:trace contextRef="#ctx0" brushRef="#br0" timeOffset="2544.1455">9895 503 95,'-17'15'37,"17"-15"1,0 0 0,0 0-25,0 0-5,0 0-4,30 0-2,-15 0-4,-15 0-5,39-5-20,-18 5-10,-21 0-1,30-2 2,-30 2-3</inkml:trace>
  <inkml:trace contextRef="#ctx0" brushRef="#br0" timeOffset="2918.1668">10331 262 104,'0'0'39,"16"-4"1,-16 4 0,0 0-28,-2 25-3,2-25-3,-1 37-1,-5-14-5,4 8 0,-5 1 0,2 3 0,-2 0 0,0 4 0,0-4 0,2 0 0,-1-3 0,5-8 0,1-3 0,0-21 0,5 27 0,-5-27 0,0 0-19,23-20-21,-16-1-3,-2-1 3,0-7-2</inkml:trace>
  <inkml:trace contextRef="#ctx0" brushRef="#br0" timeOffset="3244.1855">10534 350 102,'0'0'38,"-2"19"2,-13-7-1,-14-6-27,15 16-3,-12-8-4,6 6-2,-3-4-1,4 1 0,3-5 1,16-12-3,-23 20 0,23-20 0,-9 16 0,9-16 0,0 0 0,30 21 0,-9-11 0,6 1 0,6 10 0,1-14-10,14 10-29,-10 1-1,0-4-1,-5-2 2</inkml:trace>
  <inkml:trace contextRef="#ctx0" brushRef="#br0" timeOffset="6535.3737">11539-19 103,'0'0'38,"-4"-18"2,4 18-1,0 0-27,-4 18-2,10 5-4,-10-2-1,8 10-3,-2 1-2,1 8 0,1-6 0,1 3 0,0-8 0,1-2 0,-1-8 0,-5-19 0,9 21 0,-9-21 0,0 0-11,-2-30-16,2 7-13,-2-5-2,-5-7 2,4 0 0</inkml:trace>
  <inkml:trace contextRef="#ctx0" brushRef="#br0" timeOffset="6814.3897">11531-116 80,'0'0'37,"18"-19"0,-2 12 1,11 7-22,-15-16-2,23 19-5,-12-6-2,7 12-3,-9-1 0,2 8 0,-12 2-1,-4 6-1,-9-3-2,-5 1 0,-5-5 0,-2 1 0,-4-6 0,0-3 0,1-4 0,1-5 0,16 0 0,-30-10-6,30 10-17,0 0-17,-21-27-1,21 27 0,-18-31 0</inkml:trace>
  <inkml:trace contextRef="#ctx0" brushRef="#br0" timeOffset="7189.4112">11892-564 99,'0'0'38,"0"0"0,0 0 0,19 19-27,-19-19-1,-5 34-5,1-15-2,6 7 0,-4 1-2,4-1 1,-2-3-2,2-2 1,-1-5-2,-1-16 1,4 23-3,-4-23-4,0 0-9,11 15-22,-11-15-2,0 0 1,5-22-1</inkml:trace>
  <inkml:trace contextRef="#ctx0" brushRef="#br0" timeOffset="7474.4275">12050-527 72,'0'0'37,"0"0"-2,-14 16 3,14-16-21,-28 14-3,26 3-5,-14-11-5,16-6 0,-17 26-3,17-26 0,-13 23 0,13-23-1,-7 23 0,7-23 1,0 21-1,0-21 0,7 21-1,-7-21-2,20 21-3,-20-21-7,26 9-11,-8-4-13,-18-5 0,34 3-1,-34-3 2</inkml:trace>
  <inkml:trace contextRef="#ctx0" brushRef="#br0" timeOffset="8738.4998">12229 295 76,'0'0'37,"0"0"0,0 0 1,0 0-20,-7-23-3,7 23-6,0 0-2,0 0-2,0 0-2,0 0 0,0 0-1,12 25 0,-12-25-1,-2 30-1,1-13 2,-3 3-2,-1-1 0,-4-3 0,0 0 0,9-16-3,-23 23-1,5-25-4,18 2-15,-17 10-17,17-10 0,-23-12 0,23 12 1</inkml:trace>
  <inkml:trace contextRef="#ctx0" brushRef="#br0" timeOffset="7790.4456">12271-330 92,'0'0'38,"0"0"2,-21 17-2,21-17-22,-12 16-5,12-16-6,-18 26-2,18-26-1,-9 30-2,9-12-1,0-18-5,14 24-19,-14-24-14,21 9 0,-21-9 0,23-2-1</inkml:trace>
  <inkml:trace contextRef="#ctx0" brushRef="#br0" timeOffset="9408.5381">12546 23 89,'0'0'39,"16"-7"0,-16 7 2,0 0-24,7 19-5,-15-3-4,11 12-2,-5-5-2,4 10-4,-4 1 0,4 3 0,0-6 0,1 1 0,1-4 0,-2-7 0,3 0 0,-5-21 0,7 25-8,-7-25-20,0 0-12,-9-21-2,9 21 2,-5-34-1</inkml:trace>
  <inkml:trace contextRef="#ctx0" brushRef="#br0" timeOffset="9783.5595">12509-97 107,'0'0'39,"18"-15"1,-18 15 0,37-6-31,-37 6-2,32-12-2,-11 7-2,6 6-1,-3 1-1,3 7 1,-4 3-2,-4 6 0,-5 1 0,-5 2 0,-11 0 0,-1 0 0,-13 2 0,-2 0 0,-3-5 0,-4-1 0,1-4 0,-3-6 0,8 1 0,-4-11 0,23 3-5,-30-12-17,30 12-19,-9-22-1,9 22 1,2-17 0</inkml:trace>
  <inkml:trace contextRef="#ctx0" brushRef="#br0" timeOffset="10175.582">12845-455 80,'19'-18'39,"-19"18"-2,0 0 2,30 11-22,-30-11-3,0 21-5,0-21-4,-2 35-1,-3-17-2,9 10 0,-10-7-1,6 2 0,0-2 0,2-2-2,2-1 0,-4-18-2,5 24-3,-5-24-9,0 0-23,0 0-2,0 0 0,4-17 1</inkml:trace>
  <inkml:trace contextRef="#ctx0" brushRef="#br0" timeOffset="10430.5965">13044-397 65,'0'0'36,"0"0"0,-17 7 2,15 14-19,-21-16-3,19 15-6,-13-8-3,11 7-3,-6-3-2,10 2 0,-1-1-1,3-17-1,5 30-1,-5-30-3,21 23-4,-21-23-19,18 0-11,3 0 0,-1-9 0,4 2 1</inkml:trace>
  <inkml:trace contextRef="#ctx0" brushRef="#br0" timeOffset="10798.6176">13272-264 86,'23'0'37,"-23"0"0,0 0 2,0 0-20,0 0-13,26 14 0,-26-14-3,20 15-1,-20-15 0,16 24 1,-16-24-1,5 32 1,-9-16-1,1 3 1,3-19 0,-18 28-1,18-28-2,-21 25 0,21-25 0,-19 19 0,19-19 0,-13 23 0,12-7 0,1-16 0,7 29 0,-7-29-40,12 23 0,7-19-1,3-2 0</inkml:trace>
  <inkml:trace contextRef="#ctx0" brushRef="#br0" timeOffset="11393.6517">13752-619 94,'0'0'38,"0"0"3,0 0-2,0 0-21,7-17-8,16 15-2,-3-8-4,15 3-1,2 0-3,11 0 0,6 3 0,3 2 0,-4 4 0,3 2 0,-6 3 0,-6 1 0,-4 5 0,-8-5-3,7 8-4,-18-18-13,7 8-20,-3-3-2,0-6 3,-4-3-2</inkml:trace>
  <inkml:trace contextRef="#ctx0" brushRef="#br0" timeOffset="11715.6701">14469-770 94,'0'0'39,"0"0"1,10-15 0,-10 15-24,0 0-4,18-4-4,0 13-2,-2-4-6,10 6 0,-1 1 0,-1 4 0,-4-2 0,-1 3 0,-6 1 0,-3 1 0,-12 1 0,-8-3 0,-8 2 0,-3-3 0,0 0 0,-7-4 0,3 2 0,-3-10 0,14 12 0,-9-14-41,23-2-1,0 0-1,-16-14 0</inkml:trace>
  <inkml:trace contextRef="#ctx0" brushRef="#br0" timeOffset="12033.6883">15194-652 97,'0'0'36,"34"-3"-1,-34 3 3,16-14-34,3 8-4,6 8-16,5 0-20,-13-11 1,6 9-2,-23 0 1</inkml:trace>
  <inkml:trace contextRef="#ctx0" brushRef="#br0" timeOffset="12189.6972">15568-647 93,'22'2'35,"-22"-2"1,28-3-3,-9-4-37,3-7-27,4 14-3,-10-9 0,5 10-3</inkml:trace>
  <inkml:trace contextRef="#ctx0" brushRef="#br0" timeOffset="12587.72">16442-671 67,'25'0'30,"-25"0"0,23-11-20,-2 18-29,-21-7-7,0 0-4,-5-19 2</inkml:trace>
  <inkml:trace contextRef="#ctx0" brushRef="#br0" timeOffset="13273.7592">17295-691 101,'0'0'40,"-27"-5"2,27 5-2,0 0-27,-16-12-3,16 12-4,0 0-3,0 0-3,0 0 0,20-5 0,-1 3 0,8 0 0,3-1 0,16-1 0,8-1 0,8-1 0,7 3 0,-5-1 0,-3 1 0,-4-1 0,-4 8 0,-21-9-6,10 15-28,-21-6-8,-21-4-1,21 7 0</inkml:trace>
  <inkml:trace contextRef="#ctx0" brushRef="#br0" timeOffset="13544.7747">17918-866 97,'0'0'41,"11"-18"1,-11 18 0,28-10-26,2 20-7,-11-8-1,9 10-8,-3-1 0,5 5 0,-3 1 0,-1 2 0,-8 3 0,-4-1 0,-9 1 0,-3-2 0,-4 1 0,-17-11-5,1 6-36,-14-2-2,-6-3 2,-1-1-2</inkml:trace>
  <inkml:trace contextRef="#ctx0" brushRef="#br0" timeOffset="-5774.3302">6026-183 91,'9'-17'37,"-9"17"1,0 0 1,19-4-23,-19 4-6,28-3-3,-28 3-3,37 5-1,-10 0-1,3 7 0,-4-1-1,-3 5 0,-23-16 0,32 28 0,-25-12 1,-5 0-2,-9-1 0,-9 1 0,-5-2 0,-4 0 0,-3-1 0,-4-6 0,9 3 0,-5-12-4,28 2-14,-32 15-22,13-15-2,3 0 2,16 0-1</inkml:trace>
  <inkml:trace contextRef="#ctx0" brushRef="#br0" timeOffset="-6090.3484">6001-58 63,'0'0'36,"4"-16"0,-4 16 2,0 0-18,0 0-3,16-7-3,-16 7-4,0 0-3,0 0-1,0 0-1,-9 23-2,16-4-3,-7 2 0,2 9 0,-1 2 0,3 5 0,-4 0 0,7 0 0,-5-4 0,-2 0 0,0-4 0,-4-10 0,6 0 0,-2-19 0,5 18-9,-5-18-27,-14-25-6,12 1 1,-1-10 0</inkml:trace>
  <inkml:trace contextRef="#ctx0" brushRef="#br0" timeOffset="-5406.3092">6328-492 86,'19'-7'37,"-19"7"-1,0 0 3,21 12-26,-21-12-1,-3 20-3,3-20-4,2 35-1,-6-16-1,8 6 0,-8-3-2,2 1 0,0-7-1,2-16 0,0 28-1,0-28-2,8 20-2,-8-20-11,0 0-22,12-16-2,-12 16 1,25-23-1</inkml:trace>
  <inkml:trace contextRef="#ctx0" brushRef="#br0" timeOffset="-5196.2972">6538-473 68,'0'0'35,"-32"23"0,18-7 1,-6 7-17,-1-18-6,16 16-4,5-21-5,-11 25-1,11-25-1,9 26-1,-9-26-3,21 21-6,6-16-27,1 8-2,-3-10 1,3 8-1</inkml:trace>
  <inkml:trace contextRef="#ctx0" brushRef="#br0" timeOffset="-7955.455">5560-819 42,'0'0'32,"0"0"4,0 0 0,0 0-6,0 0-11,19 0-3,6 9-5,-6-16-2,18 7-2,-5-11-2,9 1-2,-2-6 0,1 0-2,1-5 1,-8 0-1,-6 0 1,-2 0-2,-10 0 0,-6 0 0,-3 0 0,-8 1 0,2 20 0,-18-26 0,2 15 0,-10 1 0,-2 6 0,-4 6 0,0 5 0,-5 7 0,-2-2 0,6 8 0,1 3 0,7 3 0,6 2 0,3 2 0,5-2 0,9 2 0,4-2 0,4 0 0,1-1 0,0-3 0,5 1 0,4-2 0,-4-4 0,1 0 0,-1-3 0,6 0 0,-1-2 0,6 2 0,-2-2 0,2 2 0,2 1 0,-4 1 0,2 1 0,-3 2 0,-5 0 0,-4 2 0,-7 0 0,-8 2 0,-5-3 0,-1 5 0,-10-3 0,-1 1 0,-5-4 0,1 0 0,-7-5 0,2-4 0,2-1 0,0-6 0,5-3 0,1-9 0,5 3 0,1-13 0,16 17-17,3-18-25,-3 18-3,8-30 2,-8 30-1</inkml:trace>
  <inkml:trace contextRef="#ctx0" brushRef="#br0" timeOffset="-9155.5237">3927-552 103,'0'0'38,"0"0"-1,0 0 1,0 0-29,0 0-2,25-5-4,7 3 0,5-1-1,7-1-1,9 2 0,7 1 0,0-1 0,5 0-1,-3 0 0,-2 1 0,0 1-2,-9-6-3,6 13-7,-20-5-26,0-4-1,-11 2 0,-8-3 0</inkml:trace>
  <inkml:trace contextRef="#ctx0" brushRef="#br0" timeOffset="-8894.5087">4601-694 102,'0'0'36,"0"0"2,0 0-2,25 17-29,-25-17-1,35 20-3,-15-8 0,5 7 0,-8-3-1,3 4 0,-6-3 1,-5 1-2,-4-1 0,-5-17-11,-16 20-26,16-20-3,-35 17 2,15-10-3</inkml:trace>
  <inkml:trace contextRef="#ctx0" brushRef="#br0" timeOffset="-4632.265">7136-596 93,'0'0'37,"-16"4"1,16-4 0,0 0-24,0 0-5,0 0-2,0 0-2,0 0-2,0 0 0,21 9-1,-3-9 0,7 1-1,5-2 2,10 1-3,1-2 0,8 0 0,6 0 0,2 1 0,-1 1 0,4 0 0,-7 0 0,-2 0 0,2 0 0,2-2 0,-4 2 0,-7-5 0,-1 5-5,-15-9-4,9 16-11,-19-11-20,-18 4-1,0 0 1,-23-9 1</inkml:trace>
  <inkml:trace contextRef="#ctx0" brushRef="#br0" timeOffset="-4353.249">7826-729 87,'0'0'39,"0"0"-1,0 0 3,-5-27-19,5 27-9,23 6-4,0 2-3,-7-1-6,7 8 0,0-1 0,0 5 0,0 2 0,0 0 0,-11 0 0,-3 0 0,-6-3 0,-6-1 0,-10 1 0,-11-9 0,24-9-30,-46 24-12,12-15 0,-1 2 0</inkml:trace>
  <inkml:trace contextRef="#ctx0" brushRef="#br0" timeOffset="-9526.5449">3136-778 47,'0'0'32,"0"0"4,0 0-1,-16 0-13,16 0-3,-16 1-5,-3-6-4,19 5-3,-32 14-1,16 4-1,-8-3 0,3 12-1,-6 1-1,4 9-1,-2 5 2,9 5-2,1-1 0,9 5-2,8-3 0,9-3 0,6-4 0,13-6 0,9-11 0,2-10 0,8-6 0,4-12 0,0-7 0,4-8 0,-3-7 0,-8-4 0,-5-4 0,-8 1 0,-8-6 0,-6-1 0,-10-4 0,-10-2 0,-10 4 0,-5 0 0,0 2 0,-5 5 0,-2 6 0,-3 10 0,-1 10 0,-3 8 0,11 11 0,-4-5-11,17 13-27,-4-1-4,10 1 1,9 1-1</inkml:trace>
  <inkml:trace contextRef="#ctx0" brushRef="#br0" timeOffset="-2984.1707">8520-1119 83,'-21'-7'39,"0"0"0,21 7 1,0 0-16,-6-23-12,36 21-2,-1-10-2,22 10-8,9-7 0,21 9 0,9-3 0,16 4 0,11-1 0,8 4 0,4-1 0,-6 4 0,-6-3 0,-17 1 0,-11 2 0,-22-8 0,-5 11-20,-32-5-23,-30-5-1,0 0 1</inkml:trace>
  <inkml:trace contextRef="#ctx0" brushRef="#br0" timeOffset="-3696.2114">9018-1118 74,'0'0'37,"0"0"1,-7-15 1,7 15-17,-25-6-7,25 6-4,0 0-3,-2 35-2,-5-12-1,9 16-5,-4 3 0,2 11 0,-1 3 0,1 11 0,0 0 0,0 1 0,-2-3 0,2-2 0,0-5 0,5-3 0,-5-9 0,2-6 0,-2-8 0,2-10 0,-1-2 0,-1-20 0,9 16-6,-9-16-36,0-28-1,4-2 1,1-2 0</inkml:trace>
  <inkml:trace contextRef="#ctx0" brushRef="#br0" timeOffset="-3336.1908">9306-1100 96,'21'-9'38,"-21"9"2,0 0 0,0 0-25,14 44-3,-18-21-3,13 21-4,-11-2-5,4 11 0,-9 7 0,7 5 0,-7 0 0,0 5 0,2-3 0,-2-1 0,3-4 0,2-2 0,2-9 0,4-6 0,5-10 0,-4-8 0,0-8 0,-5-19 0,0 0 0,0 0-40,13-37-2,-20-7-2,-4-7 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4.8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-58 909 106,'0'0'40,"0"0"-1,0 0 1,0 0-29,0 0-3,0 0-2,0 0-1,12 21-5,-12-21 0,4 21 0,-4-3 0,7-1 0,4-1 0,3 2 0,3-3 0,6-1 0,0-5 0,9-2 0,0-7 0,5-3 0,-2-4 0,1-4 0,-5-1 0,1-2 0,-4-2 0,-6 0 0,0 0 0,-6 4 0,-2-4 0,-14 16 0,22-21 0,-22 21 0,16-5 0,-16 5 0,21 9 0,-21-9 0,30 21 0,-11-11 0,9 4 0,-1-5 0,-1-2 0,-1-2 0,-2 1 0,-4-5 0,-19-1 0,25 2 0,-25-2 0,18-2 0,-18 2 0,28-1 0,-28 1 0,34-7 0,-10 1 0,-1 1 0,0-7 0,-3 5 0,-3-5 0,3 3 0,-1-2 0,-1 4 0,-1-2 0,5 6 0,1 1 0,-1 2 0,5 5 0,-4-1 0,2 5 0,1-4 0,2 4 0,-1-2 0,-2 2 0,-3-2 0,0-2 0,1-2 0,3 1 0,-3-2 0,3-1 0,3-1 0,3 0 0,1-3 0,6-1 0,-6-1 0,-1 0 0,0-2 0,-7-2 0,-2 2 0,-2-4 0,-4 4 0,-1-1 0,2 2 0,-2-1 0,0 6 0,-16 1 0,26 0 0,-26 0 0,23 5 0,-23-5 0,21 5 0,-21-5 0,25 4 0,-7-6 0,3-5 0,0 2 0,4-10 0,0 7 0,-4-6 0,0 3 0,-21 11 0,26-19 0,-26 19 0,22-11-39,-22 11-2,0 0-1,0 0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5.6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695 1315 86,'0'0'37,"0"0"1,0 0 1,0 0-22,0 0-6,5 19 0,-1 6-4,-8-5-2,6 10-1,-7-2-4,3 4 0,0-2 0,1 0 0,-1-1 0,4-6 0,-2 0 0,3-7 0,-3-16 0,4 17 0,-4-17-3,0 0-15,17-24-21,-10 8-3,0-9 2,0-2-1</inkml:trace>
  <inkml:trace contextRef="#ctx0" brushRef="#br0" timeOffset="394.0226">898 1322 91,'14'19'37,"-14"-19"1,-9 23 0,-8-23-23,13 18-4,-19-13-4,23-5-3,-37 22-2,16-12 0,2-3-1,-1 2 0,3-3 0,17-6-1,-29 17 0,29-17 1,-5 16-1,5-16 0,12 20 1,-12-20 0,27 21-1,-10-9 1,5-3-1,-3 4 1,4-3-1,3 3 2,-1-3-2,-2 1-3,4 7-2,-27-18-26,37 18-8,-16-10-1,-21-8 1,19 20-2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48.3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0-2 76,'0'0'31,"23"-3"-10,-23 3-19,0 0-28,23 5-3,-23-5-1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0.4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DBAD4C-00FF-452A-98A7-4CE7C3A735A8}" emma:medium="tactile" emma:mode="ink">
          <msink:context xmlns:msink="http://schemas.microsoft.com/ink/2010/main" type="inkDrawing"/>
        </emma:interpretation>
      </emma:emma>
    </inkml:annotationXML>
    <inkml:trace contextRef="#ctx0" brushRef="#br0">74 130 64,'0'0'38,"13"16"0,-13-16 2,24-16-15,5 21-13,-12-14-1,24 11-4,-6-11-3,9 6 0,-3-6-2,1 0-1,-3 0 0,-2 1 0,-9-5 0,-10 3-1,-18 10 1,14-23-1,-14 23 0,-16-19 1,-3 10-1,-9 4 0,-6 3 0,-1 2 0,0 3 1,-1 4-1,-1 2 1,5 3 1,2 2-2,11 1 0,3-3 0,16-12 0,-23 26 0,23-26 0,-10 25 0,6-6 0,4 0 0,-2 6 0,6 3 0,1 4 0,2-1 0,6 5 0,-1 0 0,6 1 0,3 0 0,5-2 0,-3 2 0,0-2 0,-2 2 0,0-2 0,-3 1 0,-2 1 0,-9-1 0,-2 5 0,-5-3 0,0 5 0,-9-1 0,-3 5 0,2-3 0,-8-2 0,4-1 0,-6-6 0,3-3 0,-3-3 0,3-7 0,-3-8 0,-1-7 0,-5-7 0,-1-7 0,1-7 0,1-4 0,-5-8 0,12 5 0,-6-18-11,20 14-31,0 1-2,10 3 2,1 3 0</inkml:trace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1.3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D9FF12-35F6-4482-8D21-CD34DA1AB2EC}" emma:medium="tactile" emma:mode="ink">
          <msink:context xmlns:msink="http://schemas.microsoft.com/ink/2010/main" type="inkDrawing" rotatedBoundingBox="21128,5512 23347,5488 23354,6099 21135,6124" semanticType="callout" shapeName="Other">
            <msink:sourceLink direction="from" ref="{C333619B-7906-4B0B-8FF0-78BFF805C9CB}"/>
            <msink:sourceLink direction="to" ref="{C333619B-7906-4B0B-8FF0-78BFF805C9CB}"/>
          </msink:context>
        </emma:interpretation>
      </emma:emma>
    </inkml:annotationXML>
    <inkml:trace contextRef="#ctx0" brushRef="#br0">6 69 86,'12'-16'37,"-3"0"1,7 6 1,12 6-24,-16-13-3,18 15-5,-1-3-3,4 8-1,-1 4 0,0 7 0,-8 4-1,-2 5 1,-7-1-2,-4 7 1,-7-5-2,-10 1 0,-6-4 0,-2-2 0,-11-3 0,-3-5 0,-6-4 0,-3-4 0,0-1 0,0-7 0,11 10-9,-11-14-25,37 9-7,-22-14-1,22 14 1</inkml:trace>
    <inkml:trace contextRef="#ctx0" brushRef="#br0" timeOffset="-296.017">60 113 105,'0'0'40,"0"0"1,0 0-1,0 0-30,0 0-1,-3 30-3,8-4-2,-5 4-4,2 9 0,-4-1 0,6 6 0,-4-3 0,1-1 0,3-5 0,-4-5 0,0-4 0,0-26 0,0 27-3,0-27-9,0 0-21,2-32-10,-6 8 2,-1-8 0</inkml:trace>
    <inkml:trace contextRef="#ctx0" brushRef="#br0" timeOffset="441.0252">383 352 98,'25'10'38,"-25"-10"3,16 13-2,7 4-28,-23-17-2,3 28-2,-8-8-3,3 6-1,-8-3-1,-1 3-1,-3-3-1,-4-4-1,4-1-2,-2-16-7,16-2-29,0 0-2,-5-18 1,3 2-2</inkml:trace>
    <inkml:trace contextRef="#ctx0" brushRef="#br0" timeOffset="681.0389">731 252 119,'0'0'40,"27"5"2,-27-5-3,0 0-34,19-4-3,-19 4-9,23-14-30,-23 14-4,0 0 1,0 0-1</inkml:trace>
    <inkml:trace contextRef="#ctx0" brushRef="#br0" timeOffset="840.048">901 238 46,'0'0'23,"23"-7"-6,-23 7-14,19-16-22,6 25-5,-25-9-1</inkml:trace>
    <inkml:trace contextRef="#ctx0" brushRef="#br0" timeOffset="1080.0617">1252 218 79,'0'0'34,"19"-7"0,-19 7-2,0 0-36,30-7-24,-30 7-4,0 0-2,0 0 0</inkml:trace>
    <inkml:trace contextRef="#ctx0" brushRef="#br0" timeOffset="1223.0699">1342 201 69,'23'-7'31,"-23"7"-6,12-16-24,6 28-24,-18-12-4,0 0-3</inkml:trace>
    <inkml:trace contextRef="#ctx0" brushRef="#br0" timeOffset="2577.1474">1638 373 109,'-7'30'39,"-7"-6"1,-5 1-2,3 5-33,-11-13-1,5 3-5,0 4-8,-4-6-29,3-11-1,5-2 0,-1-7 0</inkml:trace>
    <inkml:trace contextRef="#ctx0" brushRef="#br0" timeOffset="2579.1475">1963 90 88,'4'21'39,"-8"4"0,-1 3 2,5 16-27,-16-16-2,14 16-4,-10-7-3,8 5-2,-3-5 0,6-6-2,-3-1-2,4-10-2,7-1-1,-7-19-5,16 10-17,-16-10-14,11-22-1,-6 1 1,-5-11-1</inkml:trace>
    <inkml:trace contextRef="#ctx0" brushRef="#br0" timeOffset="2580.1475">1924 6 88,'0'0'39,"15"-25"2,-15 25 2,21-25-22,5 31-9,-26-6-3,37 1-7,-17 5-2,4 8 0,1 0 0,2 7 0,-3 2 0,-3 3 0,2 2 0,-8 2 0,-5-2 0,-3 0 0,-9-3 0,-8-2 0,-6-2 0,-12-9 0,-1 1 0,-9-13 0,11 8-29,-15-11-13,5 3-1,1-4 0</inkml:trace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4.8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33619B-7906-4B0B-8FF0-78BFF805C9CB}" emma:medium="tactile" emma:mode="ink">
          <msink:context xmlns:msink="http://schemas.microsoft.com/ink/2010/main" type="inkDrawing" rotatedBoundingBox="21073,6444 23128,6324 23137,6489 21082,6609" shapeName="Other">
            <msink:destinationLink direction="from" ref="{CFD9FF12-35F6-4482-8D21-CD34DA1AB2EC}"/>
            <msink:destinationLink direction="to" ref="{CFD9FF12-35F6-4482-8D21-CD34DA1AB2EC}"/>
            <msink:destinationLink direction="with" ref="{2CBCD812-F1FE-4391-BE87-4C7AF67949AA}"/>
          </msink:context>
        </emma:interpretation>
      </emma:emma>
    </inkml:annotationXML>
    <inkml:trace contextRef="#ctx0" brushRef="#br0">-58 909 106,'0'0'40,"0"0"-1,0 0 1,0 0-29,0 0-3,0 0-2,0 0-1,12 21-5,-12-21 0,4 21 0,-4-3 0,7-1 0,4-1 0,3 2 0,3-3 0,6-1 0,0-5 0,9-2 0,0-7 0,5-3 0,-2-4 0,1-4 0,-5-1 0,1-2 0,-4-2 0,-6 0 0,0 0 0,-6 4 0,-2-4 0,-14 16 0,22-21 0,-22 21 0,16-5 0,-16 5 0,21 9 0,-21-9 0,30 21 0,-11-11 0,9 4 0,-1-5 0,-1-2 0,-1-2 0,-2 1 0,-4-5 0,-19-1 0,25 2 0,-25-2 0,18-2 0,-18 2 0,28-1 0,-28 1 0,34-7 0,-10 1 0,-1 1 0,0-7 0,-3 5 0,-3-5 0,3 3 0,-1-2 0,-1 4 0,-1-2 0,5 6 0,1 1 0,-1 2 0,5 5 0,-4-1 0,2 5 0,1-4 0,2 4 0,-1-2 0,-2 2 0,-3-2 0,0-2 0,1-2 0,3 1 0,-3-2 0,3-1 0,3-1 0,3 0 0,1-3 0,6-1 0,-6-1 0,-1 0 0,0-2 0,-7-2 0,-2 2 0,-2-4 0,-4 4 0,-1-1 0,2 2 0,-2-1 0,0 6 0,-16 1 0,26 0 0,-26 0 0,23 5 0,-23-5 0,21 5 0,-21-5 0,25 4 0,-7-6 0,3-5 0,0 2 0,4-10 0,0 7 0,-4-6 0,0 3 0,-21 11 0,26-19 0,-26 19 0,22-11-39,-22 11-2,0 0-1,0 0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0:31.0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19C959-A3C6-4C44-A29A-6FF417E16B1F}" emma:medium="tactile" emma:mode="ink">
          <msink:context xmlns:msink="http://schemas.microsoft.com/ink/2010/main" type="inkDrawing" rotatedBoundingBox="2864,16150 2865,11625 3320,11626 3319,16151" semanticType="verticalRange" shapeName="Other">
            <msink:sourceLink direction="with" ref="{E8F6B049-7C96-4B95-92D4-5333E1D751F8}"/>
          </msink:context>
        </emma:interpretation>
      </emma:emma>
    </inkml:annotationXML>
    <inkml:trace contextRef="#ctx0" brushRef="#br0">365 41 61,'4'-16'33,"-4"16"0,0 0 1,0 0-16,-16-14-5,16 14-1,-23 0-2,23 0-3,-30 0-1,30 0-1,-41 0-1,20 1 0,-7-2 0,5 1-1,-7-4 0,3 6-1,1-6 1,1 4-3,0-1 0,10 1 0,-1-2 0,16 2 0,-21-2 0,21 2 0,0 0 0,0 0 0,0 0 0,0 0 0,0 0 0,0 0 0,0 0 0,-2 21 0,4-1 0,1 6 0,-3 9 0,4 7 0,1 16 0,0 11 0,2 8 0,0 13 0,0 8 0,0 16 0,-1 8 0,-1 8 0,4-2 0,-4 7 0,-1 0 0,1-1 0,-5-2 0,5-6 0,1-3 0,-5 0 0,5-3 0,-5 1 0,-1-2 0,4-3 0,-1-5 0,-4-2 0,2 0 0,-2-7 0,-1-5 0,4-2 0,-2-8 0,-4-4 0,1 0 0,3-11 0,-2-7 0,0-2 0,-1-7 0,1-7 0,2-7 0,2-3 0,-1-5 0,-1-1 0,-3-1 0,5-1 0,-2 1 0,-4 1 0,2 2 0,-5 2 0,2 0 0,3 0 0,-3-5 0,1-1 0,1-4 0,1-3 0,0-1 0,2-4 0,0-1 0,0-18 0,-2 28 0,2-28 0,-1 30 0,1-30 0,-4 26 0,4-26 0,-7 30 0,4-10 0,-3-3 0,1 1 0,0-3 0,1 5 0,1-1 0,-1-3 0,4-16 0,-7 26 0,7-26 0,-3 20 0,3-20 0,0 0 0,0 0 0,-2 15 0,2-15 0,0 0 0,0 0 0,0 0 0,0 0 0,0 0 0,0 0 0,0 0 0,23 6 0,-23-6 0,30 3 0,-9-1 0,4 2 0,-1-3 0,3 3 0,-3-1 0,7 3 0,-5-5 0,4 3 0,-5-13 0,17 11-2,-17-20-38,14 1-1,-6-11-2,-3-4 2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05T00:35:19.4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0,'0'0,"0"0,0 0,0 0,0 0,0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55.6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BCD812-F1FE-4391-BE87-4C7AF67949AA}" emma:medium="tactile" emma:mode="ink">
          <msink:context xmlns:msink="http://schemas.microsoft.com/ink/2010/main" type="inkDrawing" rotatedBoundingBox="21977,6762 22203,7155 21916,7321 21689,6928" semanticType="callout" shapeName="Other">
            <msink:sourceLink direction="with" ref="{C333619B-7906-4B0B-8FF0-78BFF805C9CB}"/>
          </msink:context>
        </emma:interpretation>
      </emma:emma>
    </inkml:annotationXML>
    <inkml:trace contextRef="#ctx0" brushRef="#br0">695 1315 86,'0'0'37,"0"0"1,0 0 1,0 0-22,0 0-6,5 19 0,-1 6-4,-8-5-2,6 10-1,-7-2-4,3 4 0,0-2 0,1 0 0,-1-1 0,4-6 0,-2 0 0,3-7 0,-3-16 0,4 17 0,-4-17-3,0 0-15,17-24-21,-10 8-3,0-9 2,0-2-1</inkml:trace>
    <inkml:trace contextRef="#ctx0" brushRef="#br0" timeOffset="394.0226">898 1322 91,'14'19'37,"-14"-19"1,-9 23 0,-8-23-23,13 18-4,-19-13-4,23-5-3,-37 22-2,16-12 0,2-3-1,-1 2 0,3-3 0,17-6-1,-29 17 0,29-17 1,-5 16-1,5-16 0,12 20 1,-12-20 0,27 21-1,-10-9 1,5-3-1,-3 4 1,4-3-1,3 3 2,-1-3-2,-2 1-3,4 7-2,-27-18-26,37 18-8,-16-10-1,-21-8 1,19 20-2</inkml:trace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19.4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2A57E1-A861-4FF9-B717-046983A60890}" emma:medium="tactile" emma:mode="ink">
          <msink:context xmlns:msink="http://schemas.microsoft.com/ink/2010/main" type="writingRegion" rotatedBoundingBox="1845,4444 2028,4444 2028,4697 1845,4697"/>
        </emma:interpretation>
      </emma:emma>
    </inkml:annotationXML>
    <inkml:traceGroup>
      <inkml:annotationXML>
        <emma:emma xmlns:emma="http://www.w3.org/2003/04/emma" version="1.0">
          <emma:interpretation id="{185AEF36-2761-4932-BF58-BC6BDCC71590}" emma:medium="tactile" emma:mode="ink">
            <msink:context xmlns:msink="http://schemas.microsoft.com/ink/2010/main" type="paragraph" rotatedBoundingBox="1845,4444 2028,4444 2028,4697 1845,4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02BC84-A4C4-4358-BBBB-F177EE97C84F}" emma:medium="tactile" emma:mode="ink">
              <msink:context xmlns:msink="http://schemas.microsoft.com/ink/2010/main" type="inkBullet" rotatedBoundingBox="1845,4444 2028,4444 2028,4697 1845,4697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I</emma:literal>
              </emma:interpretation>
              <emma:interpretation id="interp2" emma:lang="en-US" emma:confidence="0">
                <emma:literal>.</emma:literal>
              </emma:interpretation>
              <emma:interpretation id="interp3" emma:lang="en-US" emma:confidence="0">
                <emma:literal>@</emma:literal>
              </emma:interpretation>
              <emma:interpretation id="interp4" emma:lang="en-US" emma:confidence="0">
                <emma:literal>a</emma:literal>
              </emma:interpretation>
            </emma:one-of>
          </emma:emma>
        </inkml:annotationXML>
        <inkml:trace contextRef="#ctx0" brushRef="#br0">144-1263 55,'0'0'35,"-16"7"0,16-7-1,0 0-11,0 0-8,-23-7-3,23 7-6,0 0-2,-3 19-1,3-19 0,5 17-1,-5-17 0,9 22 0,-9-22 0,16 15 0,-16-15 0,25 4-1,-25-4 1,31-14-1,-15 3 0,0-3 0,-5-3 0,-2-1 0,-4-1-1,-5 3 1,-4-3-1,-4 3 0,8 16 0,-27-23-1,27 23 1,-28-9 0,28 9 0,-27 12 0,27-12-1,-21 32 2,14-11-1,2 4 0,3-1 0,2 1 1,2-2-1,3-2 0,2-5 1,-7-16-1,27 19 1,-10-17-1,3-7 1,-1-2-1,1-8 1,-1 1 0,-3-5-1,-6 0 1,-3-1-1,-7 3 1,-5 1-1,5 16 0,-17-21 0,1 17 0,-2 8-1,2 3 1,16-7-2,-32 28-3,23 4-7,-6-2-26,8-1-3,1 1 2,3 0-2</inkml:trace>
      </inkml:traceGroup>
    </inkml:traceGroup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30.1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42B663-8716-4A6A-A4C1-31E31895CABE}" emma:medium="tactile" emma:mode="ink">
          <msink:context xmlns:msink="http://schemas.microsoft.com/ink/2010/main" type="writingRegion" rotatedBoundingBox="7215,4780 19554,2787 19955,5272 7617,7265"/>
        </emma:interpretation>
      </emma:emma>
    </inkml:annotationXML>
    <inkml:traceGroup>
      <inkml:annotationXML>
        <emma:emma xmlns:emma="http://www.w3.org/2003/04/emma" version="1.0">
          <emma:interpretation id="{E4F9BDF8-9A79-4092-83B2-D16964271A6E}" emma:medium="tactile" emma:mode="ink">
            <msink:context xmlns:msink="http://schemas.microsoft.com/ink/2010/main" type="paragraph" rotatedBoundingBox="7286,4739 13125,4361 13216,5759 7377,6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6A5838-1242-4BD8-8E8B-0A72FBE658FA}" emma:medium="tactile" emma:mode="ink">
              <msink:context xmlns:msink="http://schemas.microsoft.com/ink/2010/main" type="inkBullet" rotatedBoundingBox="7286,4739 7943,4697 8034,6095 7377,6138"/>
            </emma:interpretation>
            <emma:one-of disjunction-type="recognition" id="oneOf0">
              <emma:interpretation id="interp0" emma:lang="en-US" emma:confidence="0">
                <emma:literal>$</emma:literal>
              </emma:interpretation>
              <emma:interpretation id="interp1" emma:lang="en-US" emma:confidence="0">
                <emma:literal>☹</emma:literal>
              </emma:interpretation>
              <emma:interpretation id="interp2" emma:lang="en-US" emma:confidence="0">
                <emma:literal>&amp;</emma:literal>
              </emma:interpretation>
              <emma:interpretation id="interp3" emma:lang="en-US" emma:confidence="0">
                <emma:literal>f</emma:literal>
              </emma:interpretation>
              <emma:interpretation id="interp4" emma:lang="en-US" emma:confidence="0">
                <emma:literal>9</emma:literal>
              </emma:interpretation>
            </emma:one-of>
          </emma:emma>
        </inkml:annotationXML>
        <inkml:trace contextRef="#ctx0" brushRef="#br0">6026-183 91,'9'-17'37,"-9"17"1,0 0 1,19-4-23,-19 4-6,28-3-3,-28 3-3,37 5-1,-10 0-1,3 7 0,-4-1-1,-3 5 0,-23-16 0,32 28 0,-25-12 1,-5 0-2,-9-1 0,-9 1 0,-5-2 0,-4 0 0,-3-1 0,-4-6 0,9 3 0,-5-12-4,28 2-14,-32 15-22,13-15-2,3 0 2,16 0-1</inkml:trace>
        <inkml:trace contextRef="#ctx0" brushRef="#br0" timeOffset="-316.018">6001-58 63,'0'0'36,"4"-16"0,-4 16 2,0 0-18,0 0-3,16-7-3,-16 7-4,0 0-3,0 0-1,0 0-1,-9 23-2,16-4-3,-7 2 0,2 9 0,-1 2 0,3 5 0,-4 0 0,7 0 0,-5-4 0,-2 0 0,0-4 0,-4-10 0,6 0 0,-2-19 0,5 18-9,-5-18-27,-14-25-6,12 1 1,-1-10 0</inkml:trace>
        <inkml:trace contextRef="#ctx0" brushRef="#br0" timeOffset="-2181.1247">5560-819 42,'0'0'32,"0"0"4,0 0 0,0 0-6,0 0-11,19 0-3,6 9-5,-6-16-2,18 7-2,-5-11-2,9 1-2,-2-6 0,1 0-2,1-5 1,-8 0-1,-6 0 1,-2 0-2,-10 0 0,-6 0 0,-3 0 0,-8 1 0,2 20 0,-18-26 0,2 15 0,-10 1 0,-2 6 0,-4 6 0,0 5 0,-5 7 0,-2-2 0,6 8 0,1 3 0,7 3 0,6 2 0,3 2 0,5-2 0,9 2 0,4-2 0,4 0 0,1-1 0,0-3 0,5 1 0,4-2 0,-4-4 0,1 0 0,-1-3 0,6 0 0,-1-2 0,6 2 0,-2-2 0,2 2 0,2 1 0,-4 1 0,2 1 0,-3 2 0,-5 0 0,-4 2 0,-7 0 0,-8 2 0,-5-3 0,-1 5 0,-10-3 0,-1 1 0,-5-4 0,1 0 0,-7-5 0,2-4 0,2-1 0,0-6 0,5-3 0,1-9 0,5 3 0,1-13 0,16 17-17,3-18-25,-3 18-3,8-30 2,-8 30-1</inkml:trace>
      </inkml:traceGroup>
      <inkml:traceGroup>
        <inkml:annotationXML>
          <emma:emma xmlns:emma="http://www.w3.org/2003/04/emma" version="1.0">
            <emma:interpretation id="{5AE0DA9A-D291-4F00-BE1A-5640746F0479}" emma:medium="tactile" emma:mode="ink">
              <msink:context xmlns:msink="http://schemas.microsoft.com/ink/2010/main" type="line" rotatedBoundingBox="8036,4777 13131,4447 13209,5657 8114,5987"/>
            </emma:interpretation>
          </emma:emma>
        </inkml:annotationXML>
        <inkml:traceGroup>
          <inkml:annotationXML>
            <emma:emma xmlns:emma="http://www.w3.org/2003/04/emma" version="1.0">
              <emma:interpretation id="{F39C6806-A62B-4D5E-9263-80BDF9EDF2CF}" emma:medium="tactile" emma:mode="ink">
                <msink:context xmlns:msink="http://schemas.microsoft.com/ink/2010/main" type="inkWord" rotatedBoundingBox="8036,4777 13131,4447 13209,5657 8114,5987"/>
              </emma:interpretation>
              <emma:one-of disjunction-type="recognition" id="oneOf1">
                <emma:interpretation id="interp5" emma:lang="en-US" emma:confidence="0">
                  <emma:literal>"Its</emma:literal>
                </emma:interpretation>
                <emma:interpretation id="interp6" emma:lang="en-US" emma:confidence="0">
                  <emma:literal>"PTS</emma:literal>
                </emma:interpretation>
                <emma:interpretation id="interp7" emma:lang="en-US" emma:confidence="0">
                  <emma:literal>"ITS</emma:literal>
                </emma:interpretation>
                <emma:interpretation id="interp8" emma:lang="en-US" emma:confidence="0">
                  <emma:literal>"sit</emma:literal>
                </emma:interpretation>
                <emma:interpretation id="interp9" emma:lang="en-US" emma:confidence="0">
                  <emma:literal>"Pts</emma:literal>
                </emma:interpretation>
              </emma:one-of>
            </emma:emma>
          </inkml:annotationXML>
          <inkml:trace contextRef="#ctx0" brushRef="#br0" timeOffset="2790.1596">8520-1119 83,'-21'-7'39,"0"0"0,21 7 1,0 0-16,-6-23-12,36 21-2,-1-10-2,22 10-8,9-7 0,21 9 0,9-3 0,16 4 0,11-1 0,8 4 0,4-1 0,-6 4 0,-6-3 0,-17 1 0,-11 2 0,-22-8 0,-5 11-20,-32-5-23,-30-5-1,0 0 1</inkml:trace>
          <inkml:trace contextRef="#ctx0" brushRef="#br0" timeOffset="2078.1189">9018-1118 74,'0'0'37,"0"0"1,-7-15 1,7 15-17,-25-6-7,25 6-4,0 0-3,-2 35-2,-5-12-1,9 16-5,-4 3 0,2 11 0,-1 3 0,1 11 0,0 0 0,0 1 0,-2-3 0,2-2 0,0-5 0,5-3 0,-5-9 0,2-6 0,-2-8 0,2-10 0,-1-2 0,-1-20 0,9 16-6,-9-16-36,0-28-1,4-2 1,1-2 0</inkml:trace>
          <inkml:trace contextRef="#ctx0" brushRef="#br0" timeOffset="2438.1395">9306-1100 96,'21'-9'38,"-21"9"2,0 0 0,0 0-25,14 44-3,-18-21-3,13 21-4,-11-2-5,4 11 0,-9 7 0,7 5 0,-7 0 0,0 5 0,2-3 0,-2-1 0,3-4 0,2-2 0,2-9 0,4-6 0,5-10 0,-4-8 0,0-8 0,-5-19 0,0 0 0,0 0-40,13-37-2,-20-7-2,-4-7 2</inkml:trace>
          <inkml:trace contextRef="#ctx0" brushRef="#br0" timeOffset="11383.651">10859-933 42,'0'0'33,"0"0"2,0 0 1,3 16-6,-3-16-12,27 5-3,-27-5-4,37 7-3,-16-9-1,13 11-2,-4-9-1,10 4 0,-1-8-2,7-3-1,-2-3 0,0-5 0,-3-2 1,-2-4-2,-6 0 0,-6 0 0,-6 0 0,-9-1 0,-3 3 0,-9 2 0,-5 1 0,5 16 0,-27-27 0,8 20 0,-4 2 0,-5 3 0,-4 2 0,-2 6 0,1 1 0,-4 0 0,3 1 0,1 5 0,-1 3 0,4 3 0,0 2 0,6 5 0,2 1 0,6 4 0,4 3 0,5-1 0,5 2 0,9-1 0,6 1 0,6 0 0,4 2 0,5 0 0,2 1 0,0 5 0,4-1 0,-4 3 0,-4-1 0,-4 2 0,-5-6 0,-6 4 0,-4-3 0,-4-6 0,-6-2 0,-6-3 0,-3-7 0,-4-2 0,-5-3 0,-4-8 0,-3-3 0,-6-7 0,-1 0 0,-2-5 0,-2 0 0,0-2 0,4 3 0,1-3 0,17 14 0,-5-7-39,22 0-4,-16-2 0,16 2 0</inkml:trace>
          <inkml:trace contextRef="#ctx0" brushRef="#br0" timeOffset="578.0331">6538-473 68,'0'0'35,"-32"23"0,18-7 1,-6 7-17,-1-18-6,16 16-4,5-21-5,-11 25-1,11-25-1,9 26-1,-9-26-3,21 21-6,6-16-27,1 8-2,-3-10 1,3 8-1</inkml:trace>
          <inkml:trace contextRef="#ctx0" brushRef="#br0" timeOffset="368.021">6328-492 86,'19'-7'37,"-19"7"-1,0 0 3,21 12-26,-21-12-1,-3 20-3,3-20-4,2 35-1,-6-16-1,8 6 0,-8-3-2,2 1 0,0-7-1,2-16 0,0 28-1,0-28-2,8 20-2,-8-20-11,0 0-22,12-16-2,-12 16 1,25-23-1</inkml:trace>
          <inkml:trace contextRef="#ctx0" brushRef="#br0" timeOffset="1421.0812">7826-729 87,'0'0'39,"0"0"-1,0 0 3,-5-27-19,5 27-9,23 6-4,0 2-3,-7-1-6,7 8 0,0-1 0,0 5 0,0 2 0,0 0 0,-11 0 0,-3 0 0,-6-3 0,-6-1 0,-10 1 0,-11-9 0,24-9-30,-46 24-12,12-15 0,-1 2 0</inkml:trace>
        </inkml:traceGroup>
      </inkml:traceGroup>
    </inkml:traceGroup>
    <inkml:traceGroup>
      <inkml:annotationXML>
        <emma:emma xmlns:emma="http://www.w3.org/2003/04/emma" version="1.0">
          <emma:interpretation id="{927647A4-4350-446A-AA82-666C6F1795C9}" emma:medium="tactile" emma:mode="ink">
            <msink:context xmlns:msink="http://schemas.microsoft.com/ink/2010/main" type="paragraph" rotatedBoundingBox="10039,5822 19790,4247 19955,5272 10205,68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32DDB4-CF30-490E-84BB-34BBFAC82628}" emma:medium="tactile" emma:mode="ink">
              <msink:context xmlns:msink="http://schemas.microsoft.com/ink/2010/main" type="line" rotatedBoundingBox="10039,5822 19790,4247 19955,5272 10205,6847"/>
            </emma:interpretation>
          </emma:emma>
        </inkml:annotationXML>
        <inkml:traceGroup>
          <inkml:annotationXML>
            <emma:emma xmlns:emma="http://www.w3.org/2003/04/emma" version="1.0">
              <emma:interpretation id="{4F4F529E-6D99-4DEC-B336-EC7F024F17C8}" emma:medium="tactile" emma:mode="ink">
                <msink:context xmlns:msink="http://schemas.microsoft.com/ink/2010/main" type="inkWord" rotatedBoundingBox="10083,6094 12266,5742 12383,6461 10200,6813"/>
              </emma:interpretation>
              <emma:one-of disjunction-type="recognition" id="oneOf2">
                <emma:interpretation id="interp10" emma:lang="en-US" emma:confidence="0">
                  <emma:literal>14+4=1</emma:literal>
                </emma:interpretation>
                <emma:interpretation id="interp11" emma:lang="en-US" emma:confidence="0">
                  <emma:literal>14+14=1</emma:literal>
                </emma:interpretation>
                <emma:interpretation id="interp12" emma:lang="en-US" emma:confidence="0">
                  <emma:literal>"4+14=1</emma:literal>
                </emma:interpretation>
                <emma:interpretation id="interp13" emma:lang="en-US" emma:confidence="0">
                  <emma:literal>"4+4=1</emma:literal>
                </emma:interpretation>
                <emma:interpretation id="interp14" emma:lang="en-US" emma:confidence="0">
                  <emma:literal>14+14=15</emma:literal>
                </emma:interpretation>
              </emma:one-of>
            </emma:emma>
          </inkml:annotationXML>
          <inkml:trace contextRef="#ctx0" brushRef="#br0" timeOffset="5774.3302">8377 332 53,'0'-16'36,"0"16"-1,-3-16 2,6-1-11,-3 17-8,0 0-3,0 0-5,0 0-3,16 5-1,-16-5-1,2 25-1,0-6-1,-1 6-3,-1 1 0,0 6 0,0-1 0,0 1 0,0-2 0,2-2 0,-5-5 0,3-6 0,0-17 0,-6 23 0,6-23 0,0 0 0,0 0 0,0 0 0,13-16-2,-15-6-10,19 15-8,-18-13-18,4-3-4,4 0 3,-1-1-1</inkml:trace>
          <inkml:trace contextRef="#ctx0" brushRef="#br0" timeOffset="6090.3484">8615 265 57,'22'-1'34,"-22"1"2,0 0-6,0 0-4,0 0-6,-6 28-6,-20-20-5,10 15-3,-14-9-2,7 7-1,-4-5-1,5 2-1,0-6 0,6-1-1,16-11 0,-17 14 0,17-14 0,0 0-1,-9 16 1,9-16 0,9 17 1,-9-17-1,19 25 1,-19-25-3,34 28 0,-15-21-5,18 12-15,-10-10-15,-4-5-2,-2-1 2,-5-3-2</inkml:trace>
          <inkml:trace contextRef="#ctx0" brushRef="#br0" timeOffset="6353.3634">8723 513 80,'0'0'37,"19"4"1,-19-4 1,0 0-17,11 29-11,-11-29-2,-11 36-4,8-17-2,3 7-1,-2-3-1,4 0 0,-4-4-1,2-3 0,5 0-1,-5-16-1,8 18-3,-8-18-8,0 0-24,0 0-2,8-18 0,-8 18 0</inkml:trace>
          <inkml:trace contextRef="#ctx0" brushRef="#br0" timeOffset="6849.3918">8847 409 86,'0'0'34,"0"0"3,19 0-1,0 9-22,-19-9-3,29 0-6,-8 0-3,5 0-3,4 5-3,-8-13-11,8 2-19,-2 5-4,-9-5 3,4 3-3</inkml:trace>
          <inkml:trace contextRef="#ctx0" brushRef="#br0" timeOffset="6662.3811">8960 286 92,'0'0'37,"8"16"0,-8-16 1,-12 18-25,19 10-3,-10-12-4,6 10-2,-3-1-1,4 1-2,-4-1 2,1-3-2,1-2 1,-4-4-3,2-16 0,0 21-4,9-4-11,-9-17-21,0 0-2,0 0 1,-19-14-2</inkml:trace>
          <inkml:trace contextRef="#ctx0" brushRef="#br0" timeOffset="7211.4125">9269 141 91,'17'5'37,"-17"-5"1,2 23 1,0 10-24,-2-33-3,-2 46-4,-5-22-2,5 10-1,-1-4-1,-1 5-4,1-4 0,-1 1 0,0-6 0,1-1 0,1-4 0,4-3 0,-2-18 0,2 22 0,-2-22 0,0 0 0,5 18-11,-5-18-11,-7-19-18,7 19-1,2-23 0,3 7 1</inkml:trace>
          <inkml:trace contextRef="#ctx0" brushRef="#br0" timeOffset="7534.431">9447 260 66,'23'-9'36,"-23"9"2,0 0 0,19 21-15,-19-21-5,-16 27-7,-8-15-4,6 14-1,-9-8-2,3 5-2,-6-4 0,5 0-1,0-4 0,8-5-1,1 1 0,16-11 0,-18 12 0,18-12-1,0 0 1,30 14 0,-7-11-1,-2 1 0,9 5-2,-7-11-7,16 16-14,-16-7-15,-5-2 0,-18-5 0,0 0 0</inkml:trace>
          <inkml:trace contextRef="#ctx0" brushRef="#br0" timeOffset="7864.4498">9509 573 104,'28'0'37,"-28"0"0,28-16-6,-5 23-20,-23-7-1,27 2-5,-27-2 0,19 14-1,-19-14-1,2 33 1,-15-13-2,1 4 0,-4-3-2,2 4 0,-4-4 0,8 0 0,-3-5 0,13-16 0,-12 23 0,12-23 0,-2 17 0,2-17 0,0 0 0,21 6-2,1 1-8,-22-7-27,26-13-4,-6 1 2,-3-4-1</inkml:trace>
          <inkml:trace contextRef="#ctx0" brushRef="#br0" timeOffset="8121.4645">9839 395 98,'0'0'36,"16"-1"2,-16 1-2,15 10-26,-15-10-4,30-3-3,-10 3-3,-1-7-4,10 12-13,-3-5-19,-10-5-1,2 5 0,-18 0-1</inkml:trace>
          <inkml:trace contextRef="#ctx0" brushRef="#br0" timeOffset="8318.4757">9895 503 95,'-17'15'37,"17"-15"1,0 0 0,0 0-25,0 0-5,0 0-4,30 0-2,-15 0-4,-15 0-5,39-5-20,-18 5-10,-21 0-1,30-2 2,-30 2-3</inkml:trace>
          <inkml:trace contextRef="#ctx0" brushRef="#br0" timeOffset="8692.4972">10331 262 104,'0'0'39,"16"-4"1,-16 4 0,0 0-28,-2 25-3,2-25-3,-1 37-1,-5-14-5,4 8 0,-5 1 0,2 3 0,-2 0 0,0 4 0,0-4 0,2 0 0,-1-3 0,5-8 0,1-3 0,0-21 0,5 27 0,-5-27 0,0 0-19,23-20-21,-16-1-3,-2-1 3,0-7-2</inkml:trace>
          <inkml:trace contextRef="#ctx0" brushRef="#br0" timeOffset="9018.5157">10534 350 102,'0'0'38,"-2"19"2,-13-7-1,-14-6-27,15 16-3,-12-8-4,6 6-2,-3-4-1,4 1 0,3-5 1,16-12-3,-23 20 0,23-20 0,-9 16 0,9-16 0,0 0 0,30 21 0,-9-11 0,6 1 0,6 10 0,1-14-10,14 10-29,-10 1-1,0-4-1,-5-2 2</inkml:trace>
        </inkml:traceGroup>
        <inkml:traceGroup>
          <inkml:annotationXML>
            <emma:emma xmlns:emma="http://www.w3.org/2003/04/emma" version="1.0">
              <emma:interpretation id="{C50CA513-16D6-45E7-85A5-A867F75A7728}" emma:medium="tactile" emma:mode="ink">
                <msink:context xmlns:msink="http://schemas.microsoft.com/ink/2010/main" type="inkWord" rotatedBoundingBox="13182,5315 15007,5020 15172,6044 13348,6339"/>
              </emma:interpretation>
              <emma:one-of disjunction-type="recognition" id="oneOf3">
                <emma:interpretation id="interp15" emma:lang="en-US" emma:confidence="0">
                  <emma:literal>pip",</emma:literal>
                </emma:interpretation>
                <emma:interpretation id="interp16" emma:lang="en-US" emma:confidence="0">
                  <emma:literal>Pip",</emma:literal>
                </emma:interpretation>
                <emma:interpretation id="interp17" emma:lang="en-US" emma:confidence="0">
                  <emma:literal>pip"',</emma:literal>
                </emma:interpretation>
                <emma:interpretation id="interp18" emma:lang="en-US" emma:confidence="0">
                  <emma:literal>pip"",</emma:literal>
                </emma:interpretation>
                <emma:interpretation id="interp19" emma:lang="en-US" emma:confidence="0">
                  <emma:literal>Pip"',</emma:literal>
                </emma:interpretation>
              </emma:one-of>
            </emma:emma>
          </inkml:annotationXML>
          <inkml:trace contextRef="#ctx0" brushRef="#br0" timeOffset="12309.7041">11539-19 103,'0'0'38,"-4"-18"2,4 18-1,0 0-27,-4 18-2,10 5-4,-10-2-1,8 10-3,-2 1-2,1 8 0,1-6 0,1 3 0,0-8 0,1-2 0,-1-8 0,-5-19 0,9 21 0,-9-21 0,0 0-11,-2-30-16,2 7-13,-2-5-2,-5-7 2,4 0 0</inkml:trace>
          <inkml:trace contextRef="#ctx0" brushRef="#br0" timeOffset="12588.72">11531-116 80,'0'0'37,"18"-19"0,-2 12 1,11 7-22,-15-16-2,23 19-5,-12-6-2,7 12-3,-9-1 0,2 8 0,-12 2-1,-4 6-1,-9-3-2,-5 1 0,-5-5 0,-2 1 0,-4-6 0,0-3 0,1-4 0,1-5 0,16 0 0,-30-10-6,30 10-17,0 0-17,-21-27-1,21 27 0,-18-31 0</inkml:trace>
          <inkml:trace contextRef="#ctx0" brushRef="#br0" timeOffset="12963.7415">11892-564 99,'0'0'38,"0"0"0,0 0 0,19 19-27,-19-19-1,-5 34-5,1-15-2,6 7 0,-4 1-2,4-1 1,-2-3-2,2-2 1,-1-5-2,-1-16 1,4 23-3,-4-23-4,0 0-9,11 15-22,-11-15-2,0 0 1,5-22-1</inkml:trace>
          <inkml:trace contextRef="#ctx0" brushRef="#br0" timeOffset="13248.7578">12050-527 72,'0'0'37,"0"0"-2,-14 16 3,14-16-21,-28 14-3,26 3-5,-14-11-5,16-6 0,-17 26-3,17-26 0,-13 23 0,13-23-1,-7 23 0,7-23 1,0 21-1,0-21 0,7 21-1,-7-21-2,20 21-3,-20-21-7,26 9-11,-8-4-13,-18-5 0,34 3-1,-34-3 2</inkml:trace>
          <inkml:trace contextRef="#ctx0" brushRef="#br0" timeOffset="14512.8301">12229 295 76,'0'0'37,"0"0"0,0 0 1,0 0-20,-7-23-3,7 23-6,0 0-2,0 0-2,0 0-2,0 0 0,0 0-1,12 25 0,-12-25-1,-2 30-1,1-13 2,-3 3-2,-1-1 0,-4-3 0,0 0 0,9-16-3,-23 23-1,5-25-4,18 2-15,-17 10-17,17-10 0,-23-12 0,23 12 1</inkml:trace>
          <inkml:trace contextRef="#ctx0" brushRef="#br0" timeOffset="13564.7759">12271-330 92,'0'0'38,"0"0"2,-21 17-2,21-17-22,-12 16-5,12-16-6,-18 26-2,18-26-1,-9 30-2,9-12-1,0-18-5,14 24-19,-14-24-14,21 9 0,-21-9 0,23-2-1</inkml:trace>
          <inkml:trace contextRef="#ctx0" brushRef="#br0" timeOffset="15182.8684">12546 23 89,'0'0'39,"16"-7"0,-16 7 2,0 0-24,7 19-5,-15-3-4,11 12-2,-5-5-2,4 10-4,-4 1 0,4 3 0,0-6 0,1 1 0,1-4 0,-2-7 0,3 0 0,-5-21 0,7 25-8,-7-25-20,0 0-12,-9-21-2,9 21 2,-5-34-1</inkml:trace>
          <inkml:trace contextRef="#ctx0" brushRef="#br0" timeOffset="15557.8898">12509-97 107,'0'0'39,"18"-15"1,-18 15 0,37-6-31,-37 6-2,32-12-2,-11 7-2,6 6-1,-3 1-1,3 7 1,-4 3-2,-4 6 0,-5 1 0,-5 2 0,-11 0 0,-1 0 0,-13 2 0,-2 0 0,-3-5 0,-4-1 0,1-4 0,-3-6 0,8 1 0,-4-11 0,23 3-5,-30-12-17,30 12-19,-9-22-1,9 22 1,2-17 0</inkml:trace>
          <inkml:trace contextRef="#ctx0" brushRef="#br0" timeOffset="15949.9123">12845-455 80,'19'-18'39,"-19"18"-2,0 0 2,30 11-22,-30-11-3,0 21-5,0-21-4,-2 35-1,-3-17-2,9 10 0,-10-7-1,6 2 0,0-2 0,2-2-2,2-1 0,-4-18-2,5 24-3,-5-24-9,0 0-23,0 0-2,0 0 0,4-17 1</inkml:trace>
          <inkml:trace contextRef="#ctx0" brushRef="#br0" timeOffset="16204.9269">13044-397 65,'0'0'36,"0"0"0,-17 7 2,15 14-19,-21-16-3,19 15-6,-13-8-3,11 7-3,-6-3-2,10 2 0,-1-1-1,3-17-1,5 30-1,-5-30-3,21 23-4,-21-23-19,18 0-11,3 0 0,-1-9 0,4 2 1</inkml:trace>
          <inkml:trace contextRef="#ctx0" brushRef="#br0" timeOffset="16572.9479">13272-264 86,'23'0'37,"-23"0"0,0 0 2,0 0-20,0 0-13,26 14 0,-26-14-3,20 15-1,-20-15 0,16 24 1,-16-24-1,5 32 1,-9-16-1,1 3 1,3-19 0,-18 28-1,18-28-2,-21 25 0,21-25 0,-19 19 0,19-19 0,-13 23 0,12-7 0,1-16 0,7 29 0,-7-29-40,12 23 0,7-19-1,3-2 0</inkml:trace>
        </inkml:traceGroup>
        <inkml:traceGroup>
          <inkml:annotationXML>
            <emma:emma xmlns:emma="http://www.w3.org/2003/04/emma" version="1.0">
              <emma:interpretation id="{853BDCAD-C0A5-4BB3-9B5A-4FCBEC3CC8E8}" emma:medium="tactile" emma:mode="ink">
                <msink:context xmlns:msink="http://schemas.microsoft.com/ink/2010/main" type="inkWord" rotatedBoundingBox="15487,5138 16387,4993 16427,5242 15527,5387"/>
              </emma:interpretation>
              <emma:one-of disjunction-type="recognition" id="oneOf4">
                <emma:interpretation id="interp20" emma:lang="en-US" emma:confidence="0">
                  <emma:literal>--</emma:literal>
                </emma:interpretation>
                <emma:interpretation id="interp21" emma:lang="en-US" emma:confidence="0">
                  <emma:literal>as</emma:literal>
                </emma:interpretation>
                <emma:interpretation id="interp22" emma:lang="en-US" emma:confidence="0">
                  <emma:literal>~&gt;</emma:literal>
                </emma:interpretation>
                <emma:interpretation id="interp23" emma:lang="en-US" emma:confidence="0">
                  <emma:literal>I,</emma:literal>
                </emma:interpretation>
                <emma:interpretation id="interp24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17167.982">13752-619 94,'0'0'38,"0"0"3,0 0-2,0 0-21,7-17-8,16 15-2,-3-8-4,15 3-1,2 0-3,11 0 0,6 3 0,3 2 0,-4 4 0,3 2 0,-6 3 0,-6 1 0,-4 5 0,-8-5-3,7 8-4,-18-18-13,7 8-20,-3-3-2,0-6 3,-4-3-2</inkml:trace>
          <inkml:trace contextRef="#ctx0" brushRef="#br0" timeOffset="17490.0004">14469-770 94,'0'0'39,"0"0"1,10-15 0,-10 15-24,0 0-4,18-4-4,0 13-2,-2-4-6,10 6 0,-1 1 0,-1 4 0,-4-2 0,-1 3 0,-6 1 0,-3 1 0,-12 1 0,-8-3 0,-8 2 0,-3-3 0,0 0 0,-7-4 0,3 2 0,-3-10 0,14 12 0,-9-14-41,23-2-1,0 0-1,-16-14 0</inkml:trace>
        </inkml:traceGroup>
        <inkml:traceGroup>
          <inkml:annotationXML>
            <emma:emma xmlns:emma="http://www.w3.org/2003/04/emma" version="1.0">
              <emma:interpretation id="{49F747FD-261F-41C2-A7FE-4381D26BC766}" emma:medium="tactile" emma:mode="ink">
                <msink:context xmlns:msink="http://schemas.microsoft.com/ink/2010/main" type="inkWord" rotatedBoundingBox="16935,5142 17453,5058 17466,5140 16948,5224"/>
              </emma:interpretation>
              <emma:one-of disjunction-type="recognition" id="oneOf5">
                <emma:interpretation id="interp25" emma:lang="en-US" emma:confidence="0">
                  <emma:literal>--</emma:literal>
                </emma:interpretation>
                <emma:interpretation id="interp26" emma:lang="en-US" emma:confidence="0">
                  <emma:literal>=</emma:literal>
                </emma:interpretation>
                <emma:interpretation id="interp27" emma:lang="en-US" emma:confidence="0">
                  <emma:literal>I</emma:literal>
                </emma:interpretation>
                <emma:interpretation id="interp28" emma:lang="en-US" emma:confidence="0">
                  <emma:literal>+</emma:literal>
                </emma:interpretation>
                <emma:interpretation id="interp2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7808.0186">15194-652 97,'0'0'36,"34"-3"-1,-34 3 3,16-14-34,3 8-4,6 8-16,5 0-20,-13-11 1,6 9-2,-23 0 1</inkml:trace>
          <inkml:trace contextRef="#ctx0" brushRef="#br0" timeOffset="17964.0275">15568-647 93,'22'2'35,"-22"-2"1,28-3-3,-9-4-37,3-7-27,4 14-3,-10-9 0,5 10-3</inkml:trace>
        </inkml:traceGroup>
        <inkml:traceGroup>
          <inkml:annotationXML>
            <emma:emma xmlns:emma="http://www.w3.org/2003/04/emma" version="1.0">
              <emma:interpretation id="{3E53B088-CBD0-4C71-A679-84793B761497}" emma:medium="tactile" emma:mode="ink">
                <msink:context xmlns:msink="http://schemas.microsoft.com/ink/2010/main" type="inkWord" rotatedBoundingBox="18183,5122 18250,5111 18254,5131 18186,5141"/>
              </emma:interpretation>
              <emma:one-of disjunction-type="recognition" id="oneOf6">
                <emma:interpretation id="interp30" emma:lang="en-US" emma:confidence="0">
                  <emma:literal>u</emma:literal>
                </emma:interpretation>
                <emma:interpretation id="interp31" emma:lang="en-US" emma:confidence="0">
                  <emma:literal>.</emma:literal>
                </emma:interpretation>
                <emma:interpretation id="interp32" emma:lang="en-US" emma:confidence="0">
                  <emma:literal>-</emma:literal>
                </emma:interpretation>
                <emma:interpretation id="interp33" emma:lang="en-US" emma:confidence="0">
                  <emma:literal>_</emma:literal>
                </emma:interpretation>
                <emma:interpretation id="interp34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18362.0503">16442-671 67,'25'0'30,"-25"0"0,23-11-20,-2 18-29,-21-7-7,0 0-4,-5-19 2</inkml:trace>
        </inkml:traceGroup>
        <inkml:traceGroup>
          <inkml:annotationXML>
            <emma:emma xmlns:emma="http://www.w3.org/2003/04/emma" version="1.0">
              <emma:interpretation id="{010121FB-A87F-40DD-834A-E637B846ED6A}" emma:medium="tactile" emma:mode="ink">
                <msink:context xmlns:msink="http://schemas.microsoft.com/ink/2010/main" type="inkWord" rotatedBoundingBox="18983,5027 19892,4880 19934,5140 19025,5287"/>
              </emma:interpretation>
              <emma:one-of disjunction-type="recognition" id="oneOf7">
                <emma:interpretation id="interp35" emma:lang="en-US" emma:confidence="0">
                  <emma:literal>--</emma:literal>
                </emma:interpretation>
                <emma:interpretation id="interp36" emma:lang="en-US" emma:confidence="0">
                  <emma:literal>-3</emma:literal>
                </emma:interpretation>
                <emma:interpretation id="interp37" emma:lang="en-US" emma:confidence="0">
                  <emma:literal>-7</emma:literal>
                </emma:interpretation>
                <emma:interpretation id="interp38" emma:lang="en-US" emma:confidence="0">
                  <emma:literal>as</emma:literal>
                </emma:interpretation>
                <emma:interpretation id="interp3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19048.0894">17295-691 101,'0'0'40,"-27"-5"2,27 5-2,0 0-27,-16-12-3,16 12-4,0 0-3,0 0-3,0 0 0,20-5 0,-1 3 0,8 0 0,3-1 0,16-1 0,8-1 0,8-1 0,7 3 0,-5-1 0,-3 1 0,-4-1 0,-4 8 0,-21-9-6,10 15-28,-21-6-8,-21-4-1,21 7 0</inkml:trace>
          <inkml:trace contextRef="#ctx0" brushRef="#br0" timeOffset="19319.105">17918-866 97,'0'0'41,"11"-18"1,-11 18 0,28-10-26,2 20-7,-11-8-1,9 10-8,-3-1 0,5 5 0,-3 1 0,-1 2 0,-8 3 0,-4-1 0,-9 1 0,-3-2 0,-4 1 0,-17-11-5,1 6-36,-14-2-2,-6-3 2,-1-1-2</inkml:trace>
        </inkml:traceGroup>
      </inkml:traceGroup>
    </inkml:traceGroup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2.3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896E38-2FAF-4E60-8EE9-0093F7D181D5}" emma:medium="tactile" emma:mode="ink">
          <msink:context xmlns:msink="http://schemas.microsoft.com/ink/2010/main" type="inkDrawing" rotatedBoundingBox="1468,8868 2700,8664 2710,8727 1478,8931" semanticType="callout" shapeName="Other">
            <msink:destinationLink direction="with" ref="{944A78DD-98C3-4088-B48B-D7FACC74963C}"/>
            <msink:destinationLink direction="from" ref="{B2FD9EE2-FFAA-4D17-B2B2-1DA13FF53288}"/>
          </msink:context>
        </emma:interpretation>
      </emma:emma>
    </inkml:annotationXML>
    <inkml:trace contextRef="#ctx0" brushRef="#br0">0 248 67,'21'-30'39,"-5"19"-1,-16 11 2,28-33-22,2 36-6,-12-15-2,23 14-2,1-11-3,15 7-1,4-3-2,13-4 0,4-3-1,9 0 0,1-2-1,2-1 1,0 0-2,-7-3 0,-5 2 0,-13-1-4,2 18-10,-19-9-25,-10-3-1,-13 8 0,-25 3-1</inkml:trace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2.0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4A78DD-98C3-4088-B48B-D7FACC74963C}" emma:medium="tactile" emma:mode="ink">
          <msink:context xmlns:msink="http://schemas.microsoft.com/ink/2010/main" type="inkDrawing" rotatedBoundingBox="2099,9998 2101,8777 2200,8778 2197,9999" semanticType="callout" shapeName="Other">
            <msink:sourceLink direction="with" ref="{CA896E38-2FAF-4E60-8EE9-0093F7D181D5}"/>
            <msink:sourceLink direction="with" ref="{B9253280-85A8-4F0D-8DB6-E4BB41A0B142}"/>
          </msink:context>
        </emma:interpretation>
      </emma:emma>
    </inkml:annotationXML>
    <inkml:trace contextRef="#ctx0" brushRef="#br0">73 10 68,'0'0'38,"2"-21"-1,-2 21 3,0 0-27,0 0-1,0 0-1,0 0-3,0 0-2,0 0-1,3 19-1,-8 4 0,7 16-1,-6 8 0,4 18 0,-7 7-3,7 18 0,-4 3 0,1 9 0,5 1 0,-2-2 0,-4-7 0,8-6 0,3-12 0,-2-11 0,4-11 0,-2-11 0,0-14 0,-3-11 0,-4-18 0,0 0 0,0 0 0,-18-39-22,9-1-20,-9-13-3,-5-7 1,-7-6-1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2.9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FD9EE2-FFAA-4D17-B2B2-1DA13FF53288}" emma:medium="tactile" emma:mode="ink">
          <msink:context xmlns:msink="http://schemas.microsoft.com/ink/2010/main" type="inkDrawing" rotatedBoundingBox="2863,8431 3116,9847 2793,9904 2540,8489" semanticType="callout" shapeName="Other">
            <msink:sourceLink direction="from" ref="{CA896E38-2FAF-4E60-8EE9-0093F7D181D5}"/>
            <msink:sourceLink direction="to" ref="{6D6724CC-1F6F-48B0-97A4-85E0ADF4904C}"/>
          </msink:context>
        </emma:interpretation>
      </emma:emma>
    </inkml:annotationXML>
    <inkml:trace contextRef="#ctx0" brushRef="#br0">82-4 72,'0'0'40,"0"0"0,-16 10 1,16-10-13,0 39-18,-13-11 0,13 23-4,-8 3 0,8 17-4,-7 2-2,1 14 0,-3 2 0,4 11 0,-4-1 0,6-3 0,-1-1 0,4-7 0,2-7 0,3-9 0,-3-11 0,3-15 0,2-12 0,-5-8 0,-2-26 0,0 0 0,23 0 0,-12-26 0,3-11 0,3-6 0,6 3 0,2-7 0,-4 6 0,-1 6 0,-4 9 0,-2 8 0,2 11 0,-16 7 0,17 16 0,-8 3 0,2 6 0,-4 3 0,3 5 0,-1 2 0,-4 2 0,3 4 0,-1-1 0,-6-3 0,3-3 0,-2-3 0,-1-6 0,3-4 0,-1-5 0,-3-16 0,0 0 0,0 0 0,0 0 0,2-16 0,-2 16 0,2-44-24,2 19-19,-1-5-2,4 1 3,0 0-2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18.5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C8417B-796C-47D8-9562-A6BED75DEFD2}" emma:medium="tactile" emma:mode="ink">
          <msink:context xmlns:msink="http://schemas.microsoft.com/ink/2010/main" type="writingRegion" rotatedBoundingBox="1052,4874 3081,4734 3186,6253 1157,6393"/>
        </emma:interpretation>
      </emma:emma>
    </inkml:annotationXML>
    <inkml:traceGroup>
      <inkml:annotationXML>
        <emma:emma xmlns:emma="http://www.w3.org/2003/04/emma" version="1.0">
          <emma:interpretation id="{F0936707-18F6-488C-895B-C982072B16D1}" emma:medium="tactile" emma:mode="ink">
            <msink:context xmlns:msink="http://schemas.microsoft.com/ink/2010/main" type="paragraph" rotatedBoundingBox="1052,4874 3081,4734 3186,6253 1157,6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1E96F4-CB00-48DA-B700-6D14E68EF91E}" emma:medium="tactile" emma:mode="ink">
              <msink:context xmlns:msink="http://schemas.microsoft.com/ink/2010/main" type="line" rotatedBoundingBox="1052,4874 3081,4734 3186,6253 1157,6393"/>
            </emma:interpretation>
          </emma:emma>
        </inkml:annotationXML>
        <inkml:traceGroup>
          <inkml:annotationXML>
            <emma:emma xmlns:emma="http://www.w3.org/2003/04/emma" version="1.0">
              <emma:interpretation id="{63C140BF-7C52-41DD-835E-D9A6C92A4CCB}" emma:medium="tactile" emma:mode="ink">
                <msink:context xmlns:msink="http://schemas.microsoft.com/ink/2010/main" type="inkWord" rotatedBoundingBox="1052,4874 3081,4734 3186,6253 1157,6393"/>
              </emma:interpretation>
              <emma:one-of disjunction-type="recognition" id="oneOf0">
                <emma:interpretation id="interp0" emma:lang="en-US" emma:confidence="0">
                  <emma:literal>by":</emma:literal>
                </emma:interpretation>
                <emma:interpretation id="interp1" emma:lang="en-US" emma:confidence="0">
                  <emma:literal>bpi!</emma:literal>
                </emma:interpretation>
                <emma:interpretation id="interp2" emma:lang="en-US" emma:confidence="0">
                  <emma:literal>bpi"!</emma:literal>
                </emma:interpretation>
                <emma:interpretation id="interp3" emma:lang="en-US" emma:confidence="0">
                  <emma:literal>Ky.;</emma:literal>
                </emma:interpretation>
                <emma:interpretation id="interp4" emma:lang="en-US" emma:confidence="0">
                  <emma:literal>By":</emma:literal>
                </emma:interpretation>
              </emma:one-of>
            </emma:emma>
          </inkml:annotationXML>
          <inkml:trace contextRef="#ctx0" brushRef="#br0">-242-945 64,'24'-11'35,"-24"11"0,32-10 2,-32 10-16,0 0-8,30 42 0,-32-26-4,9 19 0,-14-7-3,2 10-1,-7-4-1,-2 4 0,-11-2-4,-2-1 0,-10-2 0,-3-1 0,-4-2 0,-6-6 0,4-3 0,2-3 0,0-6 0,3-8 0,10-3 0,4-4 0,27 3 0,0 0-2,-16-18-1,16 18 3,16-3-1,5 8 1,8 4 2,6 10-1,0 4 2,6 5-3,1 2 0,2 5 0,0-1 0,-5-1 0,-3 0 0,-6-6 0,-7-3 0,-2-4 0,-5-4 0,-16-16 0,21 21 0,-21-21-6,23-9-32,-23 9-2,10-25-2,-8 6 1</inkml:trace>
          <inkml:trace contextRef="#ctx0" brushRef="#br0" timeOffset="3369.1927">0 44 75,'15'-11'35,"-15"11"-1,36-21 2,-6 20-24,-13-10-1,22 18-2,-14-7-3,12 14 0,-11-3-1,3 10-1,-12-4-1,1 8 0,-7-8-1,-3 5 0,-9-5 0,-1 2 0,2-19-1,-25 23 0,9-14-1,-3-2-1,-1 2-1,-10-9-3,9 10-4,-18-17-9,20 9-20,-2 2-2,21-4 2,-21-4-1</inkml:trace>
          <inkml:trace contextRef="#ctx0" brushRef="#br0" timeOffset="3061.1751">70 137 83,'0'0'38,"0"21"0,0-21 1,-7 19-26,21 11-1,-19-12-3,17 17-2,-15-3-1,8 6-2,-1-4-2,1-1 0,-3-1 0,3-4-2,-2-4 0,3-4 0,-3-4 0,-3-16 0,6 22-4,-6-22-2,0 0-10,0 0-24,0-21-1,-9-3 0,-5-8 1</inkml:trace>
          <inkml:trace contextRef="#ctx0" brushRef="#br0" timeOffset="4009.2293">515-341 52,'0'0'34,"0"0"2,0 19-1,0-19-10,-5 22-9,-17-17-5,17 11-5,5-16-2,-10 22-2,10-22-1,-7 25 0,7-25-1,-6 23-1,13-7-2,-7-16-4,21 23-16,-5-13-13,0-6 0,16-1-1,-6-6 1</inkml:trace>
          <inkml:trace contextRef="#ctx0" brushRef="#br0" timeOffset="3768.2155">287-318 89,'0'0'36,"0"0"1,0 0 0,27 16-25,-27-16-1,3 17-5,-3-17-2,11 34-1,-8-17-1,4 4 0,-3-1-1,-2-3 0,3-1-1,-5-16-1,4 23-1,-4-23-4,5 18-7,-5-18-24,0 0-3,2-16 2,-2-4-1</inkml:trace>
          <inkml:trace contextRef="#ctx0" brushRef="#br0" timeOffset="4919.2814">1359-770 64,'0'0'35,"0"0"-1,0 0 3,-18-17-19,18 17-3,0 0-5,0 0-4,0 0 0,-3 17-2,3-17-1,-11 21-1,11-21-1,-7 29 0,7-29-1,-5 28 1,5-28-1,0 17 1,0-17-1,0 0 1,0 0 0,17-7 0,-17 7-1,14-26 1,-10 10 0,-1-2-1,-1 3 0,-2 15 0,-5-23 0,5 23 0,-21 0-1,21 0 1,-25 21-3,25-21-6,-14 24-26,12-2-5,-1-5 3,4 4-3</inkml:trace>
          <inkml:trace contextRef="#ctx0" brushRef="#br0" timeOffset="5361.3066">1292-174 88,'-9'25'36,"9"-25"0,0 0 1,-5 26-27,5-26-1,-6 19-3,6-19-3,-3 27-1,3-27-1,3 24 1,-3-24-1,7 23 1,-7-23-1,0 0 0,20 4 0,-20-4 1,14-20-1,-14 20 0,16-31 0,-9 13 0,-4-3 0,-1 5 1,-5 0-1,3 16 0,0 0 0,-20-8 0,20 8-1,-23 19-1,16 6-7,-7-4-30,10-2-3,3 0 2,-1-3-2</inkml:trace>
        </inkml:traceGroup>
      </inkml:traceGroup>
    </inkml:traceGroup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4.1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253280-85A8-4F0D-8DB6-E4BB41A0B142}" emma:medium="tactile" emma:mode="ink">
          <msink:context xmlns:msink="http://schemas.microsoft.com/ink/2010/main" type="inkDrawing" rotatedBoundingBox="2033,10325 3750,10207 3754,10268 2037,10385" semanticType="underline" shapeName="Other">
            <msink:sourceLink direction="with" ref="{5F71792F-8526-4FAE-BC24-5D55040FF195}"/>
            <msink:destinationLink direction="with" ref="{944A78DD-98C3-4088-B48B-D7FACC74963C}"/>
          </msink:context>
        </emma:interpretation>
      </emma:emma>
    </inkml:annotationXML>
    <inkml:trace contextRef="#ctx0" brushRef="#br0">0 155 105,'0'0'40,"0"0"2,9-29-4,22 30-28,-4-15 0,21 14-2,-1-10-6,24 8-2,1-2 0,27 4 0,11-5 0,10 3 0,8-5 0,8-1 0,2-6 0,-4 1 0,-1-3 0,-22 2 0,-14 4 0,-25 3 0,-15 3 0,-17 4 0,-6 13 0,-34-13-19,2 21-25,-2-21-2,-41 24 1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26.3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0952A7-3B17-4011-A564-35F4607C500E}" emma:medium="tactile" emma:mode="ink">
          <msink:context xmlns:msink="http://schemas.microsoft.com/ink/2010/main" type="inkDrawing" rotatedBoundingBox="4500,5351 4929,4881 5310,5229 4881,5699" hotPoints="5200,5296 4916,5580 4632,5296 4916,5012" semanticType="enclosure" shapeName="Circle"/>
        </emma:interpretation>
      </emma:emma>
    </inkml:annotationXML>
    <inkml:trace contextRef="#ctx0" brushRef="#br0">3135-778 47,'0'0'32,"0"0"4,0 0-1,-16 0-13,16 0-3,-16 1-5,-3-6-4,19 5-3,-32 14-1,16 4-1,-7-3 0,2 12-1,-6 1-1,4 9-1,-2 5 2,9 5-2,1-2 0,9 6-2,8-3 0,9-3 0,6-4 0,13-6 0,9-11 0,2-10 0,7-6 0,5-12 0,0-7 0,4-8 0,-3-7 0,-9-4 0,-4-4 0,-8 1 0,-8-6 0,-6-1 0,-10-3 0,-10-3 0,-10 4 0,-5 0 0,0 2 0,-5 5 0,-2 6 0,-3 10 0,-1 10 0,-2 8 0,10 11 0,-4-5-11,17 13-27,-4-1-4,10 1 1,9 1-1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26.9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1D01B5-E7D0-4551-9A9E-5E8B180F0F8E}" emma:medium="tactile" emma:mode="ink">
          <msink:context xmlns:msink="http://schemas.microsoft.com/ink/2010/main" type="inkDrawing" rotatedBoundingBox="6386,5080 6525,5267 6451,5322 6311,5135" shapeName="Other"/>
        </emma:interpretation>
      </emma:emma>
    </inkml:annotationXML>
    <inkml:trace contextRef="#ctx0" brushRef="#br0">4601-694 102,'0'0'36,"0"0"2,0 0-2,25 17-29,-25-17-1,35 20-3,-15-8 0,5 7 0,-8-3-1,3 4 0,-6-3 1,-5 1-2,-4-1 0,-5-17-11,-16 20-26,16-20-3,-35 17 2,15-10-3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43.9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920-345 97,'0'0'37,"0"0"2,-16-14 0,16 14-27,0 0-3,2-23-1,14 21-2,-16 2-1,37-9-2,-16 4-3,13 5 0,-2-3 0,6 4 0,1 1 0,7 3 0,-3 1 0,1 4 0,-2 3 0,0 2 0,-3 1 0,0 7 0,-5 2 0,-6 3 0,-5 5 0,-4 2 0,-3 2 0,-5 4 0,-3-1 0,-4-1 0,-8-2 0,1 1 0,-8-3 0,-5-1 0,-1-4 0,-4-1 0,-11 0 0,-3-3 0,-8 0 0,-3-3 0,-3-2 0,-2-3 0,0-1 0,-2-1 0,5-4 0,7-1 0,8-2 0,5-4 0,12 0 0,16-5 0,0 0 0,0 0-42,33-1-3,-13-6 1,6-4 0</inkml:trace>
  <inkml:trace contextRef="#ctx0" brushRef="#br0" timeOffset="-616.0351">1151-275 97,'0'0'38,"0"0"3,0 0-1,0 0-25,0 0-3,0 0-2,2 19-8,-2-19-2,-5 37 0,3-9 0,2 9 0,-3 6 0,3 4 0,-2 2 0,2 6 0,-2-1 0,2-3 0,0-2 0,-2-7 0,-1-5 0,1-7 0,2-7 0,-2-5 0,2-18 0,0 0 0,7 15 0,-7-15-28,2-36-15,5 2-3,0-1 3</inkml:trace>
  <inkml:trace contextRef="#ctx0" brushRef="#br0" timeOffset="5258.3008">4318-407 107,'0'0'41,"-19"16"1,1 2 0,1 22-28,-19-10-5,24 25-9,-15-5 0,10 15 0,3 0 0,3 4 0,4-2 0,7-4 0,5-7 0,2-7 0,9-6 0,9-10 0,1-7 0,1-12 0,12 1 0,-23-15-35,19-9-8,-7-9-1,-5-6 2</inkml:trace>
  <inkml:trace contextRef="#ctx0" brushRef="#br0" timeOffset="7524.4304">4848-263 97,'0'0'39,"0"0"2,0 0 0,0 0-25,-20 36-4,-6-22-3,10 17-9,-14-6 0,0 8 0,-5 1 0,-2-1 0,-4-1 0,7 1 0,3-3 0,-1-5 0,5-1 0,8-5 0,7-1 0,12-18 0,-18 25 0,18-25 0,0 0 0,0 0 0,18 8 0,-15-25 0,22 5-39,-11-4-4,4-4-1,-2-2 2</inkml:trace>
  <inkml:trace contextRef="#ctx0" brushRef="#br0" timeOffset="7169.41">4514-220 87,'-16'-9'37,"16"9"2,0 0 1,-17-5-22,17 5-5,0 0-3,19 26-1,-19-26-7,18 25-2,-6-10 0,9 10 0,2 1 0,5 4 0,2 0 0,8 3 0,-3-3 0,0-2 0,-1-1 0,-1-6 0,-8-2 0,-2-5 0,-5-1 0,-18-13 0,15 14 0,-15-14 0,0 0 0,0 0 0,0 0-26,-10-20-16,10 20-2,-25-28 2,6 11 0</inkml:trace>
  <inkml:trace contextRef="#ctx0" brushRef="#br0" timeOffset="7927.4534">4936-491 114,'25'5'41,"-1"6"1,1-1 0,12 17-31,-12-10-6,14 22-5,-9-2 0,2 14 0,-11 5 0,-4 7 0,-2 4 0,-8 2 0,-9-1 0,-3-3 0,-11-2 0,-2-6 0,-3-8 0,-2-5 0,-4-9 0,3-5 0,-3-9 0,-1-5 0,7-6 0,-4-10 0,25 0 0,-26-19 0,26 19-32,7-30-12,0 9 0,2-7 1</inkml:trace>
  <inkml:trace contextRef="#ctx0" brushRef="#br0" timeOffset="2760.1579">2366-324 85,'0'0'37,"7"-16"2,-7 16 1,-7 21-23,-18-24-3,16 24-4,-15-11-2,10 15-3,-9-6-5,5 13 0,-5-2 0,7 7 0,-5 1 0,7 4 0,0 4 0,3 2 0,1-1 0,6-1 0,6-2 0,3-4 0,4 2 0,1-5 0,-1-2 0,5 0 0,2-1 0,-2-8 0,1 1 0,-7-12 0,8 3 0,-16-18-10,16-12-32,-16 12-2,18-32 1,-11 9 0</inkml:trace>
  <inkml:trace contextRef="#ctx0" brushRef="#br0" timeOffset="3381.1934">2488-71 102,'0'0'37,"0"0"2,0 0-1,0 0-28,0 0-3,30 0-2,-30 0-2,30-4 0,-13 1-1,8 3 0,0-5-1,7 1-1,3 1 1,0-4-2,6 3-1,-4-6-3,5 13-4,-21-13-16,6 10-15,-4 3 1,-23-3 0,16 18 0</inkml:trace>
  <inkml:trace contextRef="#ctx0" brushRef="#br0" timeOffset="3683.2107">2535 275 88,'0'0'39,"0"0"-1,0 0 3,0 0-23,0 0-7,0 0-3,16 12-1,-16-12-2,25-1-5,-7-3 0,8 2 0,1-3 0,3 0 0,0-2 0,0 2 0,3 1 0,-10-6-4,14 15-20,-16-10-18,-3 1 1,-18 4 0,23-9 0</inkml:trace>
  <inkml:trace contextRef="#ctx0" brushRef="#br0" timeOffset="3100.1773">2645-97 88,'16'0'39,"-16"0"1,3 21 1,-5 12-20,2-33-8,-3 42-3,-2-19-7,6 9-3,-4-4 0,6 3 0,-3-4 0,6-1 0,-3-1 0,1-4 0,-2-2 0,-1-3 0,1 0 0,-2-16 0,5 21-6,-5-21-36,0 0-1,-16-18 1,9 1-1</inkml:trace>
  <inkml:trace contextRef="#ctx0" brushRef="#br0" timeOffset="4361.2495">3328 135 73,'0'0'37,"7"-20"0,-7 20 2,0 0-16,-28-26-10,28 26-3,-32-4-2,14 10-2,-10-8-2,3 11 1,-1-1-5,3 8 0,-5 0 0,10 3 0,-1-1 0,6 3 0,3-2 0,8-1 0,2-18 0,11 26 0,-11-26 0,31 11 0,-8-13 0,4-7 0,5-3 0,-2-7 0,0-6 0,1-3 0,-4-5 0,-2-6 0,-3-3 0,-4-2 0,-6 0 0,1 5 0,-8 6 0,-3 5 0,-2 7 0,0 21 0,0 0 0,0 0 0,-20 35 0,15-2 0,-4 6 0,4 5 0,3 3 0,2-1 0,2 1 0,3-4 0,1-5 0,-1-6 0,7-4 0,-5-9 0,0-1 0,-7-18 0,0 0 0,0 0-30,0 0-13,15-27-2,-15-1 2</inkml:trace>
  <inkml:trace contextRef="#ctx0" brushRef="#br0" timeOffset="4722.2701">3536-440 114,'0'0'40,"30"21"2,-10 0-1,-3-10-29,13 27-6,-12-3-6,12 18 0,-4 5 0,3 7 0,-8 4 0,0 1 0,-1-1 0,-5-1 0,-4-1 0,-4-6 0,-5-6 0,-7-6 0,-8-5 0,-4-7 0,-8-4 0,-9-13 0,13 9 0,-9-22-39,-2-7-4,-1-7-1,6-8 1</inkml:trace>
  <inkml:trace contextRef="#ctx0" brushRef="#br0" timeOffset="15203.8695">6516 456 100,'0'0'38,"0"0"1,0 0 0,0 0-27,0 0-2,26 9-3,-26-9-1,36-2-2,-10-5-4,15 7 0,-1-7 0,12 4 0,-3-3 0,-1 3 0,1-2 0,-5 3 0,-3-2 0,-9 1 0,-8 1 0,-6-3 0,-18 5 0,26-11 0,-26 11 0,11-16 0,-11 16 0,-5-22 0,5 22 0,-23-32 0,5 11 0,-5-6 0,0-4 0,0-4 0,-1-2 0,1-4 0,7-1 0,2-2 0,5-3 0,3-1 0,6 3 0,9-3 0,7-1 0,12 2 0,6-1 0,10 4 0,6 7 0,8 7 0,-2 8 0,-1 13 0,0 9 0,-8 12 0,-1 13 0,-12 10 0,-13 9 0,-9 5 0,-6 7 0,-6 2 0,-11 0 0,-8 2 0,-6-4 0,-2-1 0,4-6 0,1-5 0,4-4 0,4-5 0,3-3 0,16-6 0,1-1 0,8 0 0,9-4 0,3 0 0,3-2 0,8-3 0,-4-2 0,2-4 0,1-1 0,-8-9 0,9 9 0,-37-9-40,30-12-2,-30 12-2,18-25 2</inkml:trace>
  <inkml:trace contextRef="#ctx0" brushRef="#br0" timeOffset="16053.9182">7810-691 88,'-16'14'35,"16"-14"3,-18 16-1,-5-16-25,23 0-4,-35 14 0,16-4-3,-6-6-2,4 1-1,-6-5-1,1-2 0,1-3-1,6-4 0,3-3 0,5-4-1,4 0 0,2-3-1,3 3 1,6-2 0,-4 18 0,15-28 0,-15 28 0,27-19 0,-27 19 1,21-12 0,-3 6 0,-18 6 0,30-10 0,-9 10 0,-21 0 1,25 5 0,-25-5 1,19 13 0,-19-13 0,11 22 1,-11-22 0,5 35-1,-7-19 1,7 4-1,3-1 0,-1 0 0,1-1 0,8 1-2,-16-19 0,30 28 0,-12-19 0,1-2 0,6-5 0,3-2 0,1-5 0,4-2 0,-1-4 0,0-1 0,-6-2 0,1-2 0,-6 0 0,-2 0 0,-10-1 0,-11 1 0,-3-2 0,-6 2 0,-1 1 0,-7 6 0,-11 5 0,-2 4 0,-2 7 0,3 6 0,-1 4 0,2 3 0,10 11 0,-3-17-16,18 9-25,7-2-1,12-1 0,9-3 0</inkml:trace>
  <inkml:trace contextRef="#ctx0" brushRef="#br0" timeOffset="17414.9961">7981-240 96,'25'-3'37,"-2"-8"2,8 2-1,14 9-27,-12-15-2,17 15-1,-13-9-2,10 12-1,-4-3-1,8 11-2,0-2-2,-5 10 0,-7 6 0,1 6 0,-3 4 0,-10 11 0,1 2 0,-8 2 0,-15 5 0,4 1 0,-18-1 0,-7-4 0,-2-4 0,-5 0 0,-14-4 0,-5-1 0,-11-5 0,-4-2 0,8-5 0,1-6 0,1-3 0,6-6 0,4-5 0,7-8 0,14 5 0,-14-12-19,30 5-25,-9-20 0,9 20 0</inkml:trace>
  <inkml:trace contextRef="#ctx0" brushRef="#br0" timeOffset="16580.9484">8233-226 88,'2'-19'38,"-2"19"0,0 0 3,-17-30-24,17 30-4,0 0-3,-8 27-2,8-27-6,-12 47-2,2-10 0,-5 16 0,1 5 0,2 8 0,-2 1 0,1 7 0,-1-6 0,6-1 0,-1-9 0,3-5 0,8-11 0,2-9 0,-3-8 0,-1-25 0,9 18 0,-14-38 0,23-3-33,-11-10-10,-6-7-2,-1-6 2</inkml:trace>
  <inkml:trace contextRef="#ctx0" brushRef="#br0" timeOffset="16949.9695">8376-259 88,'0'0'38,"0"0"1,0 0 2,0 0-25,9 37-3,-9-37-2,-7 53-2,-9-18-9,11 12 0,-11 2 0,4 6 0,-1-2 0,6 3 0,-5-2 0,8 1 0,-6-4 0,3-4 0,3-5 0,4-7 0,4-5 0,-6-7 0,2-5 0,0-18 0,0 0 0,-16 3-32,14-24-11,-6-10-1,1-8 0</inkml:trace>
  <inkml:trace contextRef="#ctx0" brushRef="#br0" timeOffset="8238.4712">5857-90 107,'32'0'38,"-12"-2"2,4 4-2,-1 10-29,-3-17-5,10-4-6,7 12-18,-7-4-18,-7-6-1,-2 7 0,-21 0 0</inkml:trace>
  <inkml:trace contextRef="#ctx0" brushRef="#br0" timeOffset="8404.4807">5879 59 114,'-11'26'38,"11"-26"1,18 13-1,10-10-35,2 4-10,9-5-30,-4-9-1,6 5 0,-13-5-1</inkml:trace>
  <inkml:trace contextRef="#ctx0" brushRef="#br0" timeOffset="19110.093">9261-198 82,'0'0'38,"-7"-15"1,7 15 1,0 0-23,0 0-2,-11 17-4,-10-8-2,10 19-5,-6-5-4,4 14 0,-8 0 0,5 10 0,-3 2 0,10 4 0,2 0 0,0 1 0,2 1 0,5-3 0,0-2 0,7-5 0,2-4 0,-2-6 0,8-3 0,1-15 0,6 1 0,-22-18-2,35-9-41,-35 9-1,26-32 2,-15 2 0</inkml:trace>
  <inkml:trace contextRef="#ctx0" brushRef="#br0" timeOffset="19883.1372">9206 324 106,'4'16'38,"11"-14"1,10-2-1,10 2-30,-8-11-3,8 7-2,-3-1-2,-9 1-1,7 2-3,-12-5-5,15 10-21,-13-2-10,-5-3 1,5 4-1,-20-4 1</inkml:trace>
  <inkml:trace contextRef="#ctx0" brushRef="#br0" timeOffset="19410.1101">9427-25 98,'0'0'38,"9"15"3,-9-15-6,10 44-18,-24-23-4,18 20-5,-17-8-3,6 6-5,4-4 0,-3 0 0,3-5 0,5 2 0,-6-8 0,0-1 0,1-2 0,3-21 0,3 27 0,-3-27-26,-15-9-15,15 9-2,-6-25 2,5 2-2</inkml:trace>
  <inkml:trace contextRef="#ctx0" brushRef="#br0" timeOffset="20530.1743">9739 298 81,'-21'-14'39,"21"14"-2,-21-9 4,-2-1-24,23 10-4,-35 12-4,35-12-2,-34 23-1,23-7-3,11-16-1,-5 31-2,5-31 0,-5 28 0,5-28 0,10 23 0,8-19 0,3-1 0,-21-3 0,27-14 0,-27 14 0,31-30 0,-13 7 0,2-5 0,3-3 0,-6-10 0,-6 1 0,3-4 0,-2 0 0,-6 4 0,8 3 0,-4 5 0,-8 6 0,0 10 0,-2 16 0,0 0 0,-16 0 0,16 0 0,-11 30 0,8-6 0,-8 4 0,6 6 0,7 1 0,-1 4 0,10-1 0,3 1 0,-7-2 0,7 0 0,-5-6 0,2-1 0,5-9 0,-4-5 0,-12-16 0,0 0 0,19 7 0,-35-30-9,20 8-35,-4-8 0,-4 0 1,-4-4 0</inkml:trace>
  <inkml:trace contextRef="#ctx0" brushRef="#br0" timeOffset="20946.1981">9859-287 107,'0'0'39,"11"19"2,10-7-1,12 15-29,-25-6-3,18 18-2,-7-4-3,4 14-3,2 2 0,-2 5 0,-9 4 0,2 0 0,-5-1 0,-6 5 0,0-3 0,-8-1 0,-15-4 0,4-1 0,-13-8 0,5-1 0,-7-9 0,-6-9 0,3-9 0,7-10 0,6-4 0,-7-15 0,26 10-3,-25-22-39,13 0-2,10-7 1,-2 1 0</inkml:trace>
  <inkml:trace contextRef="#ctx0" brushRef="#br0" timeOffset="21418.2251">10318-226 96,'0'0'38,"0"0"2,0 0 0,0 0-26,0 0-4,0 0-3,-16 18-1,14-2-2,2-16-4,-12 38 0,0-9 0,3 7 0,-7 5 0,5 8 0,-1 0 0,-2 0 0,5 1 0,6 2 0,-4-8 0,14 4 0,-4-6 0,8 0 0,5-5 0,-8-4 0,3-5 0,1-8 0,4-1 0,-16-19 0,29 12 0,-29-33-7,0 21-37,26-33 0,-17 7 1,5-3 0</inkml:trace>
  <inkml:trace contextRef="#ctx0" brushRef="#br0" timeOffset="21715.242">10436 20 113,'0'0'40,"18"-7"2,-18 7-1,19 25-31,-19-25-1,15 28-9,-7-7 0,12 4 0,-6 1 0,4 2 0,-6 0 0,4-1 0,5-4 0,-7-6 0,13-3 0,-27-14 0,35 14 0,-35-14-10,26-17-29,-26 17-4,6-30 2,-5 7-1</inkml:trace>
  <inkml:trace contextRef="#ctx0" brushRef="#br0" timeOffset="22014.2591">10661-66 104,'0'0'41,"-13"23"1,-8-2 0,-16-7-27,25 27-4,-20-10-11,7 10 0,-12-1 0,-2 2 0,13-3 0,-2 0 0,3-8 0,2-1 0,2-9 0,12-1 0,9-20 0,-7 19 0,7-19 0,21-7 0,5 14-5,-8-25-38,7 1-1,-13-8 0,6 0 1</inkml:trace>
  <inkml:trace contextRef="#ctx0" brushRef="#br0" timeOffset="22497.2868">10682-384 109,'0'0'41,"16"25"1,-11-1 0,2-6-28,21 28-7,-10-2-7,8 15 0,-13 5 0,4 9 0,-1 1 0,0 4 0,0 1 0,-9-4 0,-21-5 0,3-5 0,-8-7 0,-2-5 0,0-9 0,-2-11 0,-11-4 0,-6-17 0,27 12-6,-15-24-38,7-1-1,-6-12 1,4 1-1</inkml:trace>
  <inkml:trace contextRef="#ctx0" brushRef="#br0" timeOffset="19652.1239">9255 66 103,'0'0'38,"0"0"2,27-5-2,1 5-28,-12-13-4,11 8-1,-4-5-3,8 1-1,3-2 0,-1 3-2,3 2-2,-12-8-6,15 18-15,-11-6-16,-28 2 1,29 5 0,-29-5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26.7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CBB93B-86E5-4ABE-90CF-727491682EE9}" emma:medium="tactile" emma:mode="ink">
          <msink:context xmlns:msink="http://schemas.microsoft.com/ink/2010/main" type="inkDrawing" rotatedBoundingBox="5669,5239 6453,5219 6454,5234 5670,5254" shapeName="Other"/>
        </emma:interpretation>
      </emma:emma>
    </inkml:annotationXML>
    <inkml:trace contextRef="#ctx0" brushRef="#br0">3927-552 103,'0'0'38,"0"0"-1,0 0 1,0 0-29,0 0-2,25-5-4,7 3 0,5-1-1,7-1-1,9 2 0,7 1 0,0-1 0,5 0-1,-3 0 0,-2 1 0,0 1-2,-9-6-3,6 13-7,-20-5-26,0-4-1,-11 2 0,-8-3 0</inkml:trace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8.3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AD74B0-2C5D-4C4B-B7F1-C9D0F4FACF55}" emma:medium="tactile" emma:mode="ink">
          <msink:context xmlns:msink="http://schemas.microsoft.com/ink/2010/main" type="inkDrawing" rotatedBoundingBox="2720,12504 3364,12159 3373,12176 2729,12522" semanticType="callout" shapeName="Other">
            <msink:sourceLink direction="with" ref="{95724B1F-02CD-47ED-9F47-A11D4FBEDFBE}"/>
            <msink:sourceLink direction="with" ref="{F6FEAD72-13B0-4B37-8B89-08937714D0C3}"/>
          </msink:context>
        </emma:interpretation>
      </emma:emma>
    </inkml:annotationXML>
    <inkml:trace contextRef="#ctx0" brushRef="#br0">0 351 71,'25'-23'38,"-8"16"1,-1-2 1,4 13-17,-10-27-7,33 16-3,-15-18-6,16 6-2,-5-9-2,5 2-3,2-3 0,3 5 0,-3-1 0,-5 1-3,1 10-3,-15-11-5,13 23-13,-13-10-16,-6 0-1,-21 12 1,16-21 1</inkml:trace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8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D18DA2-7F5E-4CD6-B0F4-88BD35D0CA4C}" emma:medium="tactile" emma:mode="ink">
          <msink:context xmlns:msink="http://schemas.microsoft.com/ink/2010/main" type="inkDrawing" rotatedBoundingBox="2762,11760 2855,12936 2768,12943 2674,11767" semanticType="callout" shapeName="Other">
            <msink:sourceLink direction="with" ref="{95724B1F-02CD-47ED-9F47-A11D4FBEDFBE}"/>
            <msink:sourceLink direction="with" ref="{F6FEAD72-13B0-4B37-8B89-08937714D0C3}"/>
          </msink:context>
        </emma:interpretation>
      </emma:emma>
    </inkml:annotationXML>
    <inkml:trace contextRef="#ctx0" brushRef="#br0">-9-21 100,'0'0'38,"3"-19"3,-3 19-2,0 0-27,0 0-3,0 0 0,0 0-2,14 34-7,-21 4 0,14 17 0,-3 6 0,1 17 0,2 9 0,0 12 0,0-3 0,2 6 0,3-12 0,-1-2 0,1-6 0,-1-10 0,-2-12 0,-4-12 0,0-10 0,-5-11 0,-1-8 0,1-19 0,0 0 0,-34-21 0,34 21-20,-18-49-23,6 10-1,-7-5 2,3 0 0</inkml:trace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8.6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724B1F-02CD-47ED-9F47-A11D4FBEDFBE}" emma:medium="tactile" emma:mode="ink">
          <msink:context xmlns:msink="http://schemas.microsoft.com/ink/2010/main" type="inkDrawing" rotatedBoundingBox="3370,11694 3461,12930 3409,12934 3319,11698" semanticType="verticalRange" shapeName="Line">
            <msink:sourceLink direction="with" ref="{BA919C94-5C40-40A2-8E9F-730CF63D1CE4}"/>
            <msink:sourceLink direction="with" ref="{953A470D-B667-481E-9513-1AAD4E5177F7}"/>
            <msink:destinationLink direction="with" ref="{88AD74B0-2C5D-4C4B-B7F1-C9D0F4FACF55}"/>
            <msink:destinationLink direction="with" ref="{76D18DA2-7F5E-4CD6-B0F4-88BD35D0CA4C}"/>
          </msink:context>
        </emma:interpretation>
      </emma:emma>
    </inkml:annotationXML>
    <inkml:trace contextRef="#ctx0" brushRef="#br0">8-24 87,'0'-19'39,"0"19"2,0 0 1,0 0-12,-2 30-19,-5 5-6,9 28-5,-4 4 0,6 17 0,-8 7 0,8 13 0,-1-2 0,3 7 0,1-5 0,1-9 0,0-6 0,0-10 0,5-12 0,-4-14 0,1-13 0,-3-15 0,-7-25 0,0 0 0,18-4 0,-25-36-24,10-2-19,-6-9-1,-1-6 1,-6-2 0</inkml:trace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0.2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437C78-9FD0-4466-8ED8-064CBDE3314A}" emma:medium="tactile" emma:mode="ink">
          <msink:context xmlns:msink="http://schemas.microsoft.com/ink/2010/main" type="inkDrawing" rotatedBoundingBox="3968,13074 4070,11333 4544,11361 4442,13101" semanticType="verticalRange" shapeName="Other">
            <msink:sourceLink direction="with" ref="{BA919C94-5C40-40A2-8E9F-730CF63D1CE4}"/>
            <msink:destinationLink direction="with" ref="{FB6778F9-397C-4D9A-AB5E-4D8575969194}"/>
          </msink:context>
        </emma:interpretation>
      </emma:emma>
    </inkml:annotationXML>
    <inkml:trace contextRef="#ctx0" brushRef="#br0">355 31 73,'0'0'38,"2"-16"0,-2 16 2,-16-16-19,21 36-4,-26-17-5,17 25-2,-20 0-4,6 22-6,-16 7 0,3 23 0,-10 11 0,2 18 0,-3 9 0,8 8 0,4 4 0,13 4 0,6-6 0,15-3 0,8-15 0,13-6 0,10-14 0,2-15 0,11-10 0,-1-33-5,15-4-37,-4-14-3,1-10 2,-8-13-1</inkml:trace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17.9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1CDDBF-1488-459A-A8B8-C772F046C343}" emma:medium="tactile" emma:mode="ink">
          <msink:context xmlns:msink="http://schemas.microsoft.com/ink/2010/main" type="inkDrawing" rotatedBoundingBox="735,5846 844,4756 1250,4796 1140,5886" shapeName="Other"/>
        </emma:interpretation>
      </emma:emma>
    </inkml:annotationXML>
    <inkml:trace contextRef="#ctx0" brushRef="#br0">-789-1002 57,'0'0'34,"-3"-15"0,3 15 2,0 0-19,-6-21-2,6 21-2,0 0-3,16 0-2,-16 0-2,20 19-1,-11-3 0,10 15 0,0 1-1,8 12-1,0 7 0,1 5-3,-3 6 0,-6 8 0,-4 0 0,-3 4 0,-10-2 0,-1 0 0,-9-5 0,-8 0 0,-2-8 0,-1-8 0,-2-3 0,-5-11 0,-2-4 0,-8-8 0,-4-8 0,-1-6 0,4-3 0,-4-13 0,13 5-15,-11-9-26,16-6-1,7-8 1,11-2-1</inkml:trace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2.4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6778F9-397C-4D9A-AB5E-4D8575969194}" emma:medium="tactile" emma:mode="ink">
          <msink:context xmlns:msink="http://schemas.microsoft.com/ink/2010/main" type="inkDrawing" rotatedBoundingBox="4591,12754 4727,11637 4999,11670 4863,12787" semanticType="callout" shapeName="Other">
            <msink:sourceLink direction="with" ref="{37437C78-9FD0-4466-8ED8-064CBDE3314A}"/>
            <msink:sourceLink direction="with" ref="{AC9B4793-C09E-4006-BFAC-480D3908C963}"/>
          </msink:context>
        </emma:interpretation>
      </emma:emma>
    </inkml:annotationXML>
    <inkml:trace contextRef="#ctx0" brushRef="#br0">206 19 100,'0'0'37,"0"-16"2,0 16-1,-18-11-28,18 11-1,0 0-1,13 28-2,-6-12-1,9 16-2,-9 1-3,10 20 0,-6 1 0,3 13 0,-1 3 0,-5 9 0,-2-1 0,-6 3 0,-2-4 0,-2-5 0,-8-5 0,1-4 0,-8-7 0,5-5 0,-9-10 0,4-8 0,-4-5 0,-4-9 0,6-3 0,-6-10 0,8-6 0,-6-15 0,25 15 0,-42-52-6,44 15-35,-11-5-2,4-4 1,6-3-1</inkml:trace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3.0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9B4793-C09E-4006-BFAC-480D3908C963}" emma:medium="tactile" emma:mode="ink">
          <msink:context xmlns:msink="http://schemas.microsoft.com/ink/2010/main" type="inkDrawing" rotatedBoundingBox="5317,11743 5562,12851 5043,12965 4798,11858" semanticType="verticalRange" shapeName="Other">
            <msink:sourceLink direction="with" ref="{BA919C94-5C40-40A2-8E9F-730CF63D1CE4}"/>
            <msink:destinationLink direction="with" ref="{FB6778F9-397C-4D9A-AB5E-4D8575969194}"/>
          </msink:context>
        </emma:interpretation>
      </emma:emma>
    </inkml:annotationXML>
    <inkml:trace contextRef="#ctx0" brushRef="#br0">310-11 102,'30'3'39,"-30"-3"2,20 23-2,-6 4-27,-18-12-1,15 17-3,-15-6-5,8 13-3,-11-2 0,0 5 0,-7 0 0,-4 6 0,-5-3 0,-7 3 0,-3-2 0,-3-2 0,-3-8 0,1-6 0,2-3 0,4-10 0,10-4 0,2-8 0,20-5 0,-19-12 0,19 12 0,-4-29 0,4 29 0,7-26 0,-7 26 0,14-16 0,-14 16 0,30 5 0,-12 10 0,10 7 0,2 7 0,4 4 0,-1 6 0,6 4 0,-2 3 0,0 3 0,2 1 0,-4-3 0,-1-3 0,-2-5 0,-2-6 0,-4-8 0,-3-8 0,-2-19 0,8 8-2,-12-27-40,1-6-2,-9-3 1,-2-5 0</inkml:trace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4.2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919C94-5C40-40A2-8E9F-730CF63D1CE4}" emma:medium="tactile" emma:mode="ink">
          <msink:context xmlns:msink="http://schemas.microsoft.com/ink/2010/main" type="writingRegion" rotatedBoundingBox="6133,11511 6106,13372 5632,13365 5659,11505">
            <msink:destinationLink direction="with" ref="{AC9B4793-C09E-4006-BFAC-480D3908C963}"/>
            <msink:destinationLink direction="with" ref="{37437C78-9FD0-4466-8ED8-064CBDE3314A}"/>
            <msink:destinationLink direction="with" ref="{95724B1F-02CD-47ED-9F47-A11D4FBEDFBE}"/>
            <msink:destinationLink direction="with" ref="{E4E4112E-FC4F-4FB3-81F9-F0055316E679}"/>
          </msink:context>
        </emma:interpretation>
      </emma:emma>
    </inkml:annotationXML>
    <inkml:traceGroup>
      <inkml:annotationXML>
        <emma:emma xmlns:emma="http://www.w3.org/2003/04/emma" version="1.0">
          <emma:interpretation id="{4A4E0DD7-A966-4049-B90B-283D23D18BE4}" emma:medium="tactile" emma:mode="ink">
            <msink:context xmlns:msink="http://schemas.microsoft.com/ink/2010/main" type="paragraph" rotatedBoundingBox="6133,11511 6106,13372 5632,13365 5659,11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A138FF-928C-4BBF-9B82-E5033AD71932}" emma:medium="tactile" emma:mode="ink">
              <msink:context xmlns:msink="http://schemas.microsoft.com/ink/2010/main" type="line" rotatedBoundingBox="6133,11511 6106,13372 5632,13365 5659,11505"/>
            </emma:interpretation>
          </emma:emma>
        </inkml:annotationXML>
        <inkml:traceGroup>
          <inkml:annotationXML>
            <emma:emma xmlns:emma="http://www.w3.org/2003/04/emma" version="1.0">
              <emma:interpretation id="{AF7D4B36-7D50-48E0-92C9-EF597E48A35A}" emma:medium="tactile" emma:mode="ink">
                <msink:context xmlns:msink="http://schemas.microsoft.com/ink/2010/main" type="inkWord" rotatedBoundingBox="6133,11511 6106,13372 5632,13365 5659,11505"/>
              </emma:interpretation>
              <emma:one-of disjunction-type="recognition" id="oneOf0">
                <emma:interpretation id="interp0" emma:lang="en-US" emma:confidence="0">
                  <emma:literal>pic</emma:literal>
                </emma:interpretation>
                <emma:interpretation id="interp1" emma:lang="en-US" emma:confidence="0">
                  <emma:literal>Pic</emma:literal>
                </emma:interpretation>
                <emma:interpretation id="interp2" emma:lang="en-US" emma:confidence="0">
                  <emma:literal>pin</emma:literal>
                </emma:interpretation>
                <emma:interpretation id="interp3" emma:lang="en-US" emma:confidence="0">
                  <emma:literal>"pic</emma:literal>
                </emma:interpretation>
                <emma:interpretation id="interp4" emma:lang="en-US" emma:confidence="0">
                  <emma:literal>pi,</emma:literal>
                </emma:interpretation>
              </emma:one-of>
            </emma:emma>
          </inkml:annotationXML>
          <inkml:trace contextRef="#ctx0" brushRef="#br0">0 0 98,'0'0'38,"0"0"1,11 16 0,-6 9-28,-5-25-2,-5 42-2,1-16-2,8 8-1,-4-5-2,1 3 1,-4-6-3,3-1 0,2-2 0,-2-23-5,1 32-3,-1-32-9,0 0-23,-1-22-1,4 5 1,2-6-1</inkml:trace>
          <inkml:trace contextRef="#ctx0" brushRef="#br0" timeOffset="271.0154">187 23 68,'0'0'34,"0"0"0,-5 16 2,-6 5-21,-8-19-4,10 19-1,-14-16-1,14 18-2,-10-9-1,8 12-1,-3-5-1,5 4-1,-1-4-1,10 2-1,1 0 0,10-4-1,1-1-1,-12-18-1,29 26-2,-29-26-6,44 5-26,-18 2-4,-6-1 2,-3 1-3</inkml:trace>
          <inkml:trace contextRef="#ctx0" brushRef="#br0" timeOffset="-356.0202">-251 457 66,'9'-31'37,"-9"31"-1,9-30 3,-6 7-19,17 23-4,-18-16-4,17 16-4,-19 0-2,32-2-2,-32 2 0,35 16-1,-15-2-1,-3 5 0,-6 4-2,-1 4 0,-4-1 0,-6 4 0,-4-2 0,-5 0 0,-5-5 0,2-4 0,-6-5 0,-3-3 0,3-6 0,-5-5 0,4 0 0,-6-10 0,25 10-15,-28-9-26,28 9-2,-21-23 2,21 23-1</inkml:trace>
          <inkml:trace contextRef="#ctx0" brushRef="#br0" timeOffset="-679.0388">-187 457 104,'0'0'39,"0"0"2,-13 16-1,21 9-28,-8-25-2,-15 43-4,10-14-3,5 11-3,-3 0 0,1 6 0,0-2 0,4 0 0,1-2 0,4 0 0,-7-7 0,0-10 0,6-2 0,-6-23 0,3 17-7,-12-36-14,8 3-20,-5-12-2,3-9 2,-2-5 0</inkml:trace>
          <inkml:trace contextRef="#ctx0" brushRef="#br0" timeOffset="1244.0711">-139-834 88,'0'0'35,"-18"-11"1,18 11 1,0 0-26,-20 12-1,22 4-2,-2-16-3,-7 25-1,7-25-1,0 28-1,0-28 0,11 26 0,-11-26-2,23 9 1,-23-9 0,26-12-1,-26 12 1,28-28 0,-15 8 0,-3 3-1,-8-4 1,0 1-1,-6 1 0,4 19 1,-19-23-1,19 23 1,-27-3-1,27 3 1,-26 21 0,14-2-1,1 2 2,6 4-2,3-1 0,4-3 0,1-3 0,-3-18 0,14 21 0,-14-21 0,25 0 0,-25 0 0,23-14 0,-23 14 0,16-26 0,-16 26 0,3-21 0,-3 21 0,0 0 0,-17-14-5,17 31-10,0-17-25,-20 28-1,15-12 1,0 0-1</inkml:trace>
        </inkml:traceGroup>
      </inkml:traceGroup>
    </inkml:traceGroup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3:31.2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3E0A98-8EFC-4F82-B9BC-74D8F9E13017}" emma:medium="tactile" emma:mode="ink">
          <msink:context xmlns:msink="http://schemas.microsoft.com/ink/2010/main" type="inkDrawing" rotatedBoundingBox="8862,5210 9747,5193 9748,5210 8863,5227" shapeName="Other"/>
        </emma:interpretation>
      </emma:emma>
    </inkml:annotationXML>
    <inkml:trace contextRef="#ctx0" brushRef="#br0">7136-596 93,'0'0'37,"-16"4"1,16-4 0,0 0-24,0 0-5,0 0-2,0 0-2,0 0-2,0 0 0,21 9-1,-3-9 0,7 1-1,5-2 2,10 1-3,1-2 0,8 0 0,6 0 0,2 1 0,-1 1 0,4 0 0,-7 0 0,-2 0 0,2 0 0,2-2 0,-4 2 0,-7-5 0,-1 5-5,-15-9-4,9 16-11,-19-11-20,-18 4-1,0 0 1,-23-9 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5:39.7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8689 1765 82,'0'0'40,"0"0"0,0 0 2,18 4-22,-18-4-5,0 0-4,0 0-6,31 7-5,-31-7 0,27 37 0,-17-7 0,8 6 0,3 8 0,2 7 0,2 4 0,0-1 0,-4 3 0,3-7 0,5-4 0,-8-5 0,2-6 0,-2-11 0,-3-3 0,-1-12 0,-1-2 0,-16-7 0,21-5 0,-24-13 0,3 18-12,0 0-32,-7-26 0,-11 12 1,-1 2 0</inkml:trace>
  <inkml:trace contextRef="#ctx0" brushRef="#br0" timeOffset="404.0229">9031 1806 98,'0'0'41,"-16"15"1,-1 1 0,10 18-25,-32-12-5,14 19-9,-8-6-3,3 11 0,-6-2 0,8 1 0,-4-4 0,8-3 0,6-8 0,2-5 0,4-4 0,12-21 0,-13 25 0,13-25 0,0 0 0,-19 10 0,19-10-3,-20 12-37,20-12-4,-19-1 1,19 1 0</inkml:trace>
  <inkml:trace contextRef="#ctx0" brushRef="#br0" timeOffset="2970.1699">9349 1662 90,'18'5'38,"-18"-5"0,0 0 0,0 0-24,3-34-4,13 29-1,-16-14-4,0 19 0,12-32-3,-12 32 2,23-35-2,-16 17-2,-1 1 0,-6 17 0,10-28 0,-10 28 0,9-16 0,-9 16 0,0 0 0,0 0 0,0 0 0,0 0 0,9 25 0,-5-6 0,-4 2 0,8 2 0,1-2 0,-2 2 0,-3-4 0,-4-19 0,16 25 0,-16-25 0,24 8 0,-24-8 0,20 2 0,-27-18-12,7 16-31,0 0 0,5-19 0,-5 19 0</inkml:trace>
  <inkml:trace contextRef="#ctx0" brushRef="#br0" timeOffset="1.87807E6">9958 1365 113,'0'0'38,"0"0"3,0 0-2,-23 26-33,25-10-10,-7 0-32,5-16-2,-8 24-1,8-24 0</inkml:trace>
  <inkml:trace contextRef="#ctx0" brushRef="#br0" timeOffset="1.87787E6">9819 1663 74,'0'0'38,"23"-23"-2,-23 23 2,0 0-19,1-21-5,-1 21-4,0 0-3,29-14-1,-29 14-2,0 0 0,0 0-1,0 0-1,10-17-2,-10 17 0,0 0 0,0 0 0,-19 19 0,19-19 0,-27 23 0,15-6 0,-8 1 0,6 7 0,-7-4 0,4 3 0,2 1 0,15-2 0,-5 0 0,5-1 0,4-2 0,1-4 0,-5-16 0,23 26 0,7-17 0,-11-9 0,10 7 0,-29-7-33,31-21-10,-10 3-1,-1-5 1</inkml:trace>
  <inkml:trace contextRef="#ctx0" brushRef="#br0" timeOffset="-2362.1351">7540 2779 89,'0'0'41,"0"0"1,0 0 0,0 0-23,0 0-7,5 25-2,-14-8-10,7 17 0,1-1 0,-3 13 0,1 1 0,-1 8 0,-3 3 0,3 1 0,4-1 0,6-1 0,-4-8 0,5-9 0,-2-5 0,5-8 0,-6-11 0,-4-16 0,16-4 0,-2-14 0,2-10 0,2-2 0,-6-3 0,4 1 0,-2 3 0,-5 4 0,3 9 0,-12 16 0,0 0 0,0 0 0,20 0 0,-20 0 0,10 28 0,1-12 0,-8 5 0,6 2 0,-11 3 0,1-1 0,2 0 0,-2-3 0,2-2 0,-4-4 0,3-16 0,-2 22 0,2-22 0,0 0 0,5 16 0,-5-16 0,0 0 0,0-16-2,0 16-41,16-24-2,-14 3 1,5-4 0</inkml:trace>
  <inkml:trace contextRef="#ctx0" brushRef="#br0" timeOffset="-1657.0946">8241 2783 96,'0'0'39,"17"5"2,-17-5-1,0 0-28,0 0-3,-23 17-2,0-17-2,-1 6-1,-14-4-2,3 5-2,-9-2 0,9 4 0,-1-2 0,3 1 0,8-1 0,8 0 0,17-7 0,-18 13 0,18-13 0,0 0 0,23 10 0,-7-6 0,3-1 0,9 4 0,-5 4 0,2 1 0,-9 4 0,-5 3 0,-4 2 0,-6 6 0,-8-1 0,-5 4 0,0 0 0,-11 2 0,3 1 0,-5 0 0,1-1 0,6 0 0,-1-4 0,3-2 0,3-3 0,6-4 0,9-3 0,-2-16 0,21 21 0,-5-12 0,11-7 0,-3-1 0,12-2 0,3-6 0,-2-2 0,1-2 0,-2-1 0,-8-2 0,-2 7 0,-8-11 0,7 24-21,-25-6-22,0 0 0,7-21 1,-7 21-1</inkml:trace>
  <inkml:trace contextRef="#ctx0" brushRef="#br0" timeOffset="-1408.0806">8331 2779 113,'0'0'41,"0"21"1,0-21-1,-16 34-34,16-34-4,-14 26-8,22-5-30,-13 0-6,0-2 0,7 1 1</inkml:trace>
  <inkml:trace contextRef="#ctx0" brushRef="#br0" timeOffset="-1259.0719">8274 3129 86,'0'35'36,"0"-35"1,-2 37-1,2-37-25,-14 37-21,19-18-25,-5-19 0,-7 21-2,7-21 0</inkml:trace>
  <inkml:trace contextRef="#ctx0" brushRef="#br0" timeOffset="1.87694E6">8539 3169 103,'0'0'41,"-25"-5"1,9 12-1,16-7-24,-14 18-12,5-1-6,9-17-17,-14 18-22,19-3-2,-5-15 1,9 23-1</inkml:trace>
  <inkml:trace contextRef="#ctx0" brushRef="#br0" timeOffset="1.87677E6">8428 3559 82,'0'0'38,"0"0"1,0 0 0,-18 14-21,-1-17-8,19 3-2,-16 16-1,16-16-2,-22 23-1,15-8-1,-8-2-1,2 2-2,13-15 0,-14 30 0,12-14 0,2-16 0,11 26 0,-11-26 0,19 20 0,-19-20 0,44 5-19,-19-14-23,-2-8-1,-5-8 1,5-7-2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3.7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71792F-8526-4FAE-BC24-5D55040FF195}" emma:medium="tactile" emma:mode="ink">
          <msink:context xmlns:msink="http://schemas.microsoft.com/ink/2010/main" type="writingRegion" rotatedBoundingBox="3227,9416 3781,9416 3781,10087 3227,10087">
            <msink:destinationLink direction="with" ref="{B9253280-85A8-4F0D-8DB6-E4BB41A0B142}"/>
          </msink:context>
        </emma:interpretation>
      </emma:emma>
    </inkml:annotationXML>
    <inkml:traceGroup>
      <inkml:annotationXML>
        <emma:emma xmlns:emma="http://www.w3.org/2003/04/emma" version="1.0">
          <emma:interpretation id="{9F673C6A-BEB4-4E8F-AEAF-E22B1098392E}" emma:medium="tactile" emma:mode="ink">
            <msink:context xmlns:msink="http://schemas.microsoft.com/ink/2010/main" type="paragraph" rotatedBoundingBox="3227,9416 3781,9416 3781,10087 3227,10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5092C6-E2FD-4BA8-B083-5841663B2C70}" emma:medium="tactile" emma:mode="ink">
              <msink:context xmlns:msink="http://schemas.microsoft.com/ink/2010/main" type="line" rotatedBoundingBox="3227,9416 3781,9416 3781,10087 3227,10087"/>
            </emma:interpretation>
          </emma:emma>
        </inkml:annotationXML>
        <inkml:traceGroup>
          <inkml:annotationXML>
            <emma:emma xmlns:emma="http://www.w3.org/2003/04/emma" version="1.0">
              <emma:interpretation id="{6D6724CC-1F6F-48B0-97A4-85E0ADF4904C}" emma:medium="tactile" emma:mode="ink">
                <msink:context xmlns:msink="http://schemas.microsoft.com/ink/2010/main" type="inkWord" rotatedBoundingBox="3227,9416 3781,9416 3781,10087 3227,10087">
                  <msink:destinationLink direction="to" ref="{B2FD9EE2-FFAA-4D17-B2B2-1DA13FF53288}"/>
                </msink:context>
              </emma:interpretation>
              <emma:one-of disjunction-type="recognition" id="oneOf0">
                <emma:interpretation id="interp0" emma:lang="en-US" emma:confidence="0">
                  <emma:literal>by</emma:literal>
                </emma:interpretation>
                <emma:interpretation id="interp1" emma:lang="en-US" emma:confidence="0">
                  <emma:literal>my</emma:literal>
                </emma:interpretation>
                <emma:interpretation id="interp2" emma:lang="en-US" emma:confidence="0">
                  <emma:literal>By</emma:literal>
                </emma:interpretation>
                <emma:interpretation id="interp3" emma:lang="en-US" emma:confidence="0">
                  <emma:literal>m</emma:literal>
                </emma:interpretation>
                <emma:interpretation id="interp4" emma:lang="en-US" emma:confidence="0">
                  <emma:literal>My</emma:literal>
                </emma:interpretation>
              </emma:one-of>
            </emma:emma>
          </inkml:annotationXML>
          <inkml:trace contextRef="#ctx0" brushRef="#br0">-3 45 82,'16'-5'39,"-16"5"1,0 0 2,28 28-27,-28-28-4,7 30-1,-11-14-3,10 14-2,-10-6-1,8 10-4,-8-6 0,9 2 0,-1-4 0,-1-1 0,1-10 0,-4-15 0,11 25 0,-11-25 0,0 0 0,17-23 0,-8 2 0,3-9 0,2-7 0,6-3 0,-1-4 0,3 0 0,0 11 0,-4 1 0,-2 7 0,-4 8 0,-12 17 0,0 0 0,20-5 0,-20 5 0,9 21 0,-6-6 0,1 3 0,1 0 0,2 3 0,-2-2 0,1-1 0,-1-3 0,-5-15 0,5 23 0,-5-23 0,0 0 0,0 0 0,21 13 0,-21-13 0,23-23 0,-9 5 0,6-1 0,1-2 0,2 0 0,0 1 0,-5 6 0,-18 14 0,24-16 0,-24 16 0,20 16 0,-13 5 0,-2 9 0,-5 7 0,4 11 0,-1 6 0,-3 6 0,0 0 0,2 1 0,-4-5 0,0-1 0,1-10 0,-1-11 0,2-6 0,0-11 0,-2 3 0,-16-25-27,18 5-15,-33-16-2,1-4 1,-7-1-1</inkml:trace>
        </inkml:traceGroup>
      </inkml:traceGroup>
    </inkml:traceGroup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9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3A470D-B667-481E-9513-1AAD4E5177F7}" emma:medium="tactile" emma:mode="ink">
          <msink:context xmlns:msink="http://schemas.microsoft.com/ink/2010/main" type="writingRegion" rotatedBoundingBox="3484,11440 3839,11440 3839,11733 3484,11733">
            <msink:destinationLink direction="with" ref="{95724B1F-02CD-47ED-9F47-A11D4FBEDFBE}"/>
          </msink:context>
        </emma:interpretation>
      </emma:emma>
    </inkml:annotationXML>
    <inkml:traceGroup>
      <inkml:annotationXML>
        <emma:emma xmlns:emma="http://www.w3.org/2003/04/emma" version="1.0">
          <emma:interpretation id="{2402C42D-EC60-4D25-95DF-52E5DA245532}" emma:medium="tactile" emma:mode="ink">
            <msink:context xmlns:msink="http://schemas.microsoft.com/ink/2010/main" type="paragraph" rotatedBoundingBox="3484,11440 3839,11440 3839,11733 3484,11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0E25F0-90C5-4D07-A50A-42267F8B5C6B}" emma:medium="tactile" emma:mode="ink">
              <msink:context xmlns:msink="http://schemas.microsoft.com/ink/2010/main" type="line" rotatedBoundingBox="3484,11440 3839,11440 3839,11733 3484,11733"/>
            </emma:interpretation>
          </emma:emma>
        </inkml:annotationXML>
        <inkml:traceGroup>
          <inkml:annotationXML>
            <emma:emma xmlns:emma="http://www.w3.org/2003/04/emma" version="1.0">
              <emma:interpretation id="{F6FEAD72-13B0-4B37-8B89-08937714D0C3}" emma:medium="tactile" emma:mode="ink">
                <msink:context xmlns:msink="http://schemas.microsoft.com/ink/2010/main" type="inkWord" rotatedBoundingBox="3484,11440 3839,11440 3839,11733 3484,11733">
                  <msink:destinationLink direction="with" ref="{76D18DA2-7F5E-4CD6-B0F4-88BD35D0CA4C}"/>
                  <msink:destinationLink direction="with" ref="{88AD74B0-2C5D-4C4B-B7F1-C9D0F4FACF55}"/>
                </msink:context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art</emma:literal>
                </emma:interpretation>
                <emma:interpretation id="interp2" emma:lang="en-US" emma:confidence="0">
                  <emma:literal>to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eat</emma:literal>
                </emma:interpretation>
              </emma:one-of>
            </emma:emma>
          </inkml:annotationXML>
          <inkml:trace contextRef="#ctx0" brushRef="#br0">102 0 74,'0'0'36,"0"0"-1,0 0 3,2 32-25,-2-32-4,34 8 0,-17-8-3,13 7-2,-5-5-2,5-2-1,-5 0-1,-1-2-1,-1 2 0,-7-3-1,-16 3-1,0 0 0,16-7-1,-16 7 1,-19-4 0,-4 4 1,-7 4 2,-4 6 2,-8-3 2,1 11 2,-8-6 0,14 13 0,-8-11 0,20 9-1,7-11-1,16-12-2,11 23-4,5-32-10,14 7-26,9 1-3,-4-5 3,0 3-3</inkml:trace>
          <inkml:trace contextRef="#ctx0" brushRef="#br0" timeOffset="-348.0199">192-100 94,'0'0'36,"0"0"1,0 0 0,16 28-26,-16-28-2,0 40-1,-2-13-3,6 8 0,1-5-2,2 3-1,-5-5-1,3-1 0,-3-8 0,-2-19-2,9 26-2,-9-26-3,0 0-5,0 0-21,0 0-8,-14-23 0,3 4 0</inkml:trace>
        </inkml:traceGroup>
      </inkml:traceGroup>
    </inkml:traceGroup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5.9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E4112E-FC4F-4FB3-81F9-F0055316E679}" emma:medium="tactile" emma:mode="ink">
          <msink:context xmlns:msink="http://schemas.microsoft.com/ink/2010/main" type="inkDrawing" rotatedBoundingBox="6574,11152 6805,13028 6448,13072 6217,11196" semanticType="verticalRange" shapeName="Other">
            <msink:sourceLink direction="with" ref="{BA919C94-5C40-40A2-8E9F-730CF63D1CE4}"/>
          </msink:context>
        </emma:interpretation>
      </emma:emma>
    </inkml:annotationXML>
    <inkml:trace contextRef="#ctx0" brushRef="#br0">1 0 120,'0'0'40,"9"17"1,-2 6-1,10 12-32,-1 4-2,14 26-6,0 5 0,6 21 0,4 15 0,3 13 0,-5 8 0,3 13 0,-6-1 0,-5 0 0,-8-5 0,-10-8 0,-12-15 0,-11-9 0,-5-11 0,-7-22 0,-8-11 0,-6-21 0,5-6 0,-16-22-27,13-4-15,1-8-1,4-4-1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31.5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DFCE07-D783-4152-ABE8-C8174A32BDD2}" emma:medium="tactile" emma:mode="ink">
          <msink:context xmlns:msink="http://schemas.microsoft.com/ink/2010/main" type="inkDrawing" rotatedBoundingBox="8962,13982 8998,10657 9701,10665 9665,13989" semanticType="verticalRange" shapeName="Other">
            <msink:sourceLink direction="with" ref="{AC78635B-524A-4CA5-9A0C-3CEB4EF571E3}"/>
          </msink:context>
        </emma:interpretation>
      </emma:emma>
    </inkml:annotationXML>
    <inkml:trace contextRef="#ctx0" brushRef="#br0">707 25 62,'0'0'34,"0"0"-1,-7-20 1,7 20-17,0 0-3,-35-12-3,35 12-2,-35 0-3,13 7-1,-8-7-1,4 11-1,-11-6 0,-4 9 0,-6 0-1,-3 3 0,-1 6 1,3 5-2,-3-1 1,4 3-1,1-2 1,7 2-2,9-4 2,5 2 0,7-5-2,6-2 0,5 2 0,4-2 0,3 0 0,5 0 0,0 0 0,2-1 0,4 1 0,-2-2 0,-2 0 0,3 2 0,1-1 0,3 1 0,0 2 0,2-1 0,-4 3 0,2-4 0,1 2 0,2 2 0,3-1 0,-1 3 0,0-3 0,4 1 0,-3-1 0,5 6 0,-4 2 0,0 0 0,-7-1 0,-3 4 0,-10-1 0,-4 3 0,-2-1 0,-10 0 0,-4-3 0,1 6 0,-8-4 0,-2-2 0,1-3 0,1-2 0,1-5 0,2-2 0,7-3 0,-2-6 0,18-12 0,-19 14 0,19-14 0,0 0 0,-2 18 0,2-18 0,0 0 0,14 17 0,-14-17 0,22 16 0,-3-7 0,0 1 0,3 3 0,4 1 0,1 3 0,1 3 0,-2 4 0,1 8 0,-8 3 0,-8 7 0,-8 6 0,-8 8 0,-7 7 0,-8 7 0,-4 2 0,-8 6 0,-4 4 0,-2 6 0,4 4 0,-1 2 0,5 3 0,5 0 0,4 1 0,9 1 0,4-10 0,12-5 0,7-8 0,12-11 0,5-10 0,7-10 0,7-10 0,4-14 0,6-7 0,0-10 0,12-4 0,-16-28-13,8 5-28,-3-9-2,-5-8 1,-8-6-1</inkml:trace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36.5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78635B-524A-4CA5-9A0C-3CEB4EF571E3}" emma:medium="tactile" emma:mode="ink">
          <msink:context xmlns:msink="http://schemas.microsoft.com/ink/2010/main" type="writingRegion" rotatedBoundingBox="10159,10624 17207,10285 17367,13606 10319,13945">
            <msink:destinationLink direction="with" ref="{BFDFCE07-D783-4152-ABE8-C8174A32BDD2}"/>
          </msink:context>
        </emma:interpretation>
      </emma:emma>
    </inkml:annotationXML>
    <inkml:traceGroup>
      <inkml:annotationXML>
        <emma:emma xmlns:emma="http://www.w3.org/2003/04/emma" version="1.0">
          <emma:interpretation id="{F75DC228-0F77-412A-BA25-FFCC64CC5396}" emma:medium="tactile" emma:mode="ink">
            <msink:context xmlns:msink="http://schemas.microsoft.com/ink/2010/main" type="paragraph" rotatedBoundingBox="10159,10624 17207,10285 17285,11902 10237,12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097B46-2E9D-469A-BCD3-A4DCEDDA3BB7}" emma:medium="tactile" emma:mode="ink">
              <msink:context xmlns:msink="http://schemas.microsoft.com/ink/2010/main" type="line" rotatedBoundingBox="10159,10624 17207,10285 17285,11902 10237,12241"/>
            </emma:interpretation>
          </emma:emma>
        </inkml:annotationXML>
        <inkml:traceGroup>
          <inkml:annotationXML>
            <emma:emma xmlns:emma="http://www.w3.org/2003/04/emma" version="1.0">
              <emma:interpretation id="{231057A8-933E-4745-9B1B-43CE133C0D01}" emma:medium="tactile" emma:mode="ink">
                <msink:context xmlns:msink="http://schemas.microsoft.com/ink/2010/main" type="inkWord" rotatedBoundingBox="10314,10309 13088,10612 12919,12155 10145,11852"/>
              </emma:interpretation>
              <emma:one-of disjunction-type="recognition" id="oneOf0">
                <emma:interpretation id="interp0" emma:lang="en-US" emma:confidence="0">
                  <emma:literal>Cali,</emma:literal>
                </emma:interpretation>
                <emma:interpretation id="interp1" emma:lang="en-US" emma:confidence="0">
                  <emma:literal>Chk.</emma:literal>
                </emma:interpretation>
                <emma:interpretation id="interp2" emma:lang="en-US" emma:confidence="0">
                  <emma:literal>(akin,</emma:literal>
                </emma:interpretation>
                <emma:interpretation id="interp3" emma:lang="en-US" emma:confidence="0">
                  <emma:literal>(ai,</emma:literal>
                </emma:interpretation>
                <emma:interpretation id="interp4" emma:lang="en-US" emma:confidence="0">
                  <emma:literal>Cami,</emma:literal>
                </emma:interpretation>
              </emma:one-of>
            </emma:emma>
          </inkml:annotationXML>
          <inkml:trace contextRef="#ctx0" brushRef="#br0">1483 79 82,'23'-9'35,"-11"-7"-1,-12 16 3,35-10-25,-31-6-2,-4 16-1,16-11-1,-16 11-2,0 0-1,17 11 0,-17-11 0,7 28 0,-7-7-3,9 14-2,-11 6 0,6 11 0,-2 1 0,1 10 0,-1 2 0,2 2 0,-1-2 0,2-3 0,-1-4 0,1-6 0,1-1 0,-3-7 0,-1-5 0,1-6 0,-4-3 0,-1-7 0,0-4 0,2-19 0,-5 23 0,5-23 0,0 0 0,0 0 0,-16-1 0,16 1 0,-16-15 0,-2-6 0,18 21-33,-19-26-10,19 26-1,-32-23 2</inkml:trace>
          <inkml:trace contextRef="#ctx0" brushRef="#br0" timeOffset="2458.1405">2070-432 70,'0'0'34,"0"0"2,18 3 0,-18-3-18,0 0-2,-2 28-4,2-28-3,-16 30-2,1-12-1,8 8-2,-8-3-1,8 3-1,-1-1-2,-1-8-2,10 12-8,-9-8-27,8-21-3,0 0 0,0 0 2</inkml:trace>
          <inkml:trace contextRef="#ctx0" brushRef="#br0" timeOffset="2169.1241">1830-338 83,'0'0'36,"0"0"1,0 0 0,0 0-22,0 0-2,0 0-3,0 0-3,20 6-1,-20-6 0,9 19-1,-9-19-5,10 30 0,-3-12 0,4 3 0,-4-2 0,2-1 0,-2-3 0,2 1 0,-9-16 0,14 16 0,-14-16 0,0 0 0,0 0 0,0 0 0,16 9 0,-16-9-6,0 0-6,0 0-15,0-21-13,0 21 0,7-21 1,-7 21 0</inkml:trace>
          <inkml:trace contextRef="#ctx0" brushRef="#br0" timeOffset="-1932.1105">409 42 26,'16'5'27,"-16"-5"2,0 0 1,0 0-10,0-21 0,0 21-4,0 0-1,0 0-5,-17-14-2,17 14-1,0 0-1,-20-5 0,4 0-1,16 5-2,-26 0 1,26 0-1,-35 5 0,15 0 0,-3-1-1,4 4 0,-6-1 0,7 6 0,-6-4 0,3 5 0,-1-2 0,5 6-2,-3-3 0,4 3 0,2 1 0,2 4 0,-4 0 0,4 5 0,1 2 0,2 7 0,4-2 0,3 5 0,-3-1 0,1 3 0,8 0 0,3-1 0,0-4 0,7-4 0,2 0 0,3-4 0,1-3 0,5-5 0,1-5 0,6-4 0,7-3 0,-4-6 0,-1-4 0,-1-5 0,1 1 0,-6-9 0,4 9 0,-17-11 0,14 19-25,-29-3-16,26-7-1,-26 7 1,0 0 1</inkml:trace>
          <inkml:trace contextRef="#ctx0" brushRef="#br0" timeOffset="-1256.0718">900 74 59,'0'0'35,"16"-13"0,-16 13 1,0 0-13,0 0-5,0 0-4,-25-7-3,25 7-4,-21 6-2,21-6-1,-32 8-2,15-2 0,-4-1 0,-1 0 0,3 0-2,0 1 0,1-3 0,18-3 0,-25 7 0,25-7 0,0 0 0,-18 9 0,18-9 0,0 0 0,0 26 0,0-8 0,2 5 0,0 8 0,2 8 0,1 5 0,-5 4 0,2 2 0,-2 1 0,0 4 0,1-4 0,-1-2 0,0-3 0,-1-4 0,-1-5 0,2-4 0,0-3 0,2-7 0,-1-4 0,-1-19 0,7 27 0,-7-27 0,11 15 0,-11-15 0,19 2 0,-19-2 0,29-9 0,-19-12-5,19 14-25,-10-9-11,-1-1 0,-3 1 0,-4-1 1</inkml:trace>
          <inkml:trace contextRef="#ctx0" brushRef="#br0" timeOffset="-909.052">1040 306 92,'0'0'37,"0"0"1,8 19 2,-8-19-20,6 32-8,-17-11-4,15 16 0,-11-6-8,5 8 0,-3-6 0,3 2 0,0-5 0,-2 0 0,3-7 0,-3-5 0,4-18 0,-5 19 0,5-19 0,0 0-10,0 0-9,0 0-21,12-23-1,-6 5 2,-3-4-1</inkml:trace>
          <inkml:trace contextRef="#ctx0" brushRef="#br0" timeOffset="-519.0297">1191 406 51,'0'0'32,"0"0"2,16 0 1,-16 0-11,2 16-3,-2-16-7,-7 15-3,7-15-2,-21 34-3,1-18-1,5 8-2,-7-6-2,5 3 0,-1-4 0,4-1-1,14-16 0,-21 20 0,21-20 0,0 0-1,0 0 1,0 0 0,0 0-1,19 8 1,-19-8 0,30 6 0,-10 1 0,1 0 0,2 1 1,-2 3-1,2 1-1,-7-3 0,1 3-2,-17-12-4,29 18-10,-29-18-21,0 0-1,15 0 1,-15 0 0</inkml:trace>
          <inkml:trace contextRef="#ctx0" brushRef="#br0" timeOffset="25711.4706">1912 840 28,'0'0'25,"3"-25"4,-3 25 1,7-16-5,-7 16-4,0 0-2,-10-26-3,10 26-2,0 0-1,7 16-1,-7-16-3,0 31-1,-6-11-2,12 11-6,-8 3 0,5 6 0,-3-5 0,4 2 0,-1-7 0,1-3 0,0-6 0,-4-21 0,14 21-11,-14-21-28,10-30-2,-12 9 1,-3-7-1</inkml:trace>
          <inkml:trace contextRef="#ctx0" brushRef="#br0" timeOffset="26170.4969">2676 912 73,'0'0'34,"0"0"3,23 12 1,-23-12-21,0 0 0,25 30-4,-25-30-2,15 32-2,-18-17-3,5 10-6,-11-2 0,-2 2 0,-3 3 0,-16-7-38,9-7-3,-2 2 0,-5-6-1</inkml:trace>
        </inkml:traceGroup>
        <inkml:traceGroup>
          <inkml:annotationXML>
            <emma:emma xmlns:emma="http://www.w3.org/2003/04/emma" version="1.0">
              <emma:interpretation id="{1B980D37-38BF-4257-B26C-7CB0843FD187}" emma:medium="tactile" emma:mode="ink">
                <msink:context xmlns:msink="http://schemas.microsoft.com/ink/2010/main" type="inkWord" rotatedBoundingBox="14685,11263 14945,10977 15208,11216 14948,11502"/>
              </emma:interpretation>
              <emma:one-of disjunction-type="recognition" id="oneOf1">
                <emma:interpretation id="interp5" emma:lang="en-US" emma:confidence="0">
                  <emma:literal>*=K</emma:literal>
                </emma:interpretation>
                <emma:interpretation id="interp6" emma:lang="en-US" emma:confidence="0">
                  <emma:literal>*=k</emma:literal>
                </emma:interpretation>
                <emma:interpretation id="interp7" emma:lang="en-US" emma:confidence="0">
                  <emma:literal>7=1</emma:literal>
                </emma:interpretation>
                <emma:interpretation id="interp8" emma:lang="en-US" emma:confidence="0">
                  <emma:literal>7=19</emma:literal>
                </emma:interpretation>
                <emma:interpretation id="interp9" emma:lang="en-US" emma:confidence="0">
                  <emma:literal>2=1</emma:literal>
                </emma:interpretation>
              </emma:one-of>
            </emma:emma>
          </inkml:annotationXML>
          <inkml:trace contextRef="#ctx0" brushRef="#br0" timeOffset="8469.4845">4558 241 95,'0'0'36,"0"0"1,0 0 3,12 21-29,-12-21-2,23 8-2,-7-6-2,14 5-1,3-8-1,4 2-1,2-4-2,0-6-1,5 2-2,-8-7-2,4 10-3,-22-17-10,5 11-20,-23 10-1,0 0 0,0 0 1</inkml:trace>
          <inkml:trace contextRef="#ctx0" brushRef="#br0" timeOffset="8798.5033">4699 128 93,'-18'-10'35,"18"10"2,0 0 1,-23 0-27,23 0-3,11 15-3,-11-15-2,21 22-2,-21-22 1,30 24-1,-12-12 0,-1-3 0,1 2 1,-18-11 1,25 21 0,-25-21 0,3 30 0,-12-14 0,1 6-1,-12-2-2,1 4 0,-6-4 0,0 1 0,2-7 0,2-4 0,5 1 0,0-13 0,16 2-9,-17-3-20,17 3-11,17-14-1,-1 5 0,11-2 1</inkml:trace>
          <inkml:trace contextRef="#ctx0" brushRef="#br0" timeOffset="8228.4707">4854 132 83,'-9'-18'36,"9"18"0,0 0 1,0 0-25,0 0-2,0 0 0,4 16-3,-4-16-1,0 32-2,-4-11 0,4 10 0,-3 1-2,3 5 0,-2-4 0,2-1-2,-3-4 0,4-2 0,-2-6 0,1-20 0,1 26-4,-1-26-1,0 0-5,-19 2-8,19-2-16,0 0-6,-20-9 1,20 9 0</inkml:trace>
          <inkml:trace contextRef="#ctx0" brushRef="#br0" timeOffset="9193.5258">5592 116 76,'0'0'36,"21"0"0,-21 0 1,0 0-17,30-9-11,-30 9-2,34-10-2,-13 4-2,7 3-2,-1 1-1,-1-3-3,8 12-6,-34-7-21,24 7-7,-24-7 0,6 23-1</inkml:trace>
          <inkml:trace contextRef="#ctx0" brushRef="#br0" timeOffset="9370.536">5594 272 93,'0'0'35,"0"0"1,5 21 2,2-5-28,-7-16-3,35-9-2,-6 2-5,1-7-6,14 5-21,2 1-9,-9-10 0,3 9-1,-6-6 0</inkml:trace>
          <inkml:trace contextRef="#ctx0" brushRef="#br0" timeOffset="9902.5664">6713-179 117,'0'0'39,"-21"0"1,21 0-3,-4 15-29,-5 1 1,11 14-4,-5-4-5,6 11 0,-3 0 0,5 4 0,-3-1 0,4 4 0,-3-7 0,1 0 0,-1-4 0,2-6 0,-3-5 0,0-2 0,-2-20 0,-2 21 0,2-21 0,0 0 0,0 0-20,0 0-21,-5-23-2,0 5 2,1-1-1</inkml:trace>
          <inkml:trace contextRef="#ctx0" brushRef="#br0" timeOffset="10266.5872">6835-23 77,'0'0'37,"16"-5"-1,-16 5 2,21 19-24,-21-19-2,-7 18-2,-9-11-2,9 10-2,-11-6-3,2 8 0,-5-3-1,2 2 0,-1-4-1,4 0 0,16-14-1,-17 19 1,17-19 0,-4 18 2,4-18-3,14 15 0,2-9 0,4 2 0,4-1 0,5 2 0,-1 2 0,4-2 0,3 5 0,-7-9-8,16 12-27,-14-1-5,-7 0-1,-3 5 0</inkml:trace>
        </inkml:traceGroup>
      </inkml:traceGroup>
    </inkml:traceGroup>
    <inkml:traceGroup>
      <inkml:annotationXML>
        <emma:emma xmlns:emma="http://www.w3.org/2003/04/emma" version="1.0">
          <emma:interpretation id="{01E3AEDC-287A-45AB-B584-73F202B4CFB5}" emma:medium="tactile" emma:mode="ink">
            <msink:context xmlns:msink="http://schemas.microsoft.com/ink/2010/main" type="paragraph" rotatedBoundingBox="10911,12914 16312,12486 16395,13535 10994,13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AC6A57-48EB-4932-AEA2-2D2C37D1E88F}" emma:medium="tactile" emma:mode="ink">
              <msink:context xmlns:msink="http://schemas.microsoft.com/ink/2010/main" type="line" rotatedBoundingBox="10911,12914 16312,12486 16395,13535 10994,13962"/>
            </emma:interpretation>
          </emma:emma>
        </inkml:annotationXML>
        <inkml:traceGroup>
          <inkml:annotationXML>
            <emma:emma xmlns:emma="http://www.w3.org/2003/04/emma" version="1.0">
              <emma:interpretation id="{9275E272-D3FE-490A-88B6-D913EB3845C3}" emma:medium="tactile" emma:mode="ink">
                <msink:context xmlns:msink="http://schemas.microsoft.com/ink/2010/main" type="inkWord" rotatedBoundingBox="11014,13078 12859,13478 12752,13968 10908,13569"/>
              </emma:interpretation>
              <emma:one-of disjunction-type="recognition" id="oneOf2">
                <emma:interpretation id="interp10" emma:lang="en-US" emma:confidence="1">
                  <emma:literal>0,</emma:literal>
                </emma:interpretation>
                <emma:interpretation id="interp11" emma:lang="en-US" emma:confidence="0">
                  <emma:literal>o,</emma:literal>
                </emma:interpretation>
                <emma:interpretation id="interp12" emma:lang="en-US" emma:confidence="0">
                  <emma:literal>o.</emma:literal>
                </emma:interpretation>
                <emma:interpretation id="interp13" emma:lang="en-US" emma:confidence="0">
                  <emma:literal>0;</emma:literal>
                </emma:interpretation>
                <emma:interpretation id="interp14" emma:lang="en-US" emma:confidence="0">
                  <emma:literal>O,</emma:literal>
                </emma:interpretation>
              </emma:one-of>
            </emma:emma>
          </inkml:annotationXML>
          <inkml:trace contextRef="#ctx0" brushRef="#br0" timeOffset="13071.7477">2646 2579 106,'-14'18'38,"-2"8"1,-9 2-1,-8-1-31,6 13 0,-5-5-4,-1-5-6,10 5-22,2-5-12,-2-12-1,23-18 0,-16 16-1</inkml:trace>
          <inkml:trace contextRef="#ctx0" brushRef="#br0" timeOffset="12642.7231">995 2163 76,'-26'5'36,"8"6"0,-8-1 1,-8-3-22,17 23-1,-20-12-4,15 20-2,-8-8-3,16 12 0,-2-1-3,13 5 2,3-4-2,10 3 0,6-4-1,11-8 1,1-6-2,11-6 0,3-13 0,4-13 0,0-9 0,2-12 0,-6-9 0,-3-2 0,-7-9 0,-13 0 0,-7 1 0,-10 3 0,-9 5 0,-10 8 0,-5 7 0,-6 6 0,-4 11 0,1 3 0,13 16 0,-10-11-18,21 15-22,10 0-1,8-1 0,15-1-1</inkml:trace>
        </inkml:traceGroup>
        <inkml:traceGroup>
          <inkml:annotationXML>
            <emma:emma xmlns:emma="http://www.w3.org/2003/04/emma" version="1.0">
              <emma:interpretation id="{FF392970-5BA8-4CDE-91EF-01B90B6095DC}" emma:medium="tactile" emma:mode="ink">
                <msink:context xmlns:msink="http://schemas.microsoft.com/ink/2010/main" type="inkWord" rotatedBoundingBox="14734,12611 16312,12486 16389,13466 14811,13591"/>
              </emma:interpretation>
              <emma:one-of disjunction-type="recognition" id="oneOf3">
                <emma:interpretation id="interp15" emma:lang="en-US" emma:confidence="0">
                  <emma:literal>o/W</emma:literal>
                </emma:interpretation>
                <emma:interpretation id="interp16" emma:lang="en-US" emma:confidence="0">
                  <emma:literal>own</emma:literal>
                </emma:interpretation>
                <emma:interpretation id="interp17" emma:lang="en-US" emma:confidence="0">
                  <emma:literal>o/w</emma:literal>
                </emma:interpretation>
                <emma:interpretation id="interp18" emma:lang="en-US" emma:confidence="0">
                  <emma:literal>0/w</emma:literal>
                </emma:interpretation>
                <emma:interpretation id="interp19" emma:lang="en-US" emma:confidence="0">
                  <emma:literal>0/W</emma:literal>
                </emma:interpretation>
              </emma:one-of>
            </emma:emma>
          </inkml:annotationXML>
          <inkml:trace contextRef="#ctx0" brushRef="#br0" timeOffset="13734.7856">4709 1963 78,'0'0'37,"-23"1"0,23-1 0,-21 25-21,-5-16-1,19 19-5,-16-7-2,12 16-4,-3-5 1,11 4-3,-3-2 0,12-3-1,1-6 0,9-4 1,5-7-2,5-10 0,6-10 0,3-9 0,1-5 0,1-6 0,-4-2 0,-3-2 0,-3-3 0,-11-1 0,-9-1 0,-6 5 0,-8 2 0,-7 2 0,-5 1 0,-6 6 0,-3 5 0,0 5 0,1 5 0,1 8 0,4 6 0,-1-1-3,16 14-9,-7-7-27,14-16-2,13 28 1,4-19-1</inkml:trace>
          <inkml:trace contextRef="#ctx0" brushRef="#br0" timeOffset="14170.8105">5551 1588 74,'0'0'37,"16"-7"0,-16 7 2,-16-5-21,18 24-2,-18-12-6,7 20-2,-15-1-1,8 13-2,-12 1-1,-1 16-4,-6 1 0,-4 6 0,-7 4 0,4 3 0,-6-3 0,2 1 0,-1-1 0,6-4 0,1-3 0,6-2 0,1-11 0,10-4 0,5-6 0,2-11 0,11-7 0,5-19 0,16 9-9,-2-25-32,12-7-2,1-8 1,3-4 0</inkml:trace>
          <inkml:trace contextRef="#ctx0" brushRef="#br0" timeOffset="14830.8483">5507 2040 78,'0'0'37,"23"-14"0,-23 14 2,0 0-18,0 0-9,0 0-1,2 28-6,-7-12 1,6 14-3,-6 0 1,7 5-2,-4-2-2,6 2 0,-3-3 0,5-4 0,1-5 0,-7-23 0,14 24 0,-14-24 0,18 0 0,-18 0 0,21-21 0,-7 2 0,-2-9 0,4-4 0,-2 2 0,-1 1 0,-1 2 0,-1 4 0,-3 4 0,-8 19 0,9-16 0,-9 16 0,0 0 0,11 16 0,-6 0 0,2 1 0,2 3 0,-2 1 0,2-2 0,0 2 0,0-1 0,-2-1 0,-7-19 0,15 21 0,-15-21 0,18 10 0,-18-10 0,18-3 0,-18 3 0,25-28 0,-8 7 0,3-9 0,-1-3 0,2-10 0,2-4 0,4-2 0,1 0 0,-3 6 0,-4 5 0,-5 8 0,0 5 0,-4 9 0,-12 16 0,18-14 0,-18 14 0,0 0-33,0 0-7,21 16-3,-21-16 1</inkml:trace>
        </inkml:traceGroup>
      </inkml:traceGroup>
    </inkml:traceGroup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8.8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C84BCB-AA5B-4601-87A0-8A8DB9230758}" emma:medium="tactile" emma:mode="ink">
          <msink:context xmlns:msink="http://schemas.microsoft.com/ink/2010/main" type="writingRegion" rotatedBoundingBox="7537,11979 7917,11979 7917,12260 7537,12260"/>
        </emma:interpretation>
      </emma:emma>
    </inkml:annotationXML>
    <inkml:traceGroup>
      <inkml:annotationXML>
        <emma:emma xmlns:emma="http://www.w3.org/2003/04/emma" version="1.0">
          <emma:interpretation id="{20F483B9-164F-4D64-B717-5CD5BC1A3678}" emma:medium="tactile" emma:mode="ink">
            <msink:context xmlns:msink="http://schemas.microsoft.com/ink/2010/main" type="paragraph" rotatedBoundingBox="7537,11979 7917,11979 7917,12260 7537,12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588D82-F300-46F1-BB38-5E1B26CDE403}" emma:medium="tactile" emma:mode="ink">
              <msink:context xmlns:msink="http://schemas.microsoft.com/ink/2010/main" type="line" rotatedBoundingBox="7537,11979 7917,11979 7917,12260 7537,12260"/>
            </emma:interpretation>
          </emma:emma>
        </inkml:annotationXML>
        <inkml:traceGroup>
          <inkml:annotationXML>
            <emma:emma xmlns:emma="http://www.w3.org/2003/04/emma" version="1.0">
              <emma:interpretation id="{473774EA-29BB-4A77-8718-2ACE0A7EF877}" emma:medium="tactile" emma:mode="ink">
                <msink:context xmlns:msink="http://schemas.microsoft.com/ink/2010/main" type="inkWord" rotatedBoundingBox="7537,11979 7917,11979 7917,12260 7537,12260"/>
              </emma:interpretation>
              <emma:one-of disjunction-type="recognition" id="oneOf0">
                <emma:interpretation id="interp0" emma:lang="en-US" emma:confidence="0">
                  <emma:literal>=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..</emma:literal>
                </emma:interpretation>
              </emma:one-of>
            </emma:emma>
          </inkml:annotationXML>
          <inkml:trace contextRef="#ctx0" brushRef="#br0">-12 44 74,'16'-14'37,"-16"14"2,0 0-1,0 0-8,20 4-21,-20-4-2,0 0-1,12 17-3,4-6 0,0-6-2,7 2 1,1-14-1,6-2-1,0-1 2,2-4-2,-4 3 0,-3-3-2,-2 7-2,-23 7-3,30-2-8,-30 2-23,0 0-4,9 20 3,-9-20-1</inkml:trace>
          <inkml:trace contextRef="#ctx0" brushRef="#br0" timeOffset="247.0142">16 260 101,'0'0'37,"0"0"2,0 0 0,39 21-30,-39-21-3,36-5-1,-15 0-1,11 1-2,1 1-3,1-8-4,8 15-17,-5-8-16,-7-1-2,-3 3 2,-6-1-2</inkml:trace>
        </inkml:traceGroup>
      </inkml:traceGroup>
    </inkml:traceGroup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2.3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0 248 67,'21'-30'39,"-5"19"-1,-16 11 2,28-33-22,2 36-6,-12-15-2,23 14-2,1-11-3,15 7-1,4-3-2,13-4 0,4-3-1,9 0 0,1-2-1,2-1 1,0 0-2,-7-3 0,-5 2 0,-13-1-4,2 18-10,-19-9-25,-10-3-1,-13 8 0,-25 3-1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2.0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73 10 68,'0'0'38,"2"-21"-1,-2 21 3,0 0-27,0 0-1,0 0-1,0 0-3,0 0-2,0 0-1,3 19-1,-8 4 0,7 16-1,-6 8 0,4 18 0,-7 7-3,7 18 0,-4 3 0,1 9 0,5 1 0,-2-2 0,-4-7 0,8-6 0,3-12 0,-2-11 0,4-11 0,-2-11 0,0-14 0,-3-11 0,-4-18 0,0 0 0,0 0 0,-18-39-22,9-1-20,-9-13-3,-5-7 1,-7-6-1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2.9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82-4 72,'0'0'40,"0"0"0,-16 10 1,16-10-13,0 39-18,-13-11 0,13 23-4,-8 3 0,8 17-4,-7 2-2,1 14 0,-3 2 0,4 11 0,-4-1 0,6-3 0,-1-1 0,4-7 0,2-7 0,3-9 0,-3-11 0,3-15 0,2-12 0,-5-8 0,-2-26 0,0 0 0,23 0 0,-12-26 0,3-11 0,3-6 0,6 3 0,2-7 0,-4 6 0,-1 6 0,-4 9 0,-2 8 0,2 11 0,-16 7 0,17 16 0,-8 3 0,2 6 0,-4 3 0,3 5 0,-1 2 0,-4 2 0,3 4 0,-1-1 0,-6-3 0,3-3 0,-2-3 0,-1-6 0,3-4 0,-1-5 0,-3-16 0,0 0 0,0 0 0,0 0 0,2-16 0,-2 16 0,2-44-24,2 19-19,-1-5-2,4 1 3,0 0-2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4.1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0 155 105,'0'0'40,"0"0"2,9-29-4,22 30-28,-4-15 0,21 14-2,-1-10-6,24 8-2,1-2 0,27 4 0,11-5 0,10 3 0,8-5 0,8-1 0,2-6 0,-4 1 0,-1-3 0,-22 2 0,-14 4 0,-25 3 0,-15 3 0,-17 4 0,-6 13 0,-34-13-19,2 21-25,-2-21-2,-41 24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28.5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10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05T00:27:01.195"/>
    </inkml:context>
  </inkml:definitions>
  <inkml:trace contextRef="#ctx0" brushRef="#br0">-8935 2190 119,'0'0'40,"18"-3"2,-18 3-2,28-2-32,-7-5-2,16 9-6,4-6 0,15 6 0,6-4 0,12 2 0,15-3 0,11-1 0,-1-4 0,3-3 0,-3-1 0,-7-2 0,-4 3 0,-10-1 0,-20 7 0,-19-4 0,-5 11 0,-29-18-9,-5 16-33,0 0-1,0 0 0,0 0 1</inkml:trace>
  <inkml:trace contextRef="#ctx0" brushRef="#br0" timeOffset="233.0133">-7794 2034 115,'17'23'41,"-17"-23"1,25 26 0,-25-26-32,28 32-5,-28-32-5,32 37 0,-22-20 0,3 4 0,-6-5 0,-7 2 0,-5 1 0,5-19 0,-25 30 0,4-25 0,21-5-23,-32 18-19,7-15-2,4-6 1</inkml:trace>
  <inkml:trace contextRef="#ctx0" brushRef="#br0" timeOffset="-26031.4889">-5679 2019 105,'20'-2'40,"-20"2"1,12 30 1,-7 18-26,-10-22-7,14 20-7,-11-8-2,4 10 0,-2-4 0,2 0 0,-1-7 0,1-6 0,2-6 0,-4-25 0,7 35-3,-7-35-38,0 0 0,0 0-3,-21-30 3</inkml:trace>
  <inkml:trace contextRef="#ctx0" brushRef="#br0" timeOffset="-25046.4326">-5142 2371 103,'0'0'38,"-34"-9"3,17 9-2,17 0-27,-34 12-4,34-12-2,-21 26-2,17-10-2,4-16 0,-1 30-2,1-30 0,14 25 0,-14-25 0,24 10 0,-4-13 0,-1-8 0,2-5 0,4-6 0,-4-10 0,2-5 0,-2-7 0,-3-5 0,-4-11 0,0-1 0,-5 1 0,0 5 0,-4 6 0,0 12 0,-3 7 0,-2 30 0,0 0 0,0 0 0,-2 35 0,2 6 0,0 5 0,2 6 0,3 5 0,3-1 0,0 2 0,1-5 0,5-8 0,-1-6 0,3-7 0,-6-13 0,4-2 0,-14-17 0,28 2-27,-28-2-16,11-35-2,-9 5 2</inkml:trace>
  <inkml:trace contextRef="#ctx0" brushRef="#br0" timeOffset="-24716.4137">-4842 1623 112,'16'2'42,"5"5"0,2 9 0,21 16-31,-30-4-5,16 23-6,-9 9 0,4 13 0,-4 5 0,-3 10 0,-4-2 0,-6 0 0,0-2 0,-5-10 0,-3-9 0,-3-9 0,-6-12 0,0-15 0,-2-7 0,-6-16 0,11 9-6,-13-23-37,1-5-1,1-6 1,-1-2 1</inkml:trace>
  <inkml:trace contextRef="#ctx0" brushRef="#br0" timeOffset="-27520.5741">-7085 1838 90,'18'-19'36,"10"8"2,-2-3 0,-6-5-24,24 19-4,-16-13-2,15 17-3,-12-6 0,8 14 0,-11 1-2,2 8 0,-12 0-3,-2 11 0,-9-3 0,-2 8 0,-7-2 0,-1-1 0,-8-6 0,-3 2 0,-5-5 0,-4-6 0,-2-5 0,-3-5 0,1-6 0,1-3 0,1 0 0,2-9 0,23 9 0,-23-15-5,23 15-14,0 0-22,25 8-1,-25-8 1,30 14 1</inkml:trace>
  <inkml:trace contextRef="#ctx0" brushRef="#br0" timeOffset="-27918.5969">-7036 1896 45,'8'-16'35,"-8"16"2,0 0 0,0 0-6,-23-12-10,37 28-3,-14-16-5,-7 28-2,-2-5-4,12 21-7,-8-1 0,7 17 0,-4 0 0,2 3 0,2-1 0,0-6 0,3-5 0,0-10 0,0-8 0,-1-8 0,0-6 0,-4-19 0,5 19 0,-5-19 0,0 0 0,-20-23-31,17 6-11,-6-10-2,2-4 2,-2-3-1</inkml:trace>
  <inkml:trace contextRef="#ctx0" brushRef="#br0" timeOffset="-26932.5405">-6718 2295 101,'0'0'39,"12"18"2,-12-18 0,0 0-27,0 0-5,0 0-2,0 0-4,0 0-3,22 0 0,-22 0 0,21 10 0,-21-10 0,23 16 0,-23-16 0,23 23 0,-23-23 0,10 28 0,-10-28 0,-10 30 0,-4-13 0,-2-1 0,-4-2 0,3 0 0,-5-1 0,7-5 0,-1-1 0,16-7 0,0 0 0,0 0 0,0 0 0,1 18 0,-1-18 0,27 11 0,-9-4 0,-1 1 0,3 5 0,-3-3 0,-17-10 0,27 28 0,-27-28 0,14 30 0,-12-12 0,-4-1 0,-5 1 0,-4-2 0,-3 0 0,-2-8 0,0 3 0,0-8 0,16-3 0,-26-3 0,26 3-9,0 0-33,7-18-3,0-1 1,4-2 1</inkml:trace>
  <inkml:trace contextRef="#ctx0" brushRef="#br0" timeOffset="-26286.5035">-5823 1754 111,'0'0'41,"0"0"1,-23 0-1,-2 3-28,20 23-6,-22 1-7,6 15 0,-5 4 0,1 15 0,-2 1 0,8 8 0,0-1 0,5-3 0,6-4 0,7-4 0,1-4 0,5-8 0,7-2 0,1-11 0,1-1 0,-2-11 0,4 0 0,-16-21 0,37 11-20,-21-18-24,-16 7 0,19-32 1,-8 6 0</inkml:trace>
  <inkml:trace contextRef="#ctx0" brushRef="#br0" timeOffset="-25820.4769">-5818 2096 111,'0'0'41,"0"0"0,0 0 0,26-19-29,3 21-6,-5-6-3,13 2-3,0-3 0,8-2 0,2 0 0,-4-9 0,13 18-14,-21-4-26,2-1-1,-8 5 0,-14 3-1</inkml:trace>
  <inkml:trace contextRef="#ctx0" brushRef="#br0" timeOffset="-25609.4648">-5762 2429 81,'0'0'40,"-8"22"-2,8-22 3,15-5-11,10 10-22,-7-12-3,10 6-3,-2-8-1,6-2-3,9 10-7,-15-8-25,10-4-5,-1 8-1,-9-4 0</inkml:trace>
  <inkml:trace contextRef="#ctx0" brushRef="#br0" timeOffset="-24008.3731">-3907 1799 77,'0'0'38,"14"-21"0,-14 21 2,0 0-18,-4-33-9,4 33-3,-5-21-2,5 21-1,-16-20-5,16 20-2,-25-16 0,25 16 0,-28-12 0,28 12 0,-24-7 0,24 7 0,-20-2 0,20 2 0,-16 7 0,16-7 0,-19 20 0,7-4 0,-3 3 0,1 11 0,-5 7 0,3 10 0,2 6 0,3 10 0,4 6 0,5 5 0,2 1 0,6-1 0,-1 0 0,2-6 0,0-3 0,0-5 0,0-12 0,0-6 0,0-7 0,2-9 0,4-6 0,-13-20 0,30 12 0,-30-12 0,35-14 0,-32-14-14,15 10-30,-9-6-1,-2-1 2,-4-3-1</inkml:trace>
  <inkml:trace contextRef="#ctx0" brushRef="#br0" timeOffset="-23412.3389">-3464 1836 75,'0'0'40,"0"0"0,0 0 1,5-17-15,0 32-11,-28-13-4,13 16-4,-19-8-7,5 11 0,-12-1 0,8 4 0,-2-4 0,4 4 0,5-6 0,8-1 0,8 1 0,5-18 0,12 30 0,6-14 0,1 3 0,6-1 0,5 1 0,0 4 0,-3 0 0,-3 5 0,-3 0 0,-6 0 0,-7-2 0,-4 3 0,-9-1 0,-8-4 0,-6 1 0,-1-6 0,-4-3 0,-1-4 0,2-5 0,2-3 0,1-4 0,5-5 0,15 5 0,-16-21 0,16 21-12,19-23-32,-8 2-1,-1-8 2,4-4-1</inkml:trace>
  <inkml:trace contextRef="#ctx0" brushRef="#br0" timeOffset="-22860.3076">-3087 1653 91,'11'-17'38,"-11"17"3,0 0-6,-18-16-18,18 16-4,-23 10-3,7 6-3,-10-7-4,6 10-3,-1-3 0,2 4 0,1-3 0,6 1 0,3-2 0,9-16 0,4 17 0,-4-17 0,24-5 0,-3-2 0,-1-5 0,3-4 0,0 2 0,-4-2 0,-1 5 0,-18 11 0,17-3 0,-17 3 0,-8 35 0,-1-5 0,-5 3 0,3 8 0,4-3 0,0 3 0,2-6 0,6-3 0,1-10 0,2-6 0,-4-16 0,23 7 0,-23-7 0,19-19 0,1 8-43,-8-8-2,4 0 1,-4-6 0</inkml:trace>
  <inkml:trace contextRef="#ctx0" brushRef="#br0" timeOffset="-22540.2892">-2852 1544 126,'25'31'42,"-10"-4"2,1 17-1,-24-4-43,27 27 0,-14 3 0,6 15 0,-8 4 0,-3 6 0,-7 0 0,-3 0 0,-6-5 0,-4-8 0,3-8 0,-4-14 0,1-11 0,-3-17 0,7-2 0,-17-34-16,13-1-28,-1-20-2,-3-13 3,-6-17-2</inkml:trace>
  <inkml:trace contextRef="#ctx0" brushRef="#br1" timeOffset="114053.5235">1806 2449 70,'0'0'37,"0"17"2,0-17 0,22 16-16,-22-16-12,33-7-2,-12-2-3,13 6-2,-6-4-3,4 0-2,3 5-4,-7-14-13,4 7-21,7 4-1,-7-2 1,-2 2-1</inkml:trace>
  <inkml:trace contextRef="#ctx0" brushRef="#br1" timeOffset="113783.508">1863 2092 106,'0'0'40,"0"0"1,0 0-1,5-16-31,18 14-3,-3-1-3,11 1-1,3 0-1,5 1-2,7 1-3,-15-11-6,19 11-25,-15 2-5,-7-2 0,-3 3-1</inkml:trace>
  <inkml:trace contextRef="#ctx0" brushRef="#br1" timeOffset="113577.4961">2046 2064 95,'0'0'41,"13"18"0,-11 1 1,-18-5-28,25 25-1,-18-11-4,10 14-9,-8-2 0,6 2 0,-6-5 0,7-2 0,1-5 0,1-5 0,-2-2 0,0-23 0,7 26 0,-7-26-4,0 0-36,13-24-4,-19 4 2,3-8-1</inkml:trace>
  <inkml:trace contextRef="#ctx0" brushRef="#br1" timeOffset="116344.6545">3605 1783 79,'23'9'42,"-7"8"-1,0 8 2,0 22-11,-15-15-19,19 24-8,-17-7-5,6 15 0,-7-3 0,2 2 0,-4-3 0,-4-6 0,-3-4 0,0-10 0,-2-5 0,2-10 0,-4-4 0,11-21 0,-24 16 0,6-23 0,18 7 0,-35-11-38,35 11-5,-32-28-2,18 12 2</inkml:trace>
  <inkml:trace contextRef="#ctx0" brushRef="#br1" timeOffset="2.00674E6">1194 2860 63,'0'0'38,"0"0"1,0 0 1,0 0-14,0 0-14,0 0-2,0 0-3,0 0-1,-9 16 0,9-16-2,-11 16 0,11-16-4,-17 24 0,17-24 0,-21 30 0,12-12 0,0-3 0,4 3 0,5-18 0,-7 28 0,7-28 0,8 25 0,-8-25 0,0 0 0,25 17 0,-25-17 0,34-10-6,-27-20-19,12 9-18,-1-6 0,-1-6 0,1 0-1</inkml:trace>
  <inkml:trace contextRef="#ctx0" brushRef="#br1" timeOffset="2.0069E6">1236 2561 108,'-12'20'38,"17"-3"0,-5-17-8,5 18-61,10-1-6,-15-17 1,23 11-3</inkml:trace>
  <inkml:trace contextRef="#ctx0" brushRef="#br1" timeOffset="114622.556">2336 2352 78,'0'0'38,"-4"-16"1,4 16 0,-21 20-21,-7-26-6,17 22-3,-13-12-2,10 12-2,-6-4-1,8 4-1,12-16 0,-18 31-3,18-31 0,0 28 0,0-28 0,23 21 0,-23-21 0,32 9 0,-13-14 0,4-7 0,5-6 0,-3-7 0,-2-6 0,0-8 0,-5-5 0,-1-7 0,-4-1 0,-4-1 0,-6 2 0,1 5 0,-6 4 0,7 10 0,-5 8 0,0 24 0,-3-21 0,3 21 0,0 0 0,-4 30 0,-3-6 0,0 10 0,2 4 0,1 10 0,1 3 0,-1 1 0,4 3 0,9-2 0,-2-4 0,4-9 0,-4-5 0,3-8 0,3-6 0,-13-21 0,28 12 0,-26-29 0,17-1-42,-14-8-3,2-8 2,-3-6-2</inkml:trace>
  <inkml:trace contextRef="#ctx0" brushRef="#br1" timeOffset="111778.3933">933 1932 86,'17'-5'39,"-17"5"1,0 0 2,20 16-27,-20-16-1,0 0-3,-9 21-3,14 2-8,-12-1 0,7 12 0,-9 1 0,6 7 0,-1 2 0,1 4 0,-4 1 0,3 0 0,4-3 0,-2-6 0,2-3 0,2-7 0,2-6 0,-4-6 0,0-18 0,0 21 0,0-21 0,0 0 0,10-19 0,-20-6-38,8-6-6,-5-10-1,3-5 2</inkml:trace>
  <inkml:trace contextRef="#ctx0" brushRef="#br1" timeOffset="111378.3705">841 1934 41,'-28'-4'33,"28"4"3,-23-1 1,23 1-9,0 0-7,-25-18-5,25 18-3,0 0-2,0 0-2,-5 19-1,6 2-6,-8-1-2,6 13 0,-5 4 0,4 11 0,-3 3 0,2 5 0,-1 2 0,6-2 0,1-2 0,1-6 0,-4-4 0,3-7 0,-1-9 0,-2-9 0,6-3 0,-6-16 0,0 0 0,0 0 0,5-33-40,-9 4-5,4-2 0,-3-4 0</inkml:trace>
  <inkml:trace contextRef="#ctx0" brushRef="#br1" timeOffset="112209.418">495 1927 77,'0'0'40,"23"-23"-1,-6 9 2,6 14-14,-3-21-17,24 12-2,-11-7-1,15 13-1,-6-4-6,11 9 0,-1-1 0,2 12 0,-1 2 0,-5 8 0,-4 7 0,-5 5 0,-4 6 0,-7 6 0,-8 2 0,-6 6 0,-12 1 0,-2 0 0,-9-1 0,-7-1 0,-7-3 0,-9-3 0,-1-6 0,-4-7 0,-9-5 0,0-6 0,4-6 0,-1-8 0,10 3 0,-4-18 0,37 5-32,-32-4-13,32 4 1,-13-21 0</inkml:trace>
  <inkml:trace contextRef="#ctx0" brushRef="#br1" timeOffset="113270.4787">1768 1964 82,'0'0'40,"0"0"-1,12-20 3,-23 3-25,11 17-3,0 0-3,0 0-4,0 0-4,-17 19-3,17-19 0,-29 30 0,8-7 0,7 10 0,-9 8 0,2 4 0,0 5 0,7 2 0,3 1 0,4 0 0,7 1 0,0-6 0,2-4 0,7-6 0,1-1 0,4-7 0,2-2 0,-2-9 0,4-4 0,-18-15 0,46 0-25,-23-16-19,-2-5 0,-5-7 1,-4-4 0</inkml:trace>
  <inkml:trace contextRef="#ctx0" brushRef="#br1" timeOffset="115077.582">2627 1811 113,'18'9'42,"-18"-9"1,25 30-1,-29-15-31,31 24-7,-10 0-4,6 15 0,-9 6 0,4 5 0,-8 2 0,-2 1 0,-10 1 0,-4-2 0,-9-6 0,-7-8 0,3-8 0,-6-8 0,1-5 0,1-13 0,1-5 0,-1-12 0,23-2 0,-30-19 0,30 19-33,-5-32-10,2 11-1,1-4 0</inkml:trace>
  <inkml:trace contextRef="#ctx0" brushRef="#br1" timeOffset="115524.6076">3148 1848 102,'14'-16'40,"-14"16"2,0 0 0,25 11-29,-41-8-2,9 16-6,-18-1-5,9 14 0,-7-1 0,0 15 0,-5 5 0,5 5 0,-2 2 0,6 4 0,8-4 0,4-2 0,2-2 0,7-10 0,5-3 0,-4-8 0,8-5 0,-11-28 0,35 28 0,-35-28 0,50-16-39,-26-1-5,3-4-1,3-9 1</inkml:trace>
  <inkml:trace contextRef="#ctx0" brushRef="#br1" timeOffset="116002.635">3552 2018 107,'-33'23'42,"-4"10"1,-2 8-2,10 15-27,-23-8-6,16 10-8,-6-9 0,12 0 0,7-10 0,5-10 0,8 0 0,10-29 0,0 22-22,0-22-20,0 0-1,21-33 1,-9 7-1</inkml:trace>
  <inkml:trace contextRef="#ctx0" brushRef="#br1" timeOffset="115778.6221">3333 2022 110,'18'12'41,"-11"7"2,2 6-1,-16-6-30,26 24-5,-6-8-7,6 5 0,-3-1 0,3 1 0,2-5 0,-1-5 0,-1-3 0,-19-27 0,37 31-13,-19-31-30,-18 0 0,16-16 1,-14-3-1</inkml:trace>
  <inkml:trace contextRef="#ctx0" brushRef="#br1" timeOffset="116693.6745">4113 2113 107,'0'0'41,"22"-17"1,-22 17-2,26-7-30,-26 7-3,35-13-2,-15 8-4,3-2-6,10 17-15,-8-8-20,-25-2-2,23 11 1,-23-11-1</inkml:trace>
  <inkml:trace contextRef="#ctx0" brushRef="#br1" timeOffset="116859.684">4151 2227 106,'0'0'38,"17"18"2,-17-18-3,16-4-34,4-4-14,-5 4-25,15 8-2,-8-8 0,6 4-1</inkml:trace>
  <inkml:trace contextRef="#ctx0" brushRef="#br1" timeOffset="124679.1312">5010 1932 58,'0'0'36,"-3"-17"1,3 17 2,0 0-15,-16-30-8,16 30-3,5-21-3,-5 21-2,9-18-2,-9 18-1,0 0-2,21-18-3,-21 18 0,20-5 0,-20 5 0,30 2 0,-13-2 0,8 7 0,1 0 0,-3 4 0,0 1 0,4 5 0,-6 5 0,-7 4 0,0 0 0,2 2 0,-11 0 0,4 6 0,-2 1 0,-7 2 0,-2-2 0,1 0 0,-3 0 0,-5 2 0,1 0 0,-3-3 0,-7-5 0,2 0 0,2-5 0,0-3 0,-4-1 0,1-5 0,-3-1 0,-3-3 0,6-4 0,-1 0 0,1-5 0,-1-2 0,18 0 0,-30-11 0,30 11 0,-23-26 0,14 8 0,0 1 0,2-3 0,-2 5 0,2-1 0,7 16 0,-7-25 0,7 25 0,-2-17 0,2 17 0,15-16 0,-15 16 0,30-18 0,-7 8 0,7-1 0,5 2 0,-2 1 0,-1 1 0,0 5 0,-9-9 0,12 20-23,-19-9-20,-16 0 0,0 0-1,18 14 1</inkml:trace>
  <inkml:trace contextRef="#ctx0" brushRef="#br1" timeOffset="125769.1936">6143 1772 105,'13'-17'40,"-13"17"2,0 0-1,0 0-28,0 0-3,-30 8-6,21 12-4,-9-3 0,2 15 0,-8 1 0,3 10 0,-1-1 0,1 7 0,2-2 0,6 3 0,5-3 0,6-3 0,4-2 0,3-3 0,2-4 0,7-9 0,5-1 0,1-9 0,5 0 0,-8-15 0,11 8 0,-6-16-36,-1-7-6,-11-14-2,6 3 2</inkml:trace>
  <inkml:trace contextRef="#ctx0" brushRef="#br1" timeOffset="126590.2404">6168 2243 91,'0'0'37,"0"0"1,0 0 0,23-5-27,7 10-3,-5-10-2,8 7-3,-1-4-2,0 2-3,9 7-5,-20-2-28,5-7-4,2 6 1,-5-6-1</inkml:trace>
  <inkml:trace contextRef="#ctx0" brushRef="#br1" timeOffset="126349.2267">6203 1913 105,'0'0'39,"0"0"1,23-28-3,2 31-27,-25-3-2,44-12-3,-15 3-2,8 2-1,1-3 0,7 1-2,-1-2 0,-2 1-2,4 6-3,-13-6-3,8 18-10,-14-2-21,-27-6-2,22 16 1,-22-16 0</inkml:trace>
  <inkml:trace contextRef="#ctx0" brushRef="#br1" timeOffset="126088.2118">6403 1881 96,'0'0'40,"21"-3"2,-21 3-1,-7 40-21,7-40-9,-12 41-6,5-17-5,3 15 0,-3-4 0,2 4 0,1-4 0,4 0 0,0-4 0,4-2 0,-6-5 0,4-4 0,-2-20 0,3 21 0,-3-21 0,0 0 0,25-11-30,-23-10-13,5-9-1,-4-7 2</inkml:trace>
  <inkml:trace contextRef="#ctx0" brushRef="#br1" timeOffset="127238.2776">6842 2205 87,'-14'-20'37,"14"20"1,-35-10 2,0-4-26,35 14-3,-41 8-2,23 8-3,-6-5-1,6 10-1,-1-4 0,5 6-4,5-3 0,3-3 0,6 1 0,0-18 0,27 17 0,-11-13 0,7-8 0,5-5 0,0-6 0,4-6 0,-2-6 0,0-6 0,-2-2 0,-1-7 0,-3-2 0,-6-2 0,-2 0 0,2 6 0,-11 5 0,-2 7 0,-1 3 0,-4 7 0,0 18 0,0-15 0,0 15 0,0 0 0,0 0 0,-11 19 0,11-19 0,-7 30 0,2-9 0,1 7 0,-1 0 0,-1 7 0,1 2 0,2 4 0,1-1 0,4-1 0,1-2 0,2-4 0,3-3 0,-3-7 0,2-2 0,-7-21 0,23 26 0,-23-26-42,0 0-1,16-25-1,-16 3 0</inkml:trace>
  <inkml:trace contextRef="#ctx0" brushRef="#br1" timeOffset="127581.2971">7097 1621 110,'21'14'41,"-5"2"0,3 5 1,9 12-32,-13-3-3,11 18-3,-8-1-4,6 11 0,-4 0 0,-3 11 0,-10-1 0,-3 1 0,-9-1 0,-11-1 0,-2-5 0,-3-4 0,-9-6 0,0-11 0,0-4 0,-2-13 0,6-6 0,-1-13 0,27-5 0,-24 11-41,24-11-3,-32-21-1,21 3 1</inkml:trace>
  <inkml:trace contextRef="#ctx0" brushRef="#br1" timeOffset="128122.3282">7596 2241 105,'0'0'40,"13"-24"0,-3 3 0,6-20-29,9 20-5,-13-12 0,9 6-3,-5-4 1,0 6-4,-7 2 0,-9 23 0,18-26 0,-18 26 0,0 0 0,21 12 0,-14 4 0,5 7 0,-5 2 0,7 4 0,0 1 0,-1-2 0,1-1 0,-11-4 0,6-2 0,-9-21 0,21 12-34,-21-12-9,0 0-1,0 0 0</inkml:trace>
  <inkml:trace contextRef="#ctx0" brushRef="#br0" timeOffset="-9177.5249">-8961 5369 115,'19'-3'40,"-19"3"2,21 5-1,-21-5-24,44-2-17,-14 0 0,16 6 0,4-6 0,15 2 0,7-3 0,11 1 0,6-3 0,6 1 0,-3-1 0,-2 0 0,-2-1 0,-8 1 0,-8 2 0,-10-1 0,-4 2 0,-10 2 0,-6 0 0,-9-1 0,-3 2 0,-7-10 0,9 22-4,-14-20-39,-18 7-1,0 0 1,5-21 0</inkml:trace>
  <inkml:trace contextRef="#ctx0" brushRef="#br0" timeOffset="-8851.5062">-7745 5164 132,'0'0'43,"18"-11"0,-18 11-6,31 11-37,-15-10 0,9 8 0,0 0 0,3 3 0,-3 1 0,1 4 0,-10 2 0,-9 8 0,-10 3 0,-6 1 0,-11 1 0,1 3 0,-6 0 0,2-3 0,0-2 0,-1-23 0,24-7-18,0 0-26,0 0-1,3-23 0</inkml:trace>
  <inkml:trace contextRef="#ctx0" brushRef="#br0" timeOffset="-37166.1256">-6995 4869 108,'0'0'39,"21"-30"-1,-3 16 0,0 14-28,-1-18-5,18 16 1,-6-3-1,11 16-1,-4-1-2,-1 13-2,-5 2 0,-2 6 0,-9 3 0,-4 6 0,-12-3 0,-10 2 0,-9-6 0,-7-3 0,-5-5 0,-2-8 0,0 1 0,0-15 0,16 18-14,14-21-27,-23 6-2,23-6 1,0 0 0</inkml:trace>
  <inkml:trace contextRef="#ctx0" brushRef="#br0" timeOffset="-37474.1432">-6893 4907 92,'0'0'40,"0"0"1,0 0 1,-3 35-14,3-35-16,-2 50-12,-7-15 0,9 18 0,-7 3 0,5 11 0,-1 1 0,3 2 0,-2-5 0,4-3 0,0-9 0,1-13 0,4-6 0,-3-19 0,-4-15 0,0 0-5,19-35-38,-13-5-1,-1-9 1,-5-13-1</inkml:trace>
  <inkml:trace contextRef="#ctx0" brushRef="#br0" timeOffset="-35453.0276">-5703 5032 122,'0'0'40,"0"0"1,0 0-1,0 0-32,0 0-4,33 2-4,-15-9 0,6 1 0,5-1 0,6 0 0,2 0 0,0 2 0,2 5 0,-7-7-3,10 21-11,-19-5-25,3-4-3,-6 6 2,-20-11-2</inkml:trace>
  <inkml:trace contextRef="#ctx0" brushRef="#br0" timeOffset="-36721.1003">-6557 5558 116,'0'0'39,"0"0"1,0 0-1,0 0-27,0 0-7,19 3-1,-19-3-4,34 12 0,-34-12 0,30 27 0,-18-10 0,-9 6 0,-8 0 0,-4 4 0,-3-5 0,-6 1 0,-1-3 0,0-5 0,-3-4 0,5-1 0,17-10 0,-16 11 0,16-11 0,0 0 0,26-2 0,-10-1 0,9 4 0,-2-8 0,12 20-4,-8-15-37,-4 2-2,-8 2 0,-15-2 1</inkml:trace>
  <inkml:trace contextRef="#ctx0" brushRef="#br0" timeOffset="-34203.9564">-4774 4652 88,'0'0'41,"29"6"2,-29-6-1,33 52-8,-17-29-27,12 21-7,-5 2 0,5 14 0,-5 5 0,0 8 0,-5 7 0,-7 4 0,-8-5 0,-5-2 0,-5-3 0,-5-7 0,-4-9 0,-3-12 0,1-9 0,-3-20 0,8 8 0,-8-27-28,5-10-16,-5-11-2,7-5 2</inkml:trace>
  <inkml:trace contextRef="#ctx0" brushRef="#br0" timeOffset="-33398.9103">-4059 4589 91,'0'0'39,"-25"0"2,25 0-1,-19 26-25,-6-19-3,15 23-3,-15-3-1,9 20-8,-14 4 0,4 16 0,-4 3 0,3 9 0,-1 2 0,7 4 0,7-6 0,5-4 0,11-11 0,10-10 0,7-8 0,4-13 0,7-3 0,-5-23 0,17 14-7,-5-28-35,-3 0-3,-6-12 2,-1-2 0</inkml:trace>
  <inkml:trace contextRef="#ctx0" brushRef="#br0" timeOffset="-32796.8759">-3470 4777 112,'0'0'39,"-17"-7"1,17 7 0,-29 4-31,7-10-4,22 6 1,-41 9-2,18 5-4,-9-7 0,2 11 0,-3-2 0,3 1 0,0 3 0,5-3 0,4 1 0,5-2 0,7 1 0,9-17 0,2 26 0,-2-26 0,23 25 0,-5-9 0,8-2 0,0 4 0,6-1 0,-4 6 0,2 2 0,-3 1 0,-4 6 0,-4 3 0,-6 0 0,-8 2 0,-3-4 0,-6 1 0,-5-6 0,-1-5 0,-3-4 0,-3-7 0,1-5 0,-5-3 0,-1-2 0,0-6 0,0 2 0,0-5 0,5 4 0,-6-8 0,22 11 0,-28-16-33,28 16-10,0-22-1,6 6 3,4 0-1</inkml:trace>
  <inkml:trace contextRef="#ctx0" brushRef="#br0" timeOffset="-32146.8387">-3043 4579 74,'0'0'39,"-3"-16"0,3 16 1,0 0-18,-32-2-10,32 2-2,-30 10-2,30-10-3,-33 22 1,33-22-6,-34 26 0,25-10 0,9-16 0,-23 26 0,23-26 0,6 21 0,-6-21 0,0 0 0,26 11 0,-26-11 0,28-13 0,-8 5 0,-4-3 0,1 1 0,-17 10 0,27-16 0,-27 16 0,16 0 0,-16 0 0,3 24 0,-6-6 0,-3 10 0,-3-3 0,1 8 0,-1 0 0,0-1 0,2-2 0,0-5 0,3-4 0,4-21 0,-1 26 0,1-26 0,0 0 0,21 0 0,-21 0 0,26-10 0,-8 6 0,-4-17 0,19 19-24,-13-14-19,-1 2-2,-3 0 3,-16 14-2</inkml:trace>
  <inkml:trace contextRef="#ctx0" brushRef="#br0" timeOffset="-34525.9748">-5014 5269 95,'0'0'38,"-15"-8"2,15 8 0,-29 14-23,5-21-6,24 7-2,-34 17-4,18 1-5,-5-4 0,7 7 0,-4-2 0,8 1 0,1-1 0,4-3 0,3 0 0,2-16 0,12 17 0,-12-17 0,27-3 0,-10-8 0,5-8 0,2-6 0,1-5 0,-2-7 0,2-5 0,-3-5 0,-4-4 0,-2-4 0,-5-1 0,-3 7 0,-2 3 0,-3 11 0,-5 7 0,2 28 0,-5-20 0,5 20 0,-9 39 0,6-4 0,-2 7 0,1 6 0,2 1 0,6 6 0,-1-3 0,1-2 0,5-5 0,-2-8 0,5-7 0,-1-12 0,-11-18 0,19 14 0,-1-9 0,-18-24-20,0 19-23,16-35-2,-16 13 3,0-4-1</inkml:trace>
  <inkml:trace contextRef="#ctx0" brushRef="#br0" timeOffset="-35189.0127">-5606 5389 113,'-14'16'39,"14"-16"2,-13 24-1,13-24-30,0 0-3,0 0-2,0 0-5,25 11 0,-7-13 0,3-1 0,2-4 0,10 5 0,-6-16-10,19 11-27,-13 0-4,1 2 0,-4 1 1</inkml:trace>
  <inkml:trace contextRef="#ctx0" brushRef="#br0" timeOffset="-35697.0418">-5511 5023 112,'0'0'39,"0"0"3,3 28-1,-3-28-28,-1 36-5,-6-12-8,8 11 0,-4 0 0,1 2 0,2-3 0,0 1 0,2-3 0,0-4 0,-1-4 0,-1-24 0,6 35 0,-6-35-17,0 0-24,-14-19-2,10 2 1,-3-6 0</inkml:trace>
  <inkml:trace contextRef="#ctx0" brushRef="#br0" timeOffset="-31646.8101">-2734 4566 114,'0'0'41,"0"0"1,11 18 0,-11-18-33,17 35-2,-8-9-7,5 18 0,-3 9 0,-1 16 0,-8 4 0,2 14 0,-10 0 0,-1 5 0,-10-4 0,-1-4 0,-3-12 0,-6-7 0,8-14 0,-4-16 0,2-10 0,-2-23 0,23-2 0,-25-9-32,9-17-12,2-10-2,-5-1 2</inkml:trace>
  <inkml:trace contextRef="#ctx0" brushRef="#br0" timeOffset="-36062.0626">-5772 4716 100,'-18'-13'39,"1"19"3,-3 8 1,11 21-29,-22-11-1,15 24-9,-14-2-4,12 13 0,-5 1 0,7 7 0,0 1 0,9 3 0,2-6 0,3 0 0,2-4 0,4-1 0,5-7 0,-1-7 0,8-6 0,-5-19 0,12 2 0,-23-23-8,26-18-35,-5 1 0,-1-6 0,-6-5 0</inkml:trace>
  <inkml:trace contextRef="#ctx0" brushRef="#br0" timeOffset="-16666.9533">-9124 8221 102,'0'0'40,"0"0"0,0 0 2,-21-10-28,21 10-3,0 0-5,20 1-6,-20-1 0,28 0 0,-2-1 0,13 2 0,18-1 0,13-1 0,8-1 0,17-2 0,2-1 0,0 0 0,-5-1 0,-5 3 0,-17 1 0,-11 2 0,-12 2 0,-19 1 0,-6 10 0,-22-13-18,0 0-25,-11 16-1,-7-15 1</inkml:trace>
  <inkml:trace contextRef="#ctx0" brushRef="#br0" timeOffset="-44307.5343">-7134 7677 119,'-9'-19'39,"9"19"1,18-18-1,-3 6-35,14 6 0,-1-4 0,9 6 2,5-3-6,9 7 0,-8 0 0,1 7 0,-5 2 0,-6 4 0,-5 4 0,-5 10 0,-7 5 0,-9 5 0,-8 2 0,-5 0 0,-8-3 0,-4 1 0,-3-7 0,-3-7 0,-5-9 0,-2-5 0,-3-2 0,-5-3 0,4 5 0,-7-8 0,15 17-3,-8-5-39,14-5-1,21-8 1,-13 20 0</inkml:trace>
  <inkml:trace contextRef="#ctx0" brushRef="#br0" timeOffset="-44693.5563">-6998 7743 107,'10'-16'41,"-10"16"1,0 0 0,-16-5-30,25 30-1,-18-2-11,13 19 0,-13 4 0,7 16 0,-7 8 0,6 13 0,-1 0 0,3 1 0,-3-6 0,4-7 0,4-9 0,1-9 0,2-10 0,-2-15 0,0-7 0,-5-21 0,0 0 0,0-46-5,2 7-38,-4-9-2,-3-5 1,-4-4 0</inkml:trace>
  <inkml:trace contextRef="#ctx0" brushRef="#br0" timeOffset="-43978.5153">-6714 8423 134,'0'0'43,"0"35"0,0-12-8,1 6-35,-2-5 0,2 7 0,1-7 0,0 3 0,1-6 0,1-5 0,-4-16 0,2 20 0,-2-20 0,0 0-2,0 0-40,9-23-2,-9 23 1,0-32 0</inkml:trace>
  <inkml:trace contextRef="#ctx0" brushRef="#br0" timeOffset="-43246.4736">-6136 7651 100,'0'0'38,"0"0"2,-17-4 0,17 4-28,-25 13-2,18 8-1,-16 0-3,7 18-6,-9 4 0,2 12 0,-3 2 0,5 8 0,0 6 0,7 2 0,3-4 0,7-1 0,4-8 0,6-3 0,3-8 0,3-4 0,2-8 0,2-7 0,2-7 0,-1-12 0,6 0 0,-23-11 0,48-9-18,-29-11-25,-1-3-1,-6-5 2,-3-2-1</inkml:trace>
  <inkml:trace contextRef="#ctx0" brushRef="#br0" timeOffset="-42636.4387">-6049 7885 113,'-20'-7'39,"20"7"2,0 0-2,0 0-31,0 0-2,18 7-2,-18-7 1,35 5-5,-10-6 0,9 2 0,3-4 0,3-3 0,4 1 0,2-4 0,0 2 0,-9-5-7,2 17-6,-20-1-27,-3-1-1,-16-3 0,-3 29 1</inkml:trace>
  <inkml:trace contextRef="#ctx0" brushRef="#br0" timeOffset="-42893.4534">-5882 7901 104,'20'-11'39,"-20"11"2,0 0 0,17 25-30,-17-25-1,0 34-1,-5-13-9,7 13 0,-9 0 0,9 3 0,-4 0 0,2 0 0,0-1 0,0-2 0,2-6 0,-1-5 0,5-3 0,-6-20 0,7 17 0,-7-17 0,9-16-26,-9-9-16,-2-5-1,-5-3 1,-4-6-1</inkml:trace>
  <inkml:trace contextRef="#ctx0" brushRef="#br0" timeOffset="-42393.4248">-6083 8305 114,'6'18'38,"-6"-18"2,26 6-2,13-3-32,-16-8-2,10-1-1,-4-1 0,4 0-2,4 5 1,-2-5-4,1 9-1,-10-14-8,9 3-27,-5 9-2,-3-2 1,-1 6-1</inkml:trace>
  <inkml:trace contextRef="#ctx0" brushRef="#br0" timeOffset="-41796.3906">-5335 8180 114,'-14'-16'40,"14"16"0,-31-6 0,6 4-32,25 2-1,-35 20-1,17 3-6,-2-5 0,10 10 0,1 1 0,4 2 0,1-2 0,6-1 0,3-5 0,-5-23 0,27 25 0,-6-27 0,2-14 0,2-8 0,1-10 0,0-9 0,1-8 0,-4-8 0,-4-5 0,-3-3 0,-5 5 0,-4 3 0,-4 6 0,-1 9 0,-2 7 0,0 15 0,0 22 0,0 0 0,0 0 0,-12 39 0,8 0 0,1 6 0,-3 4 0,5 8 0,1-2 0,1 0 0,3-7 0,3-2 0,0-5 0,2-7 0,1-8 0,-2-10 0,-8-16 0,19 2 0,2 5-14,-12-30-28,-2-5-3,-5-10 3,0-4-2</inkml:trace>
  <inkml:trace contextRef="#ctx0" brushRef="#br0" timeOffset="-41477.3724">-5118 7541 106,'23'-9'40,"-7"12"1,4 10 0,-20-13-30,42 41-1,-23-13-4,11 22-6,-7 3 0,2 11 0,-9 3 0,-2 8 0,-5-1 0,-7 10 0,-6-8 0,-1-3 0,-4-9 0,-2-9 0,1-9 0,-1-13 0,-1-6 0,12-27 0,-20 16 0,1-25-28,12-7-17,-2-7 1,2-5 0</inkml:trace>
  <inkml:trace contextRef="#ctx0" brushRef="#br0" timeOffset="-40855.3368">-4248 7530 100,'0'0'39,"-21"2"2,21-2 0,-35 23-24,22 7-7,-17-7-3,11 22-7,-9 1 0,7 12 0,-4 1 0,6 8 0,-1 1 0,4 6 0,6-3 0,4-3 0,8-8 0,3-7 0,8-5 0,1-11 0,7-7 0,0-19 0,9 0 0,-9-31-2,15 2-40,-5-6-1,-2-10 0,-5-3 0</inkml:trace>
  <inkml:trace contextRef="#ctx0" brushRef="#br0" timeOffset="-40376.3094">-3798 7670 115,'13'-19'41,"-13"19"1,0 0-1,-50-16-31,50 16-4,-40 19-6,15-5 0,-5-1 0,2 6 0,-1 1 0,5 1 0,3-1 0,5-3 0,16-17 0,-16 29 0,16-29 0,9 24 0,-9-24 0,31 25 0,-9-12 0,2 3 0,4 1 0,4 5 0,-5-1 0,-4 4 0,-6 3 0,-4 2 0,-6 2 0,-11 2 0,-6 0 0,-3 1 0,-8-6 0,2-1 0,-4-8 0,0-6 0,5-7 0,-1-7 0,19 0 0,-30-21 0,30 21 0,-25-41 0,29 21-44,-8-3 0,2 2 1,4 0 0</inkml:trace>
  <inkml:trace contextRef="#ctx0" brushRef="#br0" timeOffset="-39817.2772">-3410 7505 86,'2'-21'38,"-2"21"1,0 0 1,-23-16-20,23 16-10,-25 9-1,15 7-2,-11-8-1,7 10-6,-4-2 0,4 4 0,0-3 0,14-17 0,-13 29 0,13-29 0,0 0 0,23 14 0,-5-21 0,1-2 0,4-5 0,-2 1 0,-1-1 0,-1 5 0,-19 9 0,20-3 0,-20 3 0,3 30 0,-12-5 0,2 7 0,-5 5 0,0 4 0,-2 0 0,3-2 0,-1-4 0,6-5 0,1-3 0,3-9 0,2-18 0,21 7 0,-1-13 0,1-10 0,9 4 0,-14-20-16,12 7-26,-5-3-2,-4 3 1,-6 6 0</inkml:trace>
  <inkml:trace contextRef="#ctx0" brushRef="#br0" timeOffset="-39483.2583">-3078 7356 125,'7'20'42,"0"13"2,-3 10 0,8 15-44,-7 3 0,13 17 0,-7 2 0,1 7 0,-5-1 0,-2 3 0,-5-7 0,-3-6 0,-4-10 0,-4-11 0,-5-7 0,-3-16 0,3-4 0,-14-23 0,30-5-17,-39 11-27,9-16-1,-7-6 2,0-7-2</inkml:trace>
  <inkml:trace contextRef="#ctx0" brushRef="#br2" timeOffset="25639.4665">-9793 10344 63,'4'-25'35,"5"8"0,-6-3 2,1-3-17,-4 23-2,-6-22-4,6 22-4,0 0-1,0 0-3,0 0-1,-15-7-2,15 7-3,-23 17 0,1 1 0,1 8 0,-5 7 0,-4 11 0,-2 7 0,2 4 0,2-1 0,3 4 0,9-5 0,2-2 0,5-5 0,6-9 0,1-6 0,4-6 0,5-6 0,-7-19 0,17 19 0,5-19 0,-7-8 0,10-8 0,0-2 0,-2-3 0,-2 2 0,2 1 0,-4 4 0,-19 14 0,22-16 0,-22 16 0,0 0 0,8 18 0,-8-18 0,9 25 0,-9-25 0,11 26 0,-11-26 0,16 25 0,-16-25 0,14 21 0,-14-21 0,5 17 0,-5-17 0,2 16 0,-2-16 0,0 0 0,19 23-28,-19-23-13,16-5-1,-16 5 1,20-16 0</inkml:trace>
  <inkml:trace contextRef="#ctx0" brushRef="#br2" timeOffset="26000.4871">-9595 10753 120,'0'0'39,"2"21"1,-2-21 0,-4 35-31,4-35-2,-9 37-7,9-16 0,4 2 0,-1-3 0,8-3 0,-11-17 0,25 21 0,-8-17 0,1-8 0,0-5 0,3-5 0,-5-5 0,-2-4 0,-7 0 0,-3 1 0,-8 4 0,-5 2 0,9 16 0,-30-16 0,13 16 0,-6 0 0,23 0 0,-32 9-5,32-9-25,-4 16-9,4-16-2,0 0 1,20-4-1</inkml:trace>
  <inkml:trace contextRef="#ctx0" brushRef="#br2" timeOffset="26390.5094">-9253 10727 114,'-10'21'37,"10"-21"2,-5 25-2,5-25-27,-9 19-3,9-19-2,3 31-2,-4-11 0,6 1-3,-3-4 0,6 3 0,-8-20 0,23 24 0,-7-18 0,2-6 0,0-7 0,4-4 0,-2-5 0,-2-5 0,-6-2 0,-2 1 0,-8-3 0,0 4 0,-7 3 0,-8 1 0,13 17 0,-23-18 0,23 18 0,-23 0 0,23 0 0,-22 7-5,25 12-20,-3-19-15,-2 18-1,2-18 2,4 18-2</inkml:trace>
  <inkml:trace contextRef="#ctx0" brushRef="#br2" timeOffset="26926.5401">-8785 10732 107,'-26'-3'38,"6"8"2,-3 0-1,13 13-26,-22-10-3,18 14-4,-6-5-4,6 8-2,2-2 0,7 1 0,3 1 0,7-2 0,2-2 0,4-5 0,-11-16 0,33 7 0,-10-16 0,4-12 0,3-9 0,0-11 0,0-8 0,-4-18 0,1-8 0,-6-8 0,-3 2 0,-6 4 0,-7 5 0,-1 12 0,-6 11 0,0 21 0,2 28 0,0 0 0,-17 16 0,10 14 0,0 7 0,1 12 0,-4 2 0,4 5 0,-1 0 0,6 0 0,2-1 0,1-4 0,2-4 0,-3-12 0,13 4 0,-14-39-13,13 35-28,-13-35-1,0 0 0,21 13 0</inkml:trace>
  <inkml:trace contextRef="#ctx0" brushRef="#br2" timeOffset="27391.5667">-8492 10739 121,'0'0'40,"4"26"0,-8-10-1,4 7-30,-3-5-3,10 6-6,-4-3 0,4 0 0,0-3 0,-7-18 0,20 21 0,-4-19 0,0-7 0,3-8 0,-1-8 0,5-3 0,-6-1 0,3 0 0,-4 4 0,-4 6 0,-12 15 0,0 0 0,16 1 0,-16 15 0,0 3 0,2 1 0,-1 1 0,8-4 0,-9-17 0,18 16 0,-18-16 0,28-12 0,-10-2 0,3-4 0,0-5 0,-5 1 0,2 1 0,-8-1 0,8 10 0,-15-7-9,15 12-30,-18 7-1,0 0 0,0 0 0</inkml:trace>
  <inkml:trace contextRef="#ctx0" brushRef="#br2" timeOffset="27662.5822">-7932 10767 132,'7'20'42,"-7"-1"-2,-5-2 1,19 8-41,-23-6 0,4 4 0,3 0 0,-2-7 0,10 7 0,-6-23-27,0 0-12,0 0-2,0 0 1,-4-34-1</inkml:trace>
  <inkml:trace contextRef="#ctx0" brushRef="#br2" timeOffset="27813.5908">-7885 10488 120,'0'0'37,"0"0"2,-3 21-3,5-5-38,-2-16-31,10 37-4,-8-15 0,0 0 0</inkml:trace>
  <inkml:trace contextRef="#ctx0" brushRef="#br2" timeOffset="28116.6082">-7630 10149 113,'-6'33'39,"-4"13"2,-4 10-1,12 14-30,-19-5-2,10 14-4,-3-5-4,9 4 0,-6-5 0,6-4 0,3-9 0,4-11 0,3-2-2,-8-26-12,18-3-25,-15-18-2,0 0 2,18-18-1</inkml:trace>
  <inkml:trace contextRef="#ctx0" brushRef="#br2" timeOffset="28377.6231">-7468 10087 113,'4'16'40,"-4"16"2,-6 12-1,1 28-28,-11-7-7,13 17-6,-10-1 0,10 5 0,-3-7 0,3-1 0,1-12 0,2-11 0,4-8 0,-1-15 0,10 3 0,-13-35-36,0 0-6,0 0-1,24-33 1</inkml:trace>
  <inkml:trace contextRef="#ctx0" brushRef="#br2" timeOffset="28545.6327">-7290 10727 95,'-1'42'38,"-3"4"2,1-2-3,-1-18-10,6 7-25,3 3-10,-8-21-28,3-15-3,0 0 2,14-21-3</inkml:trace>
  <inkml:trace contextRef="#ctx0" brushRef="#br2" timeOffset="28700.6416">-7210 10412 105,'0'0'36,"-7"41"2,0-15-2,12 4-27,-3-4-21,-2 2-22,16 6-3,-8-8 1,8-1-1</inkml:trace>
  <inkml:trace contextRef="#ctx0" brushRef="#br2" timeOffset="28970.657">-6935 10753 90,'20'-26'33,"6"3"1,-10-7 1,-11-9-25,11 18 1,-23-10-2,7 31-1,-26-23-1,6 30 1,-13 2-1,6 19-4,-6 0-3,10 12 0,5-1 0,14 3 0,13 0 0,11-5 0,11-2 0,8-19 0,25 4-27,-9-13-15,5-7-1,1-13 2</inkml:trace>
  <inkml:trace contextRef="#ctx0" brushRef="#br2" timeOffset="29560.6908">-5473 10498 92,'5'-26'35,"-5"26"0,30-12 2,-2-4-19,1 16-18,8 12-6,-6 1-21,1 1-9,9 10 1,-11 1-1,2 6 1</inkml:trace>
  <inkml:trace contextRef="#ctx0" brushRef="#br2" timeOffset="29408.6821">-5233 10108 127,'3'32'40,"-4"14"3,-5 6-2,5 17-37,-10-8-4,9 10 0,-5-8 0,5-2 0,2-6 0,0-13 0,2-2 0,-9-24-5,7 2-37,0-18 0,-21 5 0,3-21 1</inkml:trace>
  <inkml:trace contextRef="#ctx0" brushRef="#br2" timeOffset="29827.706">-5097 10678 93,'24'15'38,"-8"-16"1,5-5-1,11 6-20,-16-21-5,18 9-7,-8-11-1,4 4-2,-7-9-1,-2 7-2,-14-4 0,-1 4 0,-10 2 0,4 19 0,-28-21 0,7 21 0,-4 3 0,0 2 0,1 8 0,4 1 0,-1 2 0,3-4 0,8 9 0,10-21 0,-14 37 0,14-37-17,-7 28-25,17-12 0,8-2 1,5-5-1</inkml:trace>
  <inkml:trace contextRef="#ctx0" brushRef="#br2" timeOffset="30248.7301">-4652 10477 123,'0'0'40,"-8"28"2,7-8-1,4 10-32,-6-13-9,8 10 0,-1-8 0,3 4 0,3-6 0,-10-17 0,27 20 0,-10-20 0,3-7 0,1-7 0,0-4 0,0 0 0,-1 1 0,-6-1 0,-14 18 0,19-21 0,-19 21 0,0 0 0,2 19 0,-2-3 0,2 4 0,1-3 0,3 1 0,1-1 0,-7-17 0,23 21 0,-8-19 0,3-4 0,5-6 0,-2-8 0,4 0 0,-2-10 0,5 8 0,-17-21-15,17 24-19,-16-3-8,-12 18 1,0 0-1</inkml:trace>
  <inkml:trace contextRef="#ctx0" brushRef="#br2" timeOffset="30511.7452">-4188 10641 93,'0'0'37,"17"16"1,-17-16-2,0 0-16,38-2-8,-38 2-4,26-18-3,-26 18-2,26-21 0,-26 21-3,25-30 0,-12 14 0,-3-6 0,-1 1 0,0-1 0,0 3 0,-2 0 0,0 3 0,-7 16 0,12-23 0,-12 23 0,18-5 0,-18 5-3,33 7-3,-33-7-27,41 0-5,-9 7-2,1-5 2</inkml:trace>
  <inkml:trace contextRef="#ctx0" brushRef="#br2" timeOffset="32000.8303">-4028 10623 62,'0'0'36,"0"0"-1,0 0 3,0 0-15,-15 4-5,15-4-6,0 0-2,0 0-3,0 0-1,0 0-2,15 0 0,-15 0-4,25-4 0,-7 1 0,3-3 0,4 1 0,3-4 0,0 1 0,-1-1 0,-3-2 0,-1-1 0,-2 0 0,-3-4 0,-4 0 0,-14 16 0,11-28 0,-8 10 0,-6 2 0,3 16 0,-18-28 0,2 20 0,-3 1 0,-2 1 0,1 6 0,-3 2 0,4 3 0,-2 8 0,3 2 0,0 1 0,3 9 0,2-2 0,3 3 0,1 2 0,3 0 0,6-5 0,4 0 0,7-2 0,3-5 0,9-4 0,5-7 0,2 2 0,0-10 0,12 10 0,-19-12-39,13 1-2,-8-3-1,-5 5 0</inkml:trace>
  <inkml:trace contextRef="#ctx0" brushRef="#br2" timeOffset="32360.8509">-3482 10699 109,'0'0'40,"0"0"2,0 0-1,0 0-26,18 10-7,-18-10-8,0 0 0,5-19 0,-5 19 0,10-32 0,-1 9 0,-2-5 0,6-2 0,3-3 0,3 1 0,7 3 0,1 2 0,5 8 0,1 1 0,8 22 0,-20-8-22,11 18-21,-9 2-1,-4 5 1</inkml:trace>
  <inkml:trace contextRef="#ctx0" brushRef="#br2" timeOffset="33903.9392">-9072 11923 119,'-13'-19'39,"13"19"1,0 0-1,27 0-28,-27 0-4,35 0-7,-10-3 0,17 3 0,6-6 0,13 3 0,5-4 0,8-5 0,4-1 0,-3-4 0,1 4 0,-16-13-4,7 14-37,-29 3 1,-12 11-2,-26-2 2</inkml:trace>
  <inkml:trace contextRef="#ctx0" brushRef="#br2" timeOffset="34154.9535">-8977 12444 103,'0'0'39,"0"0"2,-13 15-2,19-30-12,13 16-21,-1-4-6,10 3 0,9-4 0,6-3 0,13 9-5,-12-14-30,14 6-4,-1-1-1,-2 2 0</inkml:trace>
  <inkml:trace contextRef="#ctx0" brushRef="#br2" timeOffset="33648.9246">-8725 11887 85,'0'0'37,"0"0"3,0 0 1,-19 14-11,31 21-17,-24-7-4,14 19-9,-9-3 0,7 12 0,-2-3 0,2 0 0,0-6 0,0-6 0,5-10 0,-3-6 0,-2-7 0,0-18 0,0 0 0,-14-23-4,12 2-36,-12-13-1,-2-3-2,-5-7 3</inkml:trace>
  <inkml:trace contextRef="#ctx0" brushRef="#br2" timeOffset="34850.9932">-8056 12212 120,'-17'-2'40,"-8"0"1,4 7-1,-13-5-31,13 16-4,-2-5-5,4 6 0,3-1 0,3 3 0,3-1 0,3 0 0,3-3 0,4-15 0,2 22 0,-2-22 0,19 7 0,-3-14 0,4-4 0,4-8 0,5-2 0,2-9 0,1-5 0,-2-6 0,-3-3 0,-4-1 0,0-3 0,-9 2 0,-2 2 0,-1 6 0,-6 4 0,0 6 0,-3 7 0,-2 21 0,2-23 0,-2 23 0,0 0 0,0 0 0,0 0 0,0 27 0,0-11 0,2 5 0,-2 5 0,0 6 0,0 3 0,-2 2 0,2 3 0,-2 4 0,6-2 0,-3 2 0,3-3 0,-1-5 0,-1-6 0,3-2 0,2-12 0,-7-16 0,8 23 0,-8-23 0,0 0 0,0 0 0,10-21 0,-12 3 0,2 18 0,0-29-9,0 29-34,2-25 0,-2 25 1,-3-19-1</inkml:trace>
  <inkml:trace contextRef="#ctx0" brushRef="#br2" timeOffset="35147.0103">-7477 11818 131,'0'0'41,"0"0"-1,0 0 0,0 0-37,0 0-3,0 0 0,6 35-31,-6-35-8,-6 34-2,1-15 1,1 5-1</inkml:trace>
  <inkml:trace contextRef="#ctx0" brushRef="#br2" timeOffset="35301.0191">-7484 12210 104,'0'21'39,"2"-2"1,-2-19-1,-2 50-11,2-50-27,0 0-16,-7 22-23,7-22-1,0 0-1,0 0 0</inkml:trace>
  <inkml:trace contextRef="#ctx0" brushRef="#br2" timeOffset="36047.0616">-7101 11922 102,'0'0'40,"0"0"1,0 0 0,0 0-13,0 0-25,34 5-3,-4-2 0,9 3 0,6-4 0,10-2 0,2-2 0,1-5 0,7 1 0,-6-8 0,2 14-4,-17-8-36,1 4-1,-12 1-1,-5 8 1</inkml:trace>
  <inkml:trace contextRef="#ctx0" brushRef="#br2" timeOffset="35808.0481">-6688 11887 116,'7'17'40,"-7"-17"2,2 32-1,-23-18-29,23 21-8,-13-9-4,8 11 0,-3 0 0,3 4 0,-3-1 0,5 2 0,-5-3 0,3-4 0,3-3 0,-2-4 0,2-4 0,-2-6 0,2-1 0,0-17 0,0 0-9,0 0-33,-16-12-1,2-18 0,-3 0 1</inkml:trace>
  <inkml:trace contextRef="#ctx0" brushRef="#br2" timeOffset="36587.0925">-6328 12312 102,'0'0'38,"0"0"2,0 0 0,-21-2-25,21 2-4,-17 7-2,17-7-9,-29 14 0,29-14 0,-30 21 0,18-5 0,12-16 0,-19 30 0,15-14 0,8 1 0,-4-17 0,22 27 0,-2-20 0,8-4 0,2-6 0,2-4 0,-2-11 0,0-3 0,-9-5 0,-3-6 0,-8 2 0,-8-1 0,-5 4 0,-10 3 0,-3 8 0,-3 3 0,1 12 0,-1 4 0,3 8 0,-2 1 0,11 11 0,7-23-6,-3 40-18,3-40-17,12 30-1,-12-30 2,27 16-1</inkml:trace>
  <inkml:trace contextRef="#ctx0" brushRef="#br2" timeOffset="37206.1279">-6006 12220 104,'0'0'41,"0"0"1,0 0 0,0 0-16,0 0-26,10 25 0,-12 0 0,-1 1 0,1 9 0,2 2 0,-2 5 0,1 0 0,-1 1 0,-2-1 0,4-7 0,4-2 0,-1-6 0,-1-5 0,0-6 0,-2-16 0,2 18 0,-2-18 0,0 0 0,0 0 0,-4-18 0,-1-1 0,3-6 0,-5-8 0,4-7 0,-3-11 0,3-2 0,-1-3 0,2-1 0,1 3 0,1 5 0,5 3 0,0 9 0,6 9 0,-1 5 0,3 4 0,4 3 0,5 7 0,1 4 0,3 8 0,2 6 0,1 4 0,-5 6 0,-3 4 0,-5 3 0,-7 4 0,-5 0 0,-8-2 0,-5-3 0,-5-6 0,0-3 0,-4-9 0,3 0 0,-1-7 0,16 0 0,-25-7 0,9-4 0,16 11 0,-26-7-38,26 7-4,-18-10-1,18 10 1</inkml:trace>
  <inkml:trace contextRef="#ctx0" brushRef="#br2" timeOffset="38129.1808">-5632 12424 107,'0'0'38,"0"0"0,0 0 0,21 25-29,-21-25-4,34 17-2,-11-8-1,7 2-1,-2-4-1,2-4-2,-2-1 0,-7-11-2,4 8-2,-13-19-3,8 17-8,-27-18-12,7 21-1,-20-32 10,20 32 10,-33-12 6,8 10 6,0 11 6,-12-13 7,18 22 14,-9-15 2,15 22-9,-15-25-7,23 17-6,5-17-3,0 0-1,-7 18-2,7-18-1,17 14-2,-17-14 0,28 12 0,-12-5 0,0-1 0,-16-6 0,21 14 0,-21-14 0,-1 19 0,1-19 0,-25 25 0,7-15 0,1 4 0,-12-16-18,12 11-21,17-9-3,-23 4 2,23-4-2</inkml:trace>
  <inkml:trace contextRef="#ctx0" brushRef="#br2" timeOffset="37648.1533">-5512 12340 82,'0'0'38,"0"0"1,0 0 1,10 30-18,-10-30-8,2 28-3,-2-28-4,-2 40-5,1-15-2,2 7 0,-1-3 0,2 3 0,0 0 0,2-4 0,1 0 0,-2-3 0,3-6 0,-6-19 0,10 17 0,-10-17-4,13-21-36,-15 6-3,2-7 3,-4-7-2</inkml:trace>
  <inkml:trace contextRef="#ctx1" brushRef="#br0">-2815 11913</inkml:trace>
  <inkml:trace contextRef="#ctx0" brushRef="#br2" timeOffset="38731.2152">-4924 12145 117,'0'-21'40,"0"21"1,0 0 0,0 0-30,0 0-6,21 5-5,-21-5 0,32 9 0,-6-4 0,17 4 0,2 1 0,15 1 0,4-2 0,14-2 0,1-2 0,2-1 0,-5-4 0,-5 1 0,-11 1 0,-7-4 0,-11 2 0,-14-1 0,-5 1 0,-23 0 0,27 3 0,-27-3 0,19-9-38,-19 9-4,0 0-1,0 0 1</inkml:trace>
  <inkml:trace contextRef="#ctx0" brushRef="#br2" timeOffset="39032.2325">-4112 12103 104,'0'0'41,"-18"-11"1,18 11-1,0 0-20,0 0-15,0 0-6,32-2 0,-15 2 0,8 6 0,2 1 0,1 3 0,-3 3 0,-1 2 0,-4 1 0,-10 4 0,-10 2 0,-8 5 0,-8-1 0,-9 0 0,-2-1 0,-3 0 0,2-3 0,0-7 0,9 4 0,-3-21 0,22 2-29,0 0-14,20-2-2,-4-12 1</inkml:trace>
  <inkml:trace contextRef="#ctx0" brushRef="#br2" timeOffset="39748.2733">-3660 11857 124,'0'0'41,"17"-16"0,6 7 1,20 6-35,-5-10-7,19 4 0,1-3 0,14 2 0,4-1 0,-1-1 0,-7 5 0,-8 0 0,-1 12-2,-28-7-32,6 11-8,-19 3 1,-9 8-1</inkml:trace>
  <inkml:trace contextRef="#ctx0" brushRef="#br2" timeOffset="39512.2599">-3330 11806 118,'0'0'41,"5"30"1,-9-11-1,19 20-30,-26-8-9,9 18-2,-3-3 0,3 7 0,0-6 0,2 2 0,-1-3 0,1-5 0,1-6 0,-1-9 0,0-3 0,-3-7 0,3 1 0,0-17 0,0 0-33,0 0-9,-18-19-1,4-7 1,-4-2 0</inkml:trace>
  <inkml:trace contextRef="#ctx0" brushRef="#br2" timeOffset="40183.2982">-2970 12187 123,'-7'16'41,"7"-16"1,-7 19 0,10 1-35,-3-20-7,5 22 0,-5-22 0,20 21 0,-20-21 0,30 18 0,-9-16 0,4-2 0,0-5 0,-1-4 0,1-5 0,-4-4 0,-5-3 0,-5-4 0,-6 1 0,-7-3 0,-5 5 0,-7 2 0,-4 4 0,-5 9 0,0 2 0,0 7 0,4 5 0,0 0 0,4 12 0,0-12 0,20 23-27,-5-30-14,7 20-1,-7-20 0,25 12 1</inkml:trace>
  <inkml:trace contextRef="#ctx0" brushRef="#br2" timeOffset="40768.3318">-2570 11962 113,'0'0'40,"20"-17"1,-2 18 0,-18-1-31,33 13 0,-10-3-10,7 13 0,-7 0 0,2 8 0,-11 1 0,-5 5 0,-9-5 0,-6 1 0,-8-5 0,-5-5 0,-4-5 0,-2-10 0,0-2 0,-1-15 0,26 9 0,-37-14-39,30-2-3,0-5-1,7 21 1</inkml:trace>
  <inkml:trace contextRef="#ctx0" brushRef="#br2" timeOffset="40529.3181">-2531 12071 124,'9'28'42,"-9"-28"0,-9 30 0,9-30-37,-7 39-5,2-11 0,5 7 0,-5 4 0,1 5 0,1-2 0,-1 3 0,1-2 0,1-5 0,-2-6 0,2-9 0,2-4 0,0-19 0,0 0 0,0 0 0,13-18-26,-15-17-16,2-3-2,-7-13 2,5-7 0</inkml:trace>
  <inkml:trace contextRef="#ctx0" brushRef="#br2" timeOffset="41401.368">-2089 12256 114,'0'0'40,"17"24"1,-17-24 0,18 35-32,-18-35-1,3 39-6,-3-14-2,9 3 0,-7 0 0,2 0 0,-1-3 0,-1-8 0,5-1 0,-7-16 0,0 0 0,0 0 0,21-7-2,-23-16-2,9 2 0,-10-9 1,1 5 0,-10 1 3,-1 3 2,-3 8 0,-5 3 2,0 10 1,-5 2-2,4 6-3,-2-2 0,24-6 0,-21 17 0,21-17 0,0 0 0,26 9 0,-1-7 0,1 0 0,2-1 0,2 3 0,-5-2 0,-2 1 0,-23-3 0,18 12 0,-18-12 0,0 0 0,-30 15 0,9-15 0,3 10 0,-10-13-37,5 1-5,-4-3-2,10 3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8.3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0 351 71,'25'-23'38,"-8"16"1,-1-2 1,4 13-17,-10-27-7,33 16-3,-15-18-6,16 6-2,-5-9-2,5 2-3,2-3 0,3 5 0,-3-1 0,-5 1-3,1 10-3,-15-11-5,13 23-13,-13-10-16,-6 0-1,-21 12 1,16-21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8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-9-21 100,'0'0'38,"3"-19"3,-3 19-2,0 0-27,0 0-3,0 0 0,0 0-2,14 34-7,-21 4 0,14 17 0,-3 6 0,1 17 0,2 9 0,0 12 0,0-3 0,2 6 0,3-12 0,-1-2 0,1-6 0,-1-10 0,-2-12 0,-4-12 0,0-10 0,-5-11 0,-1-8 0,1-19 0,0 0 0,-34-21 0,34 21-20,-18-49-23,6 10-1,-7-5 2,3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8.6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8-24 87,'0'-19'39,"0"19"2,0 0 1,0 0-12,-2 30-19,-5 5-6,9 28-5,-4 4 0,6 17 0,-8 7 0,8 13 0,-1-2 0,3 7 0,1-5 0,1-9 0,0-6 0,0-10 0,5-12 0,-4-14 0,1-13 0,-3-15 0,-7-25 0,0 0 0,18-4 0,-25-36-24,10-2-19,-6-9-1,-1-6 1,-6-2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0.2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355 31 73,'0'0'38,"2"-16"0,-2 16 2,-16-16-19,21 36-4,-26-17-5,17 25-2,-20 0-4,6 22-6,-16 7 0,3 23 0,-10 11 0,2 18 0,-3 9 0,8 8 0,4 4 0,13 4 0,6-6 0,15-3 0,8-15 0,13-6 0,10-14 0,2-15 0,11-10 0,-1-33-5,15-4-37,-4-14-3,1-10 2,-8-13-1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2.4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206 19 100,'0'0'37,"0"-16"2,0 16-1,-18-11-28,18 11-1,0 0-1,13 28-2,-6-12-1,9 16-2,-9 1-3,10 20 0,-6 1 0,3 13 0,-1 3 0,-5 9 0,-2-1 0,-6 3 0,-2-4 0,-2-5 0,-8-5 0,1-4 0,-8-7 0,5-5 0,-9-10 0,4-8 0,-4-5 0,-4-9 0,6-3 0,-6-10 0,8-6 0,-6-15 0,25 15 0,-42-52-6,44 15-35,-11-5-2,4-4 1,6-3-1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3.0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310-11 102,'30'3'39,"-30"-3"2,20 23-2,-6 4-27,-18-12-1,15 17-3,-15-6-5,8 13-3,-11-2 0,0 5 0,-7 0 0,-4 6 0,-5-3 0,-7 3 0,-3-2 0,-3-2 0,-3-8 0,1-6 0,2-3 0,4-10 0,10-4 0,2-8 0,20-5 0,-19-12 0,19 12 0,-4-29 0,4 29 0,7-26 0,-7 26 0,14-16 0,-14 16 0,30 5 0,-12 10 0,10 7 0,2 7 0,4 4 0,-1 6 0,6 4 0,-2 3 0,0 3 0,2 1 0,-4-3 0,-1-3 0,-2-5 0,-2-6 0,-4-8 0,-3-8 0,-2-19 0,8 8-2,-12-27-40,1-6-2,-9-3 1,-2-5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4.2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98,'0'0'38,"0"0"1,11 16 0,-6 9-28,-5-25-2,-5 42-2,1-16-2,8 8-1,-4-5-2,1 3 1,-4-6-3,3-1 0,2-2 0,-2-23-5,1 32-3,-1-32-9,0 0-23,-1-22-1,4 5 1,2-6-1</inkml:trace>
  <inkml:trace contextRef="#ctx0" brushRef="#br0" timeOffset="-356.0202">-251 457 66,'9'-31'37,"-9"31"-1,9-30 3,-6 7-19,17 23-4,-18-16-4,17 16-4,-19 0-2,32-2-2,-32 2 0,35 16-1,-15-2-1,-3 5 0,-6 4-2,-1 4 0,-4-1 0,-6 4 0,-4-2 0,-5 0 0,-5-5 0,2-4 0,-6-5 0,-3-3 0,3-6 0,-5-5 0,4 0 0,-6-10 0,25 10-15,-28-9-26,28 9-2,-21-23 2,21 23-1</inkml:trace>
  <inkml:trace contextRef="#ctx0" brushRef="#br0" timeOffset="-679.0388">-187 457 104,'0'0'39,"0"0"2,-13 16-1,21 9-28,-8-25-2,-15 43-4,10-14-3,5 11-3,-3 0 0,1 6 0,0-2 0,4 0 0,1-2 0,4 0 0,-7-7 0,0-10 0,6-2 0,-6-23 0,3 17-7,-12-36-14,8 3-20,-5-12-2,3-9 2,-2-5 0</inkml:trace>
  <inkml:trace contextRef="#ctx0" brushRef="#br0" timeOffset="1244.0711">-139-834 88,'0'0'35,"-18"-11"1,18 11 1,0 0-26,-20 12-1,22 4-2,-2-16-3,-7 25-1,7-25-1,0 28-1,0-28 0,11 26 0,-11-26-2,23 9 1,-23-9 0,26-12-1,-26 12 1,28-28 0,-15 8 0,-3 3-1,-8-4 1,0 1-1,-6 1 0,4 19 1,-19-23-1,19 23 1,-27-3-1,27 3 1,-26 21 0,14-2-1,1 2 2,6 4-2,3-1 0,4-3 0,1-3 0,-3-18 0,14 21 0,-14-21 0,25 0 0,-25 0 0,23-14 0,-23 14 0,16-26 0,-16 26 0,3-21 0,-3 21 0,0 0 0,-17-14-5,17 31-10,0-17-25,-20 28-1,15-12 1,0 0-1</inkml:trace>
  <inkml:trace contextRef="#ctx0" brushRef="#br0" timeOffset="271.0154">187 23 68,'0'0'34,"0"0"0,-5 16 2,-6 5-21,-8-19-4,10 19-1,-14-16-1,14 18-2,-10-9-1,8 12-1,-3-5-1,5 4-1,-1-4-1,10 2-1,1 0 0,10-4-1,1-1-1,-12-18-1,29 26-2,-29-26-6,44 5-26,-18 2-4,-6-1 2,-3 1-3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3.7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45 82,'16'-5'39,"-16"5"1,0 0 2,28 28-27,-28-28-4,7 30-1,-11-14-3,10 14-2,-10-6-1,8 10-4,-8-6 0,9 2 0,-1-4 0,-1-1 0,1-10 0,-4-15 0,11 25 0,-11-25 0,0 0 0,17-23 0,-8 2 0,3-9 0,2-7 0,6-3 0,-1-4 0,3 0 0,0 11 0,-4 1 0,-2 7 0,-4 8 0,-12 17 0,0 0 0,20-5 0,-20 5 0,9 21 0,-6-6 0,1 3 0,1 0 0,2 3 0,-2-2 0,1-1 0,-1-3 0,-5-15 0,5 23 0,-5-23 0,0 0 0,0 0 0,21 13 0,-21-13 0,23-23 0,-9 5 0,6-1 0,1-2 0,2 0 0,0 1 0,-5 6 0,-18 14 0,24-16 0,-24 16 0,20 16 0,-13 5 0,-2 9 0,-5 7 0,4 11 0,-1 6 0,-3 6 0,0 0 0,2 1 0,-4-5 0,0-1 0,1-10 0,-1-11 0,2-6 0,0-11 0,-2 3 0,-16-25-27,18 5-15,-33-16-2,1-4 1,-7-1-1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9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102 0 74,'0'0'36,"0"0"-1,0 0 3,2 32-25,-2-32-4,34 8 0,-17-8-3,13 7-2,-5-5-2,5-2-1,-5 0-1,-1-2-1,-1 2 0,-7-3-1,-16 3-1,0 0 0,16-7-1,-16 7 1,-19-4 0,-4 4 1,-7 4 2,-4 6 2,-8-3 2,1 11 2,-8-6 0,14 13 0,-8-11 0,20 9-1,7-11-1,16-12-2,11 23-4,5-32-10,14 7-26,9 1-3,-4-5 3,0 3-3</inkml:trace>
  <inkml:trace contextRef="#ctx0" brushRef="#br0" timeOffset="-348.0199">192-100 94,'0'0'36,"0"0"1,0 0 0,16 28-26,-16-28-2,0 40-1,-2-13-3,6 8 0,1-5-2,2 3-1,-5-5-1,3-1 0,-3-8 0,-2-19-2,9 26-2,-9-26-3,0 0-5,0 0-21,0 0-8,-14-23 0,3 4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5.9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 0 120,'0'0'40,"9"17"1,-2 6-1,10 12-32,-1 4-2,14 26-6,0 5 0,6 21 0,4 15 0,3 13 0,-5 8 0,3 13 0,-6-1 0,-5 0 0,-8-5 0,-10-8 0,-12-15 0,-11-9 0,-5-11 0,-7-22 0,-8-11 0,-6-21 0,5-6 0,-16-22-27,13-4-15,1-8-1,4-4-1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01.08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90,'0'0'37,"0"0"1,0 0 0,7 29-11,-7-29-32,5 22-31,-5-22-1,0 0-1,0 0 0</inkml:trace>
  <inkml:trace contextRef="#ctx0" brushRef="#br0" timeOffset="-195">-156 216 33,'0'0'35,"0"0"2,0 0 1,0 0-8,0 0-5,16 3-6,-16-3-4,0 0-4,-19 14-3,14 4-4,5-18-4,-22 28 0,10-10 0,3 1 0,-1 0 0,3 1 0,-2-1 0,7 0 0,0-1 0,2-1 0,0 1 0,0-18 0,13 26 0,-13-26 0,21 13 0,-21-13 0,35 0 0,-19-16 0,14 18-15,-11-18-26,4-5-3,-3-4 3,-3-1-2</inkml:trace>
  <inkml:trace contextRef="#ctx0" brushRef="#br1" timeOffset="8.85132E7">-2050 1897 28,'0'0'30,"-21"-10"3,21 10 0,0 0-14,-23-5-1,23 5-1,-17 8-5,15 10-1,-14-11-4,14 14-2,-10-5-1,10 7-1,-1-6-1,6 3-1,-3-20 0,16 26 0,-16-26 0,28 12-1,-12-12 1,4-2 0,-5-3 0,1-5-1,-16 10 1,23-30 0,-14 12 0,-2-3-1,-5 0 1,-4 0-1,-5 2 1,4 3-1,3 16 1,-20-18-1,20 18 1,-23-2-1,23 2 1,-25 18-1,25-18 1,-17 32-1,11-15 1,3 3-1,5-3 1,5 2-1,2-1 0,-9-18 0,30 23 0,-13-16 0,3-5 0,-1-2 0,-3-4 1,-16 4-1,25-19 0,-25 19 0,12-34 1,-15 15-1,-6-4 0,-4-1 1,1 3-1,-4 3 0,-3 6 0,-4 5 1,0 5-1,3 9 0,1 7 0,1 5 0,2 1 0,2 3 0,7 1-3,7-24-12,-7 23-24,20-7-2,-13-16 2,28 23-2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31.5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707 25 62,'0'0'34,"0"0"-1,-7-20 1,7 20-17,0 0-3,-35-12-3,35 12-2,-35 0-3,13 7-1,-8-7-1,4 11-1,-11-6 0,-4 9 0,-6 0-1,-3 3 0,-1 6 1,3 5-2,-3-1 1,4 3-1,1-2 1,7 2-2,9-4 2,5 2 0,7-5-2,6-2 0,5 2 0,4-2 0,3 0 0,5 0 0,0 0 0,2-1 0,4 1 0,-2-2 0,-2 0 0,3 2 0,1-1 0,3 1 0,0 2 0,2-1 0,-4 3 0,2-4 0,1 2 0,2 2 0,3-1 0,-1 3 0,0-3 0,4 1 0,-3-1 0,5 6 0,-4 2 0,0 0 0,-7-1 0,-3 4 0,-10-1 0,-4 3 0,-2-1 0,-10 0 0,-4-3 0,1 6 0,-8-4 0,-2-2 0,1-3 0,1-2 0,1-5 0,2-2 0,7-3 0,-2-6 0,18-12 0,-19 14 0,19-14 0,0 0 0,-2 18 0,2-18 0,0 0 0,14 17 0,-14-17 0,22 16 0,-3-7 0,0 1 0,3 3 0,4 1 0,1 3 0,1 3 0,-2 4 0,1 8 0,-8 3 0,-8 7 0,-8 6 0,-8 8 0,-7 7 0,-8 7 0,-4 2 0,-8 6 0,-4 4 0,-2 6 0,4 4 0,-1 2 0,5 3 0,5 0 0,4 1 0,9 1 0,4-10 0,12-5 0,7-8 0,12-11 0,5-10 0,7-10 0,7-10 0,4-14 0,6-7 0,0-10 0,12-4 0,-16-28-13,8 5-28,-3-9-2,-5-8 1,-8-6-1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34.5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409 42 26,'16'5'27,"-16"-5"2,0 0 1,0 0-10,0-21 0,0 21-4,0 0-1,0 0-5,-17-14-2,17 14-1,0 0-1,-20-5 0,4 0-1,16 5-2,-26 0 1,26 0-1,-35 5 0,15 0 0,-3-1-1,4 4 0,-6-1 0,7 6 0,-6-4 0,3 5 0,-1-2 0,5 6-2,-3-3 0,4 3 0,2 1 0,2 4 0,-4 0 0,4 5 0,1 2 0,2 7 0,4-2 0,3 5 0,-3-1 0,1 3 0,8 0 0,3-1 0,0-4 0,7-4 0,2 0 0,3-4 0,1-3 0,5-5 0,1-5 0,6-4 0,7-3 0,-4-6 0,-1-4 0,-1-5 0,1 1 0,-6-9 0,4 9 0,-17-11 0,14 19-25,-29-3-16,26-7-1,-26 7 1,0 0 1</inkml:trace>
  <inkml:trace contextRef="#ctx0" brushRef="#br0" timeOffset="676.0387">900 74 59,'0'0'35,"16"-13"0,-16 13 1,0 0-13,0 0-5,0 0-4,-25-7-3,25 7-4,-21 6-2,21-6-1,-32 8-2,15-2 0,-4-1 0,-1 0 0,3 0-2,0 1 0,1-3 0,18-3 0,-25 7 0,25-7 0,0 0 0,-18 9 0,18-9 0,0 0 0,0 26 0,0-8 0,2 5 0,0 8 0,2 8 0,1 5 0,-5 4 0,2 2 0,-2 1 0,0 4 0,1-4 0,-1-2 0,0-3 0,-1-4 0,-1-5 0,2-4 0,0-3 0,2-7 0,-1-4 0,-1-19 0,7 27 0,-7-27 0,11 15 0,-11-15 0,19 2 0,-19-2 0,29-9 0,-19-12-5,19 14-25,-10-9-11,-1-1 0,-3 1 0,-4-1 1</inkml:trace>
  <inkml:trace contextRef="#ctx0" brushRef="#br0" timeOffset="1023.0585">1040 306 92,'0'0'37,"0"0"1,8 19 2,-8-19-20,6 32-8,-17-11-4,15 16 0,-11-6-8,5 8 0,-3-6 0,3 2 0,0-5 0,-2 0 0,3-7 0,-3-5 0,4-18 0,-5 19 0,5-19 0,0 0-10,0 0-9,0 0-21,12-23-1,-6 5 2,-3-4-1</inkml:trace>
  <inkml:trace contextRef="#ctx0" brushRef="#br0" timeOffset="1413.0808">1191 406 51,'0'0'32,"0"0"2,16 0 1,-16 0-11,2 16-3,-2-16-7,-7 15-3,7-15-2,-21 34-3,1-18-1,5 8-2,-7-6-2,5 3 0,-1-4 0,4-1-1,14-16 0,-21 20 0,21-20 0,0 0-1,0 0 1,0 0 0,0 0-1,19 8 1,-19-8 0,30 6 0,-10 1 0,1 0 0,2 1 1,-2 3-1,2 1-1,-7-3 0,1 3-2,-17-12-4,29 18-10,-29-18-21,0 0-1,15 0 1,-15 0 0</inkml:trace>
  <inkml:trace contextRef="#ctx0" brushRef="#br0" timeOffset="1932.1105">1483 79 82,'23'-9'35,"-11"-7"-1,-12 16 3,35-10-25,-31-6-2,-4 16-1,16-11-1,-16 11-2,0 0-1,17 11 0,-17-11 0,7 28 0,-7-7-3,9 14-2,-11 6 0,6 11 0,-2 1 0,1 10 0,-1 2 0,2 2 0,-1-2 0,2-3 0,-1-4 0,1-6 0,1-1 0,-3-7 0,-1-5 0,1-6 0,-4-3 0,-1-7 0,0-4 0,2-19 0,-5 23 0,5-23 0,0 0 0,0 0 0,-16-1 0,16 1 0,-16-15 0,-2-6 0,18 21-33,-19-26-10,19 26-1,-32-23 2</inkml:trace>
  <inkml:trace contextRef="#ctx0" brushRef="#br0" timeOffset="4390.2511">2070-432 70,'0'0'34,"0"0"2,18 3 0,-18-3-18,0 0-2,-2 28-4,2-28-3,-16 30-2,1-12-1,8 8-2,-8-3-1,8 3-1,-1-1-2,-1-8-2,10 12-8,-9-8-27,8-21-3,0 0 0,0 0 2</inkml:trace>
  <inkml:trace contextRef="#ctx0" brushRef="#br0" timeOffset="4101.2346">1830-338 83,'0'0'36,"0"0"1,0 0 0,0 0-22,0 0-2,0 0-3,0 0-3,20 6-1,-20-6 0,9 19-1,-9-19-5,10 30 0,-3-12 0,4 3 0,-4-2 0,2-1 0,-2-3 0,2 1 0,-9-16 0,14 16 0,-14-16 0,0 0 0,0 0 0,0 0 0,16 9 0,-16-9-6,0 0-6,0 0-15,0-21-13,0 21 0,7-21 1,-7 21 0</inkml:trace>
  <inkml:trace contextRef="#ctx0" brushRef="#br0" timeOffset="10401.595">4558 241 95,'0'0'36,"0"0"1,0 0 3,12 21-29,-12-21-2,23 8-2,-7-6-2,14 5-1,3-8-1,4 2-1,2-4-2,0-6-1,5 2-2,-8-7-2,4 10-3,-22-17-10,5 11-20,-23 10-1,0 0 0,0 0 1</inkml:trace>
  <inkml:trace contextRef="#ctx0" brushRef="#br0" timeOffset="10730.6138">4699 128 93,'-18'-10'35,"18"10"2,0 0 1,-23 0-27,23 0-3,11 15-3,-11-15-2,21 22-2,-21-22 1,30 24-1,-12-12 0,-1-3 0,1 2 1,-18-11 1,25 21 0,-25-21 0,3 30 0,-12-14 0,1 6-1,-12-2-2,1 4 0,-6-4 0,0 1 0,2-7 0,2-4 0,5 1 0,0-13 0,16 2-9,-17-3-20,17 3-11,17-14-1,-1 5 0,11-2 1</inkml:trace>
  <inkml:trace contextRef="#ctx0" brushRef="#br0" timeOffset="10160.5812">4854 132 83,'-9'-18'36,"9"18"0,0 0 1,0 0-25,0 0-2,0 0 0,4 16-3,-4-16-1,0 32-2,-4-11 0,4 10 0,-3 1-2,3 5 0,-2-4 0,2-1-2,-3-4 0,4-2 0,-2-6 0,1-20 0,1 26-4,-1-26-1,0 0-5,-19 2-8,19-2-16,0 0-6,-20-9 1,20 9 0</inkml:trace>
  <inkml:trace contextRef="#ctx0" brushRef="#br0" timeOffset="11302.6465">5594 272 93,'0'0'35,"0"0"1,5 21 2,2-5-28,-7-16-3,35-9-2,-6 2-5,1-7-6,14 5-21,2 1-9,-9-10 0,3 9-1,-6-6 0</inkml:trace>
  <inkml:trace contextRef="#ctx0" brushRef="#br0" timeOffset="11125.6364">5592 116 76,'0'0'36,"21"0"0,-21 0 1,0 0-17,30-9-11,-30 9-2,34-10-2,-13 4-2,7 3-2,-1 1-1,-1-3-3,8 12-6,-34-7-21,24 7-7,-24-7 0,6 23-1</inkml:trace>
  <inkml:trace contextRef="#ctx0" brushRef="#br0" timeOffset="11834.6768">6713-179 117,'0'0'39,"-21"0"1,21 0-3,-4 15-29,-5 1 1,11 14-4,-5-4-5,6 11 0,-3 0 0,5 4 0,-3-1 0,4 4 0,-3-7 0,1 0 0,-1-4 0,2-6 0,-3-5 0,0-2 0,-2-20 0,-2 21 0,2-21 0,0 0 0,0 0-20,0 0-21,-5-23-2,0 5 2,1-1-1</inkml:trace>
  <inkml:trace contextRef="#ctx0" brushRef="#br0" timeOffset="12198.6977">6835-23 77,'0'0'37,"16"-5"-1,-16 5 2,21 19-24,-21-19-2,-7 18-2,-9-11-2,9 10-2,-11-6-3,2 8 0,-5-3-1,2 2 0,-1-4-1,4 0 0,16-14-1,-17 19 1,17-19 0,-4 18 2,4-18-3,14 15 0,2-9 0,4 2 0,4-1 0,5 2 0,-1 2 0,4-2 0,3 5 0,-7-9-8,16 12-27,-14-1-5,-7 0-1,-3 5 0</inkml:trace>
  <inkml:trace contextRef="#ctx0" brushRef="#br0" timeOffset="14574.8336">995 2163 76,'-26'5'36,"8"6"0,-8-1 1,-8-3-22,17 23-1,-20-12-4,15 20-2,-8-8-3,16 12 0,-2-1-3,13 5 2,3-4-2,10 3 0,6-4-1,11-8 1,1-6-2,11-6 0,3-13 0,4-13 0,0-9 0,2-12 0,-6-9 0,-3-2 0,-7-9 0,-13 0 0,-7 1 0,-10 3 0,-9 5 0,-10 8 0,-5 7 0,-6 6 0,-4 11 0,1 3 0,13 16 0,-10-11-18,21 15-22,10 0-1,8-1 0,15-1-1</inkml:trace>
  <inkml:trace contextRef="#ctx0" brushRef="#br0" timeOffset="15666.896">4709 1963 78,'0'0'37,"-23"1"0,23-1 0,-21 25-21,-5-16-1,19 19-5,-16-7-2,12 16-4,-3-5 1,11 4-3,-3-2 0,12-3-1,1-6 0,9-4 1,5-7-2,5-10 0,6-10 0,3-9 0,1-5 0,1-6 0,-4-2 0,-3-2 0,-3-3 0,-11-1 0,-9-1 0,-6 5 0,-8 2 0,-7 2 0,-5 1 0,-6 6 0,-3 5 0,0 5 0,1 5 0,1 8 0,4 6 0,-1-1-3,16 14-9,-7-7-27,14-16-2,13 28 1,4-19-1</inkml:trace>
  <inkml:trace contextRef="#ctx0" brushRef="#br0" timeOffset="16102.921">5551 1588 74,'0'0'37,"16"-7"0,-16 7 2,-16-5-21,18 24-2,-18-12-6,7 20-2,-15-1-1,8 13-2,-12 1-1,-1 16-4,-6 1 0,-4 6 0,-7 4 0,4 3 0,-6-3 0,2 1 0,-1-1 0,6-4 0,1-3 0,6-2 0,1-11 0,10-4 0,5-6 0,2-11 0,11-7 0,5-19 0,16 9-9,-2-25-32,12-7-2,1-8 1,3-4 0</inkml:trace>
  <inkml:trace contextRef="#ctx0" brushRef="#br0" timeOffset="16762.9588">5507 2040 78,'0'0'37,"23"-14"0,-23 14 2,0 0-18,0 0-9,0 0-1,2 28-6,-7-12 1,6 14-3,-6 0 1,7 5-2,-4-2-2,6 2 0,-3-3 0,5-4 0,1-5 0,-7-23 0,14 24 0,-14-24 0,18 0 0,-18 0 0,21-21 0,-7 2 0,-2-9 0,4-4 0,-2 2 0,-1 1 0,-1 2 0,-1 4 0,-3 4 0,-8 19 0,9-16 0,-9 16 0,0 0 0,11 16 0,-6 0 0,2 1 0,2 3 0,-2 1 0,2-2 0,0 2 0,0-1 0,-2-1 0,-7-19 0,15 21 0,-15-21 0,18 10 0,-18-10 0,18-3 0,-18 3 0,25-28 0,-8 7 0,3-9 0,-1-3 0,2-10 0,2-4 0,4-2 0,1 0 0,-3 6 0,-4 5 0,-5 8 0,0 5 0,-4 9 0,-12 16 0,18-14 0,-18 14 0,0 0-33,0 0-7,21 16-3,-21-16 1</inkml:trace>
  <inkml:trace contextRef="#ctx0" brushRef="#br0" timeOffset="27643.5811">1912 840 28,'0'0'25,"3"-25"4,-3 25 1,7-16-5,-7 16-4,0 0-2,-10-26-3,10 26-2,0 0-1,7 16-1,-7-16-3,0 31-1,-6-11-2,12 11-6,-8 3 0,5 6 0,-3-5 0,4 2 0,-1-7 0,1-3 0,0-6 0,-4-21 0,14 21-11,-14-21-28,10-30-2,-12 9 1,-3-7-1</inkml:trace>
  <inkml:trace contextRef="#ctx0" brushRef="#br0" timeOffset="28102.6074">2676 912 73,'0'0'34,"0"0"3,23 12 1,-23-12-21,0 0 0,25 30-4,-25-30-2,15 32-2,-18-17-3,5 10-6,-11-2 0,-2 2 0,-3 3 0,-16-7-38,9-7-3,-2 2 0,-5-6-1</inkml:trace>
  <inkml:trace contextRef="#ctx0" brushRef="#br0" timeOffset="15003.8582">2646 2579 106,'-14'18'38,"-2"8"1,-9 2-1,-8-1-31,6 13 0,-5-5-4,-1-5-6,10 5-22,2-5-12,-2-12-1,23-18 0,-16 16-1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8.8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-12 44 74,'16'-14'37,"-16"14"2,0 0-1,0 0-8,20 4-21,-20-4-2,0 0-1,12 17-3,4-6 0,0-6-2,7 2 1,1-14-1,6-2-1,0-1 2,2-4-2,-4 3 0,-3-3-2,-2 7-2,-23 7-3,30-2-8,-30 2-23,0 0-4,9 20 3,-9-20-1</inkml:trace>
  <inkml:trace contextRef="#ctx0" brushRef="#br0" timeOffset="247.0142">16 260 101,'0'0'37,"0"0"2,0 0 0,39 21-30,-39-21-3,36-5-1,-15 0-1,11 1-2,1 1-3,1-8-4,8 15-17,-5-8-16,-7-1-2,-3 3 2,-6-1-2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2.3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5DC1D7-0367-4795-AB10-6806C98AE04D}" emma:medium="tactile" emma:mode="ink">
          <msink:context xmlns:msink="http://schemas.microsoft.com/ink/2010/main" type="inkDrawing"/>
        </emma:interpretation>
      </emma:emma>
    </inkml:annotationXML>
    <inkml:trace contextRef="#ctx0" brushRef="#br0">0 248 67,'21'-30'39,"-5"19"-1,-16 11 2,28-33-22,2 36-6,-12-15-2,23 14-2,1-11-3,15 7-1,4-3-2,13-4 0,4-3-1,9 0 0,1-2-1,2-1 1,0 0-2,-7-3 0,-5 2 0,-13-1-4,2 18-10,-19-9-25,-10-3-1,-13 8 0,-25 3-1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2.0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15A489-FA52-4F82-87EF-656937788D71}" emma:medium="tactile" emma:mode="ink">
          <msink:context xmlns:msink="http://schemas.microsoft.com/ink/2010/main" type="inkDrawing" rotatedBoundingBox="2387,5299 2389,4078 2488,4079 2486,5300" semanticType="callout" shapeName="Other">
            <msink:sourceLink direction="with" ref="{565C69E9-6F65-411A-AAB2-3F62A621DAAA}"/>
            <msink:sourceLink direction="with" ref="{216AE2DB-204C-41E8-A80E-582C3727D7B3}"/>
          </msink:context>
        </emma:interpretation>
      </emma:emma>
    </inkml:annotationXML>
    <inkml:trace contextRef="#ctx0" brushRef="#br0">73 10 68,'0'0'38,"2"-21"-1,-2 21 3,0 0-27,0 0-1,0 0-1,0 0-3,0 0-2,0 0-1,3 19-1,-8 4 0,7 16-1,-6 8 0,4 18 0,-7 7-3,7 18 0,-4 3 0,1 9 0,5 1 0,-2-2 0,-4-7 0,8-6 0,3-12 0,-2-11 0,4-11 0,-2-11 0,0-14 0,-3-11 0,-4-18 0,0 0 0,0 0 0,-18-39-22,9-1-20,-9-13-3,-5-7 1,-7-6-1</inkml:trace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2.9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4EE5C2-E75A-44AF-912F-EA9692116083}" emma:medium="tactile" emma:mode="ink">
          <msink:context xmlns:msink="http://schemas.microsoft.com/ink/2010/main" type="inkDrawing"/>
        </emma:interpretation>
      </emma:emma>
    </inkml:annotationXML>
    <inkml:trace contextRef="#ctx0" brushRef="#br0">82-4 72,'0'0'40,"0"0"0,-16 10 1,16-10-13,0 39-18,-13-11 0,13 23-4,-8 3 0,8 17-4,-7 2-2,1 14 0,-3 2 0,4 11 0,-4-1 0,6-3 0,-1-1 0,4-7 0,2-7 0,3-9 0,-3-11 0,3-15 0,2-12 0,-5-8 0,-2-26 0,0 0 0,23 0 0,-12-26 0,3-11 0,3-6 0,6 3 0,2-7 0,-4 6 0,-1 6 0,-4 9 0,-2 8 0,2 11 0,-16 7 0,17 16 0,-8 3 0,2 6 0,-4 3 0,3 5 0,-1 2 0,-4 2 0,3 4 0,-1-1 0,-6-3 0,3-3 0,-2-3 0,-1-6 0,3-4 0,-1-5 0,-3-16 0,0 0 0,0 0 0,0 0 0,2-16 0,-2 16 0,2-44-24,2 19-19,-1-5-2,4 1 3,0 0-2</inkml:trace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4.1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5C69E9-6F65-411A-AAB2-3F62A621DAAA}" emma:medium="tactile" emma:mode="ink">
          <msink:context xmlns:msink="http://schemas.microsoft.com/ink/2010/main" type="inkDrawing" rotatedBoundingBox="2321,5626 4038,5508 4042,5569 2325,5686" semanticType="underline" shapeName="Other">
            <msink:sourceLink direction="with" ref="{9F543917-CC38-4A8F-86C5-E14AAE243034}"/>
            <msink:destinationLink direction="with" ref="{3C15A489-FA52-4F82-87EF-656937788D71}"/>
          </msink:context>
        </emma:interpretation>
      </emma:emma>
    </inkml:annotationXML>
    <inkml:trace contextRef="#ctx0" brushRef="#br0">0 155 105,'0'0'40,"0"0"2,9-29-4,22 30-28,-4-15 0,21 14-2,-1-10-6,24 8-2,1-2 0,27 4 0,11-5 0,10 3 0,8-5 0,8-1 0,2-6 0,-4 1 0,-1-3 0,-22 2 0,-14 4 0,-25 3 0,-15 3 0,-17 4 0,-6 13 0,-34-13-19,2 21-25,-2-21-2,-41 24 1</inkml:trace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8.3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EBAF2F-D4A1-47D0-AE92-84068A2E132F}" emma:medium="tactile" emma:mode="ink">
          <msink:context xmlns:msink="http://schemas.microsoft.com/ink/2010/main" type="inkDrawing" rotatedBoundingBox="3008,7805 3652,7460 3661,7477 3017,7823" semanticType="callout" shapeName="Other">
            <msink:sourceLink direction="with" ref="{C481FA63-41C5-47CA-B203-9161830A1991}"/>
            <msink:sourceLink direction="with" ref="{ED7A7500-25EC-47F4-ACBE-47D43AB4B90E}"/>
          </msink:context>
        </emma:interpretation>
      </emma:emma>
    </inkml:annotationXML>
    <inkml:trace contextRef="#ctx0" brushRef="#br0">0 351 71,'25'-23'38,"-8"16"1,-1-2 1,4 13-17,-10-27-7,33 16-3,-15-18-6,16 6-2,-5-9-2,5 2-3,2-3 0,3 5 0,-3-1 0,-5 1-3,1 10-3,-15-11-5,13 23-13,-13-10-16,-6 0-1,-21 12 1,16-21 1</inkml:trace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8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269DB5-C8EE-4920-A391-5E61E907AC14}" emma:medium="tactile" emma:mode="ink">
          <msink:context xmlns:msink="http://schemas.microsoft.com/ink/2010/main" type="inkDrawing" rotatedBoundingBox="3050,7061 3143,8237 3056,8244 2962,7068" semanticType="callout" shapeName="Other">
            <msink:sourceLink direction="with" ref="{C481FA63-41C5-47CA-B203-9161830A1991}"/>
            <msink:sourceLink direction="with" ref="{ED7A7500-25EC-47F4-ACBE-47D43AB4B90E}"/>
          </msink:context>
        </emma:interpretation>
      </emma:emma>
    </inkml:annotationXML>
    <inkml:trace contextRef="#ctx0" brushRef="#br0">-9-21 100,'0'0'38,"3"-19"3,-3 19-2,0 0-27,0 0-3,0 0 0,0 0-2,14 34-7,-21 4 0,14 17 0,-3 6 0,1 17 0,2 9 0,0 12 0,0-3 0,2 6 0,3-12 0,-1-2 0,1-6 0,-1-10 0,-2-12 0,-4-12 0,0-10 0,-5-11 0,-1-8 0,1-19 0,0 0 0,-34-21 0,34 21-20,-18-49-23,6 10-1,-7-5 2,3 0 0</inkml:trace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8.6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81FA63-41C5-47CA-B203-9161830A1991}" emma:medium="tactile" emma:mode="ink">
          <msink:context xmlns:msink="http://schemas.microsoft.com/ink/2010/main" type="inkDrawing" rotatedBoundingBox="3658,6995 3749,8231 3697,8235 3607,6999" semanticType="verticalRange" shapeName="Other">
            <msink:sourceLink direction="with" ref="{FDBFF8EF-8749-4EC6-A4A8-8BC6198EC147}"/>
            <msink:destinationLink direction="with" ref="{28269DB5-C8EE-4920-A391-5E61E907AC14}"/>
            <msink:destinationLink direction="with" ref="{58EBAF2F-D4A1-47D0-AE92-84068A2E132F}"/>
          </msink:context>
        </emma:interpretation>
      </emma:emma>
    </inkml:annotationXML>
    <inkml:trace contextRef="#ctx0" brushRef="#br0">8-24 87,'0'-19'39,"0"19"2,0 0 1,0 0-12,-2 30-19,-5 5-6,9 28-5,-4 4 0,6 17 0,-8 7 0,8 13 0,-1-2 0,3 7 0,1-5 0,1-9 0,0-6 0,0-10 0,5-12 0,-4-14 0,1-13 0,-3-15 0,-7-25 0,0 0 0,18-4 0,-25-36-24,10-2-19,-6-9-1,-1-6 1,-6-2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6:59.4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31-4 119,'0'0'42,"-18"-5"0,18 5-1,0 0-32,0 0-7,0 15-2,0-15 0,-23 16-28,23-16-13,0 0 0,0 16-1,0-16 0</inkml:trace>
  <inkml:trace contextRef="#ctx0" brushRef="#br0" timeOffset="-205">-92 237 73,'0'0'38,"0"0"1,0 0 1,0 0-17,-16-15-6,16 15-4,0 0-3,0 0-8,0 0-2,-19 23 0,19-23 0,-14 16 0,14-16 0,-18 21 0,0-7 0,18-14 0,-16 28 0,16-28 0,-1 27 0,1-27 0,0 26 0,0-26 0,19 19 0,-19-19 0,28 13 0,-7-15 0,2 5 0,-7-11 0,23 16-9,-21-18-34,-1 1-1,-2-8 2,-5-1-2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0.2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AA8AAC-EE2F-44EF-BB5E-4DFB311B2A8A}" emma:medium="tactile" emma:mode="ink">
          <msink:context xmlns:msink="http://schemas.microsoft.com/ink/2010/main" type="inkDrawing" rotatedBoundingBox="4256,8375 4358,6634 4832,6662 4730,8402" semanticType="verticalRange" shapeName="Other">
            <msink:sourceLink direction="with" ref="{FDBFF8EF-8749-4EC6-A4A8-8BC6198EC147}"/>
          </msink:context>
        </emma:interpretation>
      </emma:emma>
    </inkml:annotationXML>
    <inkml:trace contextRef="#ctx0" brushRef="#br0">355 31 73,'0'0'38,"2"-16"0,-2 16 2,-16-16-19,21 36-4,-26-17-5,17 25-2,-20 0-4,6 22-6,-16 7 0,3 23 0,-10 11 0,2 18 0,-3 9 0,8 8 0,4 4 0,13 4 0,6-6 0,15-3 0,8-15 0,13-6 0,10-14 0,2-15 0,11-10 0,-1-33-5,15-4-37,-4-14-3,1-10 2,-8-13-1</inkml:trace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31.5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386EA0-57B5-418E-A102-7BFF4D462E8F}" emma:medium="tactile" emma:mode="ink">
          <msink:context xmlns:msink="http://schemas.microsoft.com/ink/2010/main" type="inkDrawing" rotatedBoundingBox="9250,9283 9286,5958 9989,5966 9953,9290" semanticType="verticalRange" shapeName="Other">
            <msink:sourceLink direction="with" ref="{FEDFEEB3-5612-4280-9E09-EFF00EA700CD}"/>
          </msink:context>
        </emma:interpretation>
      </emma:emma>
    </inkml:annotationXML>
    <inkml:trace contextRef="#ctx0" brushRef="#br0">707 25 62,'0'0'34,"0"0"-1,-7-20 1,7 20-17,0 0-3,-35-12-3,35 12-2,-35 0-3,13 7-1,-8-7-1,4 11-1,-11-6 0,-4 9 0,-6 0-1,-3 3 0,-1 6 1,3 5-2,-3-1 1,4 3-1,1-2 1,7 2-2,9-4 2,5 2 0,7-5-2,6-2 0,5 2 0,4-2 0,3 0 0,5 0 0,0 0 0,2-1 0,4 1 0,-2-2 0,-2 0 0,3 2 0,1-1 0,3 1 0,0 2 0,2-1 0,-4 3 0,2-4 0,1 2 0,2 2 0,3-1 0,-1 3 0,0-3 0,4 1 0,-3-1 0,5 6 0,-4 2 0,0 0 0,-7-1 0,-3 4 0,-10-1 0,-4 3 0,-2-1 0,-10 0 0,-4-3 0,1 6 0,-8-4 0,-2-2 0,1-3 0,1-2 0,1-5 0,2-2 0,7-3 0,-2-6 0,18-12 0,-19 14 0,19-14 0,0 0 0,-2 18 0,2-18 0,0 0 0,14 17 0,-14-17 0,22 16 0,-3-7 0,0 1 0,3 3 0,4 1 0,1 3 0,1 3 0,-2 4 0,1 8 0,-8 3 0,-8 7 0,-8 6 0,-8 8 0,-7 7 0,-8 7 0,-4 2 0,-8 6 0,-4 4 0,-2 6 0,4 4 0,-1 2 0,5 3 0,5 0 0,4 1 0,9 1 0,4-10 0,12-5 0,7-8 0,12-11 0,5-10 0,7-10 0,7-10 0,4-14 0,6-7 0,0-10 0,12-4 0,-16-28-13,8 5-28,-3-9-2,-5-8 1,-8-6-1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49.58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29DF8C-4342-4E50-8733-A804ED6C300E}" emma:medium="tactile" emma:mode="ink">
          <msink:context xmlns:msink="http://schemas.microsoft.com/ink/2010/main" type="inkDrawing" rotatedBoundingBox="12870,9136 13133,8833 13140,8839 12877,9142" semanticType="callout" shapeName="Other">
            <msink:sourceLink direction="with" ref="{ED73E997-9FBC-413C-BE28-130330C68872}"/>
          </msink:context>
        </emma:interpretation>
      </emma:emma>
    </inkml:annotationXML>
    <inkml:trace contextRef="#ctx0" brushRef="#br0">2646 2579 106,'-14'18'38,"-2"8"1,-9 2-1,-8-1-31,6 13 0,-5-5-4,-1-5-6,10 5-22,2-5-12,-2-12-1,23-18 0,-16 16-1</inkml:trace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9.4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D065CB-BDBE-4B80-AB77-729D71771295}" emma:medium="tactile" emma:mode="ink">
          <msink:context xmlns:msink="http://schemas.microsoft.com/ink/2010/main" type="writingRegion" rotatedBoundingBox="3772,6741 4127,6741 4127,7034 3772,7034"/>
        </emma:interpretation>
      </emma:emma>
    </inkml:annotationXML>
    <inkml:traceGroup>
      <inkml:annotationXML>
        <emma:emma xmlns:emma="http://www.w3.org/2003/04/emma" version="1.0">
          <emma:interpretation id="{42D4692E-9EDC-479D-BB3C-F9CF357AF491}" emma:medium="tactile" emma:mode="ink">
            <msink:context xmlns:msink="http://schemas.microsoft.com/ink/2010/main" type="paragraph" rotatedBoundingBox="3772,6741 4127,6741 4127,7034 3772,7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111EDB-2100-48B7-9270-153904C1FD91}" emma:medium="tactile" emma:mode="ink">
              <msink:context xmlns:msink="http://schemas.microsoft.com/ink/2010/main" type="line" rotatedBoundingBox="3772,6741 4127,6741 4127,7034 3772,7034"/>
            </emma:interpretation>
          </emma:emma>
        </inkml:annotationXML>
        <inkml:traceGroup>
          <inkml:annotationXML>
            <emma:emma xmlns:emma="http://www.w3.org/2003/04/emma" version="1.0">
              <emma:interpretation id="{ED7A7500-25EC-47F4-ACBE-47D43AB4B90E}" emma:medium="tactile" emma:mode="ink">
                <msink:context xmlns:msink="http://schemas.microsoft.com/ink/2010/main" type="inkWord" rotatedBoundingBox="3772,6741 4127,6741 4127,7034 3772,7034">
                  <msink:destinationLink direction="with" ref="{28269DB5-C8EE-4920-A391-5E61E907AC14}"/>
                  <msink:destinationLink direction="with" ref="{58EBAF2F-D4A1-47D0-AE92-84068A2E132F}"/>
                </msink:context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art</emma:literal>
                </emma:interpretation>
                <emma:interpretation id="interp2" emma:lang="en-US" emma:confidence="0">
                  <emma:literal>eat</emma:literal>
                </emma:interpretation>
                <emma:interpretation id="interp3" emma:lang="en-US" emma:confidence="0">
                  <emma:literal>el</emma:literal>
                </emma:interpretation>
                <emma:interpretation id="interp4" emma:lang="en-US" emma:confidence="0">
                  <emma:literal>al</emma:literal>
                </emma:interpretation>
              </emma:one-of>
            </emma:emma>
          </inkml:annotationXML>
          <inkml:trace contextRef="#ctx0" brushRef="#br0">102 0 74,'0'0'36,"0"0"-1,0 0 3,2 32-25,-2-32-4,34 8 0,-17-8-3,13 7-2,-5-5-2,5-2-1,-5 0-1,-1-2-1,-1 2 0,-7-3-1,-16 3-1,0 0 0,16-7-1,-16 7 1,-19-4 0,-4 4 1,-7 4 2,-4 6 2,-8-3 2,1 11 2,-8-6 0,14 13 0,-8-11 0,20 9-1,7-11-1,16-12-2,11 23-4,5-32-10,14 7-26,9 1-3,-4-5 3,0 3-3</inkml:trace>
          <inkml:trace contextRef="#ctx0" brushRef="#br0" timeOffset="-348.0199">192-100 94,'0'0'36,"0"0"1,0 0 0,16 28-26,-16-28-2,0 40-1,-2-13-3,6 8 0,1-5-2,2 3-1,-5-5-1,3-1 0,-3-8 0,-2-19-2,9 26-2,-9-26-3,0 0-5,0 0-21,0 0-8,-14-23 0,3 4 0</inkml:trace>
        </inkml:traceGroup>
      </inkml:traceGroup>
    </inkml:traceGroup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13.7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543917-CC38-4A8F-86C5-E14AAE243034}" emma:medium="tactile" emma:mode="ink">
          <msink:context xmlns:msink="http://schemas.microsoft.com/ink/2010/main" type="writingRegion" rotatedBoundingBox="3515,4717 4069,4717 4069,5388 3515,5388">
            <msink:destinationLink direction="with" ref="{565C69E9-6F65-411A-AAB2-3F62A621DAAA}"/>
          </msink:context>
        </emma:interpretation>
      </emma:emma>
    </inkml:annotationXML>
    <inkml:traceGroup>
      <inkml:annotationXML>
        <emma:emma xmlns:emma="http://www.w3.org/2003/04/emma" version="1.0">
          <emma:interpretation id="{4DDF54B0-D471-4CFF-BAF0-6D53A7CABB00}" emma:medium="tactile" emma:mode="ink">
            <msink:context xmlns:msink="http://schemas.microsoft.com/ink/2010/main" type="paragraph" rotatedBoundingBox="3515,4717 4069,4717 4069,5388 3515,5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B3A3A8-6239-4757-A68E-E5A5D3D40790}" emma:medium="tactile" emma:mode="ink">
              <msink:context xmlns:msink="http://schemas.microsoft.com/ink/2010/main" type="line" rotatedBoundingBox="3515,4717 4069,4717 4069,5388 3515,5388"/>
            </emma:interpretation>
          </emma:emma>
        </inkml:annotationXML>
        <inkml:traceGroup>
          <inkml:annotationXML>
            <emma:emma xmlns:emma="http://www.w3.org/2003/04/emma" version="1.0">
              <emma:interpretation id="{216AE2DB-204C-41E8-A80E-582C3727D7B3}" emma:medium="tactile" emma:mode="ink">
                <msink:context xmlns:msink="http://schemas.microsoft.com/ink/2010/main" type="inkWord" rotatedBoundingBox="3515,4717 4069,4717 4069,5388 3515,5388">
                  <msink:destinationLink direction="with" ref="{3C15A489-FA52-4F82-87EF-656937788D71}"/>
                </msink:context>
              </emma:interpretation>
              <emma:one-of disjunction-type="recognition" id="oneOf0">
                <emma:interpretation id="interp0" emma:lang="en-US" emma:confidence="0">
                  <emma:literal>by</emma:literal>
                </emma:interpretation>
                <emma:interpretation id="interp1" emma:lang="en-US" emma:confidence="0">
                  <emma:literal>my</emma:literal>
                </emma:interpretation>
                <emma:interpretation id="interp2" emma:lang="en-US" emma:confidence="0">
                  <emma:literal>By</emma:literal>
                </emma:interpretation>
                <emma:interpretation id="interp3" emma:lang="en-US" emma:confidence="0">
                  <emma:literal>m</emma:literal>
                </emma:interpretation>
                <emma:interpretation id="interp4" emma:lang="en-US" emma:confidence="0">
                  <emma:literal>My</emma:literal>
                </emma:interpretation>
              </emma:one-of>
            </emma:emma>
          </inkml:annotationXML>
          <inkml:trace contextRef="#ctx0" brushRef="#br0">-3 45 82,'16'-5'39,"-16"5"1,0 0 2,28 28-27,-28-28-4,7 30-1,-11-14-3,10 14-2,-10-6-1,8 10-4,-8-6 0,9 2 0,-1-4 0,-1-1 0,1-10 0,-4-15 0,11 25 0,-11-25 0,0 0 0,17-23 0,-8 2 0,3-9 0,2-7 0,6-3 0,-1-4 0,3 0 0,0 11 0,-4 1 0,-2 7 0,-4 8 0,-12 17 0,0 0 0,20-5 0,-20 5 0,9 21 0,-6-6 0,1 3 0,1 0 0,2 3 0,-2-2 0,1-1 0,-1-3 0,-5-15 0,5 23 0,-5-23 0,0 0 0,0 0 0,21 13 0,-21-13 0,23-23 0,-9 5 0,6-1 0,1-2 0,2 0 0,0 1 0,-5 6 0,-18 14 0,24-16 0,-24 16 0,20 16 0,-13 5 0,-2 9 0,-5 7 0,4 11 0,-1 6 0,-3 6 0,0 0 0,2 1 0,-4-5 0,0-1 0,1-10 0,-1-11 0,2-6 0,0-11 0,-2 3 0,-16-25-27,18 5-15,-33-16-2,1-4 1,-7-1-1</inkml:trace>
        </inkml:traceGroup>
      </inkml:traceGroup>
    </inkml:traceGroup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30:21.5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CEF2CC1-DAA0-4D6B-929D-952CE506AEFE}" emma:medium="tactile" emma:mode="ink">
          <msink:context xmlns:msink="http://schemas.microsoft.com/ink/2010/main" type="inkDrawing" rotatedBoundingBox="9231,13597 11699,13499 11701,13549 9233,13647" semanticType="underline" shapeName="Other"/>
        </emma:interpretation>
      </emma:emma>
    </inkml:annotationXML>
    <inkml:trace contextRef="#ctx0" brushRef="#br0">0 96 40,'0'0'31,"0"0"2,0 0 1,0 0-13,0 0-3,0 0-4,0 0-4,0 0-1,0 0-2,26 14-2,-26-14 1,41 7-2,-18-9 1,16 6-1,-4-6-1,9 5 0,2-4 0,7 1-1,2-2 1,6-2-3,1-3 0,5 2 0,0-6 0,4 1 0,-2-1 0,1 3 0,-2 1 0,-3 0 0,-9 1 0,-6 6 0,-3-2 0,-1 4 0,-2 2 0,2-2 0,-2-1 0,6-2 0,5-3 0,3-1 0,0 1 0,0 1 0,-3-1 0,-11 2 0,-1 2 0,-8 2 0,-5 2 0,-7 1 0,2 0 0,1-1 0,2-2 0,4-2 0,5-4 0,0 0 0,4 1 0,1 1 0,-5-3 0,-5 3 0,-7 0 0,-4 4 0,-5 2 0,0-3 0,-16-1 0,28 6 0,-12-6 0,1-2 0,5 0 0,4-1 0,1 1 0,-4-3 0,-2-1 0,-4 3 0,-1-1 0,-16 4 0,23-1 0,-23 1-6,0 0-34,0 0-2,13-16 0,-13 16 0</inkml:trace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30:24.77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0 110,'0'0'38,"0"0"0,15 4 0,-15-4-32,0 0 0,20-4-7,-20 4-8,17 4-27,-17-4-2,29-7 1,-29 7-2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30:32.96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BEAC197-95DA-4440-9501-C25ADA0E996C}" emma:medium="tactile" emma:mode="ink">
          <msink:context xmlns:msink="http://schemas.microsoft.com/ink/2010/main" type="inkDrawing" rotatedBoundingBox="13635,14775 16027,14827 16023,15006 13631,14954" semanticType="underline" shapeName="Other">
            <msink:sourceLink direction="with" ref="{0A947577-5C80-4DD3-B628-95009D6C34A4}"/>
          </msink:context>
        </emma:interpretation>
      </emma:emma>
    </inkml:annotationXML>
    <inkml:trace contextRef="#ctx0" brushRef="#br0">-7 63 86,'0'0'34,"9"-17"2,-9 17-6,0 0-14,12-20-4,-12 20-4,0 0-2,29 5-2,-29-5-1,17 13 0,-17-13 0,27 19-1,-11-7 0,5 1-1,0-1 0,4-1 0,-1-3-1,5-2 1,-3-5-1,1 3 0,-3-4 1,1 0-1,-2-4 1,2 1-1,1-2 0,-1-1 1,1-3-1,3 1 1,-1 1-1,-2 0 0,-3 0 0,-2 3 0,-1 1 0,-4 1 0,0 4 0,-16-2-1,24 7 1,-24-7 0,25 7 0,-25-7 0,28 5 0,-28-5 0,29 5 1,-14-7-1,-15 2 0,25-7 2,-25 7-2,20-14 0,-20 14 0,21-15 0,-21 15 0,17-18 0,-17 18 0,20-14 0,-20 14 0,25-12 0,-25 12 0,17-7 0,-17 7 0,18-2 0,-18 2 0,21-2 0,-21 2-2,21 5 2,-21-5 0,25 9 0,-6-4 0,-3-1 0,2-1 0,0-1 0,1 2 0,-1-4 0,1 1 0,-1 1 0,-1-4 0,-1 4 0,2 2-1,-2-3 1,3 3 0,2 0 0,2-3 0,4-1 0,-1 0 0,-1-1 0,0-1 0,-2-2 0,0 1 1,-4 3-1,-1-2 0,-18 2 2,24 5-2,-24-5 0,32 9 0,-32-9 0,30 11 0,-12-6 0,-1 2 0,1 2 0,2-2 0,-3 3 0,1-1 0,-1 2 0,1-1 0,0-1 0,1 0 0,2-2 0,1 0 0,-1 2 0,0-6 0,-2 2 0,-1 2 0,0-3 0,-2 1 0,-16-5 0,26 5 0,-10-6 0,0-1 0,7-5 0,3-2 0,4-1 0,-2-6 0,2 3 0,0 1 0,-3 0 0,-4 5 0,-7 0 0,-16 7 0,21-9 0,-21 9 0,25-2 0,-25 2 0,28-5 0,-10 1 0,1 1 0,2-1 0,-1 1 0,-1-2 0,-3 3 0,-16 2 0,21-4 0,-21 4-5,0 0-25,18 13-9,-18-13-2,5 19 1,-5-19-2</inkml:trace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5.49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BFF8EF-8749-4EC6-A4A8-8BC6198EC147}" emma:medium="tactile" emma:mode="ink">
          <msink:context xmlns:msink="http://schemas.microsoft.com/ink/2010/main" type="writingRegion" rotatedBoundingBox="7139,6521 6972,8741 4850,8582 5016,6362">
            <msink:destinationLink direction="with" ref="{C3AA8AAC-EE2F-44EF-BB5E-4DFB311B2A8A}"/>
            <msink:destinationLink direction="with" ref="{C481FA63-41C5-47CA-B203-9161830A1991}"/>
          </msink:context>
        </emma:interpretation>
      </emma:emma>
    </inkml:annotationXML>
    <inkml:traceGroup>
      <inkml:annotationXML>
        <emma:emma xmlns:emma="http://www.w3.org/2003/04/emma" version="1.0">
          <emma:interpretation id="{912CA5F2-F89C-4322-9C45-63A250D1521E}" emma:medium="tactile" emma:mode="ink">
            <msink:context xmlns:msink="http://schemas.microsoft.com/ink/2010/main" type="paragraph" rotatedBoundingBox="7139,6521 6972,8741 5882,8659 6049,6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DEA45-51B6-481C-94E5-23F8249238F8}" emma:medium="tactile" emma:mode="ink">
              <msink:context xmlns:msink="http://schemas.microsoft.com/ink/2010/main" type="line" rotatedBoundingBox="7139,6521 6972,8741 5882,8659 6049,6439"/>
            </emma:interpretation>
          </emma:emma>
        </inkml:annotationXML>
        <inkml:traceGroup>
          <inkml:annotationXML>
            <emma:emma xmlns:emma="http://www.w3.org/2003/04/emma" version="1.0">
              <emma:interpretation id="{B0DD46AD-61A4-44A0-B560-4F7B65263845}" emma:medium="tactile" emma:mode="ink">
                <msink:context xmlns:msink="http://schemas.microsoft.com/ink/2010/main" type="inkWord" rotatedBoundingBox="7139,6521 6972,8741 5882,8659 6049,6439"/>
              </emma:interpretation>
              <emma:one-of disjunction-type="recognition" id="oneOf0">
                <emma:interpretation id="interp0" emma:lang="en-US" emma:confidence="0">
                  <emma:literal>if)</emma:literal>
                </emma:interpretation>
                <emma:interpretation id="interp1" emma:lang="en-US" emma:confidence="0">
                  <emma:literal>pin)</emma:literal>
                </emma:interpretation>
                <emma:interpretation id="interp2" emma:lang="en-US" emma:confidence="0">
                  <emma:literal>pic)</emma:literal>
                </emma:interpretation>
                <emma:interpretation id="interp3" emma:lang="en-US" emma:confidence="0">
                  <emma:literal>pig)</emma:literal>
                </emma:interpretation>
                <emma:interpretation id="interp4" emma:lang="en-US" emma:confidence="0">
                  <emma:literal>Pig)</emma:literal>
                </emma:interpretation>
              </emma:one-of>
            </emma:emma>
          </inkml:annotationXML>
          <inkml:trace contextRef="#ctx0" brushRef="#br0">-7664-7341 88,'0'0'35,"-18"-11"1,18 11 1,0 0-26,-20 12-1,22 4-2,-2-16-3,-7 25-1,7-25-1,0 28-1,0-28 0,11 26 0,-11-26-2,23 9 1,-23-9 0,26-12-1,-26 12 1,28-28 0,-15 8 0,-3 3-1,-8-4 1,0 1-1,-6 1 0,4 19 1,-19-23-1,19 23 1,-27-3-1,27 3 1,-26 21 0,14-2-1,1 2 2,6 4-2,3-1 0,4-3 0,1-3 0,-3-18 0,14 21 0,-14-21 0,25 0 0,-25 0 0,23-14 0,-23 14 0,16-26 0,-16 26 0,3-21 0,-3 21 0,0 0 0,-17-14-5,17 31-10,0-17-25,-20 28-1,15-12 1,0 0-1</inkml:trace>
          <inkml:trace contextRef="#ctx0" brushRef="#br0" timeOffset="-1244.0711">-7525-6507 98,'0'0'38,"0"0"1,11 16 0,-6 9-28,-5-25-2,-5 42-2,1-16-2,8 8-1,-4-5-2,1 3 1,-4-6-3,3-1 0,2-2 0,-2-23-5,1 32-3,-1-32-9,0 0-23,-1-22-1,4 5 1,2-6-1</inkml:trace>
          <inkml:trace contextRef="#ctx0" brushRef="#br0" timeOffset="-1600.0915">-7776-6050 66,'9'-31'37,"-9"31"-1,9-30 3,-6 7-19,17 23-4,-18-16-4,17 16-4,-19 0-2,32-2-2,-32 2 0,35 16-1,-15-2-1,-3 5 0,-6 4-2,-1 4 0,-4-1 0,-6 4 0,-4-2 0,-5 0 0,-5-5 0,2-4 0,-6-5 0,-3-3 0,3-6 0,-5-5 0,4 0 0,-6-10 0,25 10-15,-28-9-26,28 9-2,-21-23 2,21 23-1</inkml:trace>
          <inkml:trace contextRef="#ctx0" brushRef="#br0" timeOffset="-1923.11">-7712-6050 104,'0'0'39,"0"0"2,-13 16-1,21 9-28,-8-25-2,-15 43-4,10-14-3,5 11-3,-3 0 0,1 6 0,0-2 0,4 0 0,1-2 0,4 0 0,-7-7 0,0-10 0,6-2 0,-6-23 0,3 17-7,-12-36-14,8 3-20,-5-12-2,3-9 2,-2-5 0</inkml:trace>
          <inkml:trace contextRef="#ctx0" brushRef="#br0" timeOffset="-973.0557">-7338-6484 68,'0'0'34,"0"0"0,-5 16 2,-6 5-21,-8-19-4,10 19-1,-14-16-1,14 18-2,-10-9-1,8 12-1,-3-5-1,5 4-1,-1-4-1,10 2-1,1 0 0,10-4-1,1-1-1,-12-18-1,29 26-2,-29-26-6,44 5-26,-18 2-4,-6-1 2,-3 1-3</inkml:trace>
          <inkml:trace contextRef="#ctx0" brushRef="#br0" timeOffset="416.0238">-7096-7724 120,'0'0'40,"9"17"1,-2 6-1,10 12-32,-1 4-2,14 26-6,0 5 0,6 21 0,4 15 0,3 13 0,-5 8 0,3 13 0,-6-1 0,-5 0 0,-8-5 0,-10-8 0,-12-15 0,-11-9 0,-5-11 0,-7-22 0,-8-11 0,-6-21 0,5-6 0,-16-22-27,13-4-15,1-8-1,4-4-1</inkml:trace>
        </inkml:traceGroup>
      </inkml:traceGroup>
    </inkml:traceGroup>
    <inkml:traceGroup>
      <inkml:annotationXML>
        <emma:emma xmlns:emma="http://www.w3.org/2003/04/emma" version="1.0">
          <emma:interpretation id="{8C9B6DB8-728F-44B3-A642-362100F901B9}" emma:medium="tactile" emma:mode="ink">
            <msink:context xmlns:msink="http://schemas.microsoft.com/ink/2010/main" type="paragraph" rotatedBoundingBox="4906,6948 5829,6948 5829,8168 4906,8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1B6704-3C4B-4F50-A5EA-6AE0F06EC57C}" emma:medium="tactile" emma:mode="ink">
              <msink:context xmlns:msink="http://schemas.microsoft.com/ink/2010/main" type="inkBullet" rotatedBoundingBox="5673,6871 5842,8159 4954,8276 4784,6988"/>
            </emma:interpretation>
            <emma:one-of disjunction-type="recognition" id="oneOf1">
              <emma:interpretation id="interp5" emma:lang="en-US" emma:confidence="1">
                <emma:literal>K</emma:literal>
              </emma:interpretation>
              <emma:interpretation id="interp6" emma:lang="en-US" emma:confidence="0">
                <emma:literal>k</emma:literal>
              </emma:interpretation>
              <emma:interpretation id="interp7" emma:lang="en-US" emma:confidence="0">
                <emma:literal>R</emma:literal>
              </emma:interpretation>
              <emma:interpretation id="interp8" emma:lang="en-US" emma:confidence="0">
                <emma:literal>L</emma:literal>
              </emma:interpretation>
              <emma:interpretation id="interp9" emma:lang="en-US" emma:confidence="0">
                <emma:literal>1</emma:literal>
              </emma:interpretation>
            </emma:one-of>
          </emma:emma>
        </inkml:annotationXML>
        <inkml:trace contextRef="#ctx0" brushRef="#br0" timeOffset="-3081.1762">-8609-7232 100,'0'0'37,"0"-16"2,0 16-1,-18-11-28,18 11-1,0 0-1,13 28-2,-6-12-1,9 16-2,-9 1-3,10 20 0,-6 1 0,3 13 0,-1 3 0,-5 9 0,-2-1 0,-6 3 0,-2-4 0,-2-5 0,-8-5 0,1-4 0,-8-7 0,5-5 0,-9-10 0,4-8 0,-4-5 0,-4-9 0,6-3 0,-6-10 0,8-6 0,-6-15 0,25 15 0,-42-52-6,44 15-35,-11-5-2,4-4 1,6-3-1</inkml:trace>
        <inkml:trace contextRef="#ctx0" brushRef="#br0" timeOffset="-2487.1423">-8212-7141 102,'30'3'39,"-30"-3"2,20 23-2,-6 4-27,-18-12-1,15 17-3,-15-6-5,8 13-3,-11-2 0,0 5 0,-7 0 0,-4 6 0,-5-3 0,-7 3 0,-3-2 0,-3-2 0,-3-8 0,1-6 0,2-3 0,4-10 0,10-4 0,2-8 0,20-5 0,-19-12 0,19 12 0,-4-29 0,4 29 0,7-26 0,-7 26 0,14-16 0,-14 16 0,30 5 0,-12 10 0,10 7 0,2 7 0,4 4 0,-1 6 0,6 4 0,-2 3 0,0 3 0,2 1 0,-4-3 0,-1-3 0,-2-5 0,-2-6 0,-4-8 0,-3-8 0,-2-19 0,8 8-2,-12-27-40,1-6-2,-9-3 1,-2-5 0</inkml:trace>
      </inkml:traceGroup>
    </inkml:traceGroup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30:53.52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F8B3E2D-2C1B-4E84-96AB-0EBCCED4F8F3}" emma:medium="tactile" emma:mode="ink">
          <msink:context xmlns:msink="http://schemas.microsoft.com/ink/2010/main" type="inkDrawing" rotatedBoundingBox="9465,17833 12000,17720 12002,17779 9468,17893" semanticType="underline" shapeName="Other">
            <msink:sourceLink direction="with" ref="{CC5B88F5-96B3-4581-B6AC-49B879C77C09}"/>
          </msink:context>
        </emma:interpretation>
      </emma:emma>
    </inkml:annotationXML>
    <inkml:trace contextRef="#ctx0" brushRef="#br0">0 129 85,'0'0'36,"24"-7"2,-6 12 1,-2-21-11,16 29-18,-6-19-1,22 13-3,-1-7-2,17 2-4,3-7 0,12-2 0,8-4 0,10 2 0,5-1 0,6 3 0,0-2 0,1 6 0,-1 3 0,-6 3 0,1 6 0,-4-2 0,-4-4 0,0-1 0,0-7 0,4-4 0,0-3 0,2-4 0,-9 0 0,-8 4 0,-11 0 0,-13 5 0,-13 3 0,-17 4 0,-5 5 0,-25-5 0,23 13 0,-23-13 0,18 10 0,-18-10 0,21 7-4,-21-7-15,18-14-22,-18 14 0,15-7 0,-15 7 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0:00.4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-17-9 41,'4'22'30,"-4"-22"3,0 0-1,0 0-15,0 0-4,0 0-1,0 0-6,0 0-1,0 0-1,0 0-2,0 0-2,0 0-8,0 0-19,23 11-8,-23-11 1,19 2-2</inkml:trace>
  <inkml:trace contextRef="#ctx0" brushRef="#br0" timeOffset="-543.031">-85 175 6,'-18'-9'24,"18"9"1,0 0-4,0 0-3,0 0-3,0 0-2,2 16-1,-2-16-2,0 0 0,0 0-2,0 0 0,0 0-1,0 0-1,0 0 0,0 0-1,0 0-1,-9 16-1,9-16 0,-7 17-1,7-17 0,-14 29 1,14-29-1,-18 35 0,6-19-1,5 3 1,-4-2-1,0 1 0,1 0-1,3-1 1,7-17-1,-13 28 0,13-28 1,0 25-1,0-25 0,0 17 1,0-17-1,0 0 0,15 16 0,-15-16 1,17 4-1,-17-4 0,20 0 0,-20 0 1,26-4-1,-26 4 0,23-5 0,-23 5 0,19-4 0,-19 4-1,18-5-1,-18 5-1,0 0-5,12-17-9,-12 17-19,16-20 1,-12 4-2,-4 16 1</inkml:trace>
  <inkml:trace contextRef="#ctx0" brushRef="#br0" timeOffset="2803.1603">29-13 32,'0'0'18,"0"0"0,0 0-1,0 0-2,-16 11-3,16-11-2,0 0-1,0 0-2,0 0-1,0 0 0,-12 15-1,12-15-1,0 0 0,0 0-1,0 0 1,0 0-2,-11 18-1,11-18 0,0 0 0,0 0-1,0 0 0,0 0 0,0 0 0,0 0 0,0 0 0,4 18 0,-4-18 0,0 0 0,0 0 0,0 0 0,0 0 0,0 0 0,0 0 0,0 0 0,0 0 0,0 0 1,0 0-1,0 0 1,0 0-1,11-20 1,-11 20 0,0 0-1,0 0 1,1-19 0,-1 19 0,0 0 0,0 0 0,-3-16 0,3 16 0,0 0 0,0 0-1,0 0 1,0 0 0,0 0 0,0 0 0,-16-12 0,16 12-1,0 0 1,0 0-1,0 0 0,0 0 0,0 0-1,0 0 1,0 0 0,0 0 0,0 0-1,0 0 1,0 0 0,19-7 0,-19 7 0,0 0 0,18-11 0,-18 11 1,0 0-1,0 0 1,16-17-1,-16 17 1,0 0 0,0 0-1,0 0 1,-16-13 0,16 13-1,0 0 1,0 0-1,-18 9 0,18-9 0,0 0 0,0 0 0,0 0-1,-1 16 0,1-16-2,0 0-10,0 0-21,0 0 0,0 0-2,0 0 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9:42.8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88F16F1-F672-435C-A4F1-B0B054068E0A}" emma:medium="tactile" emma:mode="ink">
          <msink:context xmlns:msink="http://schemas.microsoft.com/ink/2010/main" type="writingRegion" rotatedBoundingBox="8436,14928 6923,18777 5275,18129 6788,14280"/>
        </emma:interpretation>
      </emma:emma>
    </inkml:annotationXML>
    <inkml:traceGroup>
      <inkml:annotationXML>
        <emma:emma xmlns:emma="http://www.w3.org/2003/04/emma" version="1.0">
          <emma:interpretation id="{279EF150-E8E2-4997-83E3-463EC31D0192}" emma:medium="tactile" emma:mode="ink">
            <msink:context xmlns:msink="http://schemas.microsoft.com/ink/2010/main" type="paragraph" rotatedBoundingBox="8436,14928 6923,18777 5275,18129 6788,14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16D27-D7CA-4252-A14D-AE5BE999B947}" emma:medium="tactile" emma:mode="ink">
              <msink:context xmlns:msink="http://schemas.microsoft.com/ink/2010/main" type="line" rotatedBoundingBox="8436,14928 6923,18777 5275,18129 6788,14280"/>
            </emma:interpretation>
          </emma:emma>
        </inkml:annotationXML>
        <inkml:traceGroup>
          <inkml:annotationXML>
            <emma:emma xmlns:emma="http://www.w3.org/2003/04/emma" version="1.0">
              <emma:interpretation id="{E2998405-CE9C-4E31-833A-92E8A61E5545}" emma:medium="tactile" emma:mode="ink">
                <msink:context xmlns:msink="http://schemas.microsoft.com/ink/2010/main" type="inkWord" rotatedBoundingBox="8436,14928 6923,18777 5275,18129 6788,14280"/>
              </emma:interpretation>
              <emma:one-of disjunction-type="recognition" id="oneOf0">
                <emma:interpretation id="interp0" emma:lang="en-US" emma:confidence="0">
                  <emma:literal>cit.</emma:literal>
                </emma:interpretation>
                <emma:interpretation id="interp1" emma:lang="en-US" emma:confidence="0">
                  <emma:literal>cuie.</emma:literal>
                </emma:interpretation>
                <emma:interpretation id="interp2" emma:lang="en-US" emma:confidence="0">
                  <emma:literal>cite.</emma:literal>
                </emma:interpretation>
                <emma:interpretation id="interp3" emma:lang="en-US" emma:confidence="0">
                  <emma:literal>obit.</emma:literal>
                </emma:interpretation>
                <emma:interpretation id="interp4" emma:lang="en-US" emma:confidence="0">
                  <emma:literal>edit.</emma:literal>
                </emma:interpretation>
              </emma:one-of>
            </emma:emma>
          </inkml:annotationXML>
          <inkml:trace contextRef="#ctx0" brushRef="#br0">-6512 962 72,'0'0'35,"0"0"1,0 0 1,0 0-20,0 0-3,0 0-4,0 0-3,0 0-1,0 16 0,0-16-2,0 26 1,4-7-3,-9 1 2,5 6-4,0 0 0,0-1 0,1-2 0,1-4 0,0 2-5,-2-21-10,-4 16-24,4-16-2,0 0 1,0 0-1</inkml:trace>
          <inkml:trace contextRef="#ctx0" brushRef="#br0" timeOffset="122454.004">-5772 1466 90,'3'16'36,"-3"-16"1,-2 28 3,11 0-26,-9-28-1,4 42-2,-4-21-5,8 13-1,-6-10-2,5 6-3,-3-5 0,-1 1 0,3-3 0,-5 0 0,1-6 0,-2-17 0,4 30 0,-4-30-33,0 0-6,0 0-2,10-31 1,-8 6-2</inkml:trace>
          <inkml:trace contextRef="#ctx0" brushRef="#br0" timeOffset="122100.9837">-6163 1619 70,'-5'17'33,"5"-17"1,0 0 2,0 0-23,0 0-1,9 20-2,-9-20-1,16 3-3,-16-3-1,30 5-2,-14-8 0,5 3-1,0-5 0,0-1-1,2-2 0,0-1-1,0 4 1,-2-4-2,0 2-1,-21 7-3,29-6-5,-29 6-25,0 0-2,0 0 0,0 0-2</inkml:trace>
          <inkml:trace contextRef="#ctx0" brushRef="#br0" timeOffset="1263.0721">-6420 1591 42,'21'-9'31,"-21"9"3,0 0-4,18-3-5,-18 3-4,0 0-7,0 0-4,0 0-1,0 0-3,-11 17-1,11-17 0,-17 11-2,17-11 0,-27 19-1,2-10-1,8 3 1,-3-3-1,-1 1 0,4 1 0,17-11-1,-22 14 0,22-14 0,0 0 0,-1 21 1,1-21-1,21 18 0,-5-8 0,3 4 0,2-1 1,4 1 0,3-2-1,0 0-1,6 4-2,-13-12-8,6 4-26,-4 1-3,-23-9 2,21 18-3</inkml:trace>
          <inkml:trace contextRef="#ctx0" brushRef="#br0" timeOffset="864.0494">-6646 1508 39,'0'0'32,"0"0"3,0 0-1,0 0-9,0 0-3,0 0-6,0 0-5,0 0-2,0 0-1,0 0-3,0 0 0,16 23-1,-16-23-1,5 32 0,-3-13-1,2 4 0,-4 0-2,7 3 0,-6-3 0,1-2 0,-2-2 0,0-3 0,4 0 0,-4-16 0,5 25 0,-5-25 0,0 0 0,-2 19 0,2-19 0,0 0 0,0 0 0,0 0 0,0 0 0,0 0-4,0 0-1,0 0-2,0 0-4,2-25-4,-2 25-6,0 0-12,9-28-4,-9 28 1,7-28 0</inkml:trace>
          <inkml:trace contextRef="#ctx0" brushRef="#br0" timeOffset="-504.0288">-7216 832 44,'0'0'32,"0"0"0,0 0 2,-7-20-16,7 20-1,0 0-4,0 0-4,0 0-1,9 20-1,-9-20-2,3 21 0,-3-21-2,11 31 1,-4-13-2,7 3 0,0 0 1,4-1-2,1-3 2,4 1-2,2-6 1,3-1-1,-1-8 1,3-3-1,1-5-1,5-6 2,-1-5-2,0 1 1,-1-8-1,3 2 1,-4-2-2,-1 3 1,-5 1 0,-3 3 0,-4 6 0,-3 1 0,-17 9 0,27-9 0,-27 9 0,28 2 0,-28-2 0,34 5 0,-17-5 0,-1 2 0,2 0 1,-2 0-1,-16-2 0,17 3 2,-17-3-2,0 0 0,0 0 0,0 0 0,0 0 0,4 18 0,-4-18 0,0 0 0,0 0 0,0 0 0,0 0 0,0 0 0,4-16 0,-4 16 0,8-23 0,-8 23 0,16-32 0,-3 16 0,1-1 0,0 1 0,2 4 0,0 3 0,1 4 0,-17 5 0,27 5-2,-11 4 2,-16-9 0,30 26 0,-14-8 0,-1-1 0,7 3 0,1-3 2,1-1-4,-1-2 4,0-2-2,0-1 0,7-2 0,0-2 0,-2-4 0,4-1 0,0-4 0,1-3 0,3-6 0,1-3 0,0-1 0,2-5 0,1-1 0,-3-2 0,-3-1 0,-2-1 0,-6 2 0,-3 2 0,-3 2 0,-10-2 0,-10 21-2,9-34-5,-9 34-14,0 0-18,0 0-2,0 0 0,-18 7 1</inkml:trace>
          <inkml:trace contextRef="#ctx0" brushRef="#br0" timeOffset="26669.5254">-7335 3109 90,'-16'-4'36,"16"4"1,0 0 1,0 0-25,0 0-3,22 4-2,-22-4-1,0 0-3,17 14 0,-17-14-1,27 26-1,-11-6 1,0-3-3,1 2 0,3 1 0,1-1 0,-2-3 0,-1 0 0,1-2 0,-1-7 0,5-4 0,0-1 0,0-11 0,1-3 0,1-7 0,3-8 0,-3-3 0,3 4 0,-8 0 0,-1 1 0,-3 6 0,-16 19 0,20-18 0,-20 18 0,17 11-33,-17-11-8,2 28-1,-7-10 0</inkml:trace>
          <inkml:trace contextRef="#ctx0" brushRef="#br0" timeOffset="27885.595">-7156 3713 71,'-16'-17'35,"16"17"1,0 0 1,-16-21-21,16 21-3,0 0-1,0 0-5,-21-14 0,21 14-3,-22-4 0,22 4 0,-33-7-2,12 11 1,-4-4-1,0 5 0,-5 2-2,2 3 0,0-3 0,-2 8 0,0-1 0,3 5 0,1 4 0,3 5 0,0 0 0,4 2 0,1 7 0,4-2 0,3 4 0,2-1 0,6-1 0,-2-4 0,5 3 0,1-5 0,5-1 0,2-2 0,5-1 0,4-8 0,3 0 0,5-1 0,5-8 0,0-4 0,7-1 0,3-3 0,1-6 0,-1-1 0,1 0 0,-7-6 0,1 6 0,-7 0 0,-3-2 0,-9 1 0,3 10-8,-19-4-24,0 0-9,21-2-1,-21 2 2,0 0-1</inkml:trace>
          <inkml:trace contextRef="#ctx0" brushRef="#br0" timeOffset="25729.4716">-7010 2229 59,'2'-23'35,"-2"23"0,0 0 2,-7-25-12,7 25-8,0 0-3,0 0-5,0 0-1,0 0-2,0 0-1,0 0 0,0 0-5,0 0 0,0 0 0,0 0 0,-5 16 0,1 7 0,-1 3 0,-2 9 0,-2 7 0,0 8 0,-2 2 0,3 6 0,2-1 0,-1-3 0,2 2 0,1 0 0,1-1 0,5-2 0,-1-4 0,1-3 0,0-3 0,1-6 0,-1-1 0,7-10 0,-5-2 0,-4-4 0,1-3 0,-1-17 0,-1 21 0,1-21 0,0 0 0,0 0 0,0 0 0,0 0 0,0 0 0,0 0 0,0 0 0,-18-35-8,18 35-17,3-16-16,-3 16 0,-8-21 1,8 21 0</inkml:trace>
          <inkml:trace contextRef="#ctx0" brushRef="#br0" timeOffset="26111.4935">-7216 3002 50,'0'0'33,"0"0"2,-20-18 0,20 18-9,0 0-8,0 0-4,0 0-4,0 0-3,0 0-1,0 0-2,0 26 0,0-26 0,14 27 0,-14-27-1,18 31-1,-18-31-2,21 25 0,-21-25 0,27 12 0,-10-10 0,-17-2 0,32-9 0,-11 2 0,0-5 0,-1 0 0,-1-2 0,-3-2 0,0 2 0,0 0 0,-16 14 0,23-27 0,-23 27 0,14-19 0,-14 19 0,0 0-18,0 0-22,0 0-2,12 25 2,-12-25-1</inkml:trace>
        </inkml:traceGroup>
      </inkml:traceGroup>
    </inkml:traceGroup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32:09.5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A3D71E3-BDD7-4A3B-B8BB-8A91BDE97232}" emma:medium="tactile" emma:mode="ink">
          <msink:context xmlns:msink="http://schemas.microsoft.com/ink/2010/main" type="writingRegion" rotatedBoundingBox="15498,15065 16050,18661 14864,18843 14312,15247"/>
        </emma:interpretation>
      </emma:emma>
    </inkml:annotationXML>
    <inkml:traceGroup>
      <inkml:annotationXML>
        <emma:emma xmlns:emma="http://www.w3.org/2003/04/emma" version="1.0">
          <emma:interpretation id="{D9CD1F16-8DB3-4476-BC61-5C89E2185115}" emma:medium="tactile" emma:mode="ink">
            <msink:context xmlns:msink="http://schemas.microsoft.com/ink/2010/main" type="paragraph" rotatedBoundingBox="15498,15065 16050,18661 14864,18843 14312,15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753211-66D3-4A2E-981A-AB33A9DDAC71}" emma:medium="tactile" emma:mode="ink">
              <msink:context xmlns:msink="http://schemas.microsoft.com/ink/2010/main" type="line" rotatedBoundingBox="15498,15065 16050,18661 14864,18843 14312,15247"/>
            </emma:interpretation>
          </emma:emma>
        </inkml:annotationXML>
        <inkml:traceGroup>
          <inkml:annotationXML>
            <emma:emma xmlns:emma="http://www.w3.org/2003/04/emma" version="1.0">
              <emma:interpretation id="{7F6CF06A-03F4-4E0A-A260-130014609516}" emma:medium="tactile" emma:mode="ink">
                <msink:context xmlns:msink="http://schemas.microsoft.com/ink/2010/main" type="inkWord" rotatedBoundingBox="15498,15065 16050,18661 14864,18843 14312,15247"/>
              </emma:interpretation>
              <emma:one-of disjunction-type="recognition" id="oneOf0">
                <emma:interpretation id="interp0" emma:lang="en-US" emma:confidence="0">
                  <emma:literal>"I</emma:literal>
                </emma:interpretation>
                <emma:interpretation id="interp1" emma:lang="en-US" emma:confidence="0">
                  <emma:literal>ini</emma:literal>
                </emma:interpretation>
                <emma:interpretation id="interp2" emma:lang="en-US" emma:confidence="0">
                  <emma:literal>"I: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"s:</emma:literal>
                </emma:interpretation>
              </emma:one-of>
            </emma:emma>
          </inkml:annotationXML>
          <inkml:trace contextRef="#ctx0" brushRef="#br0">1652 3193 90,'0'0'38,"0"0"-1,0 0 3,-4-16-25,4 16-3,7 16-3,2 0-3,-9-16-1,14 30-2,-7-14-3,4 3 0,0-3 0,-1 3 0,-10-19 0,21 27 0,-21-27 0,20 12 0,-20-12 0,21-7 0,-21 7 0,25-28 0,-11 8 0,3-2 0,3-5 0,5-3 0,-4 4 0,5 0 0,1 4 0,1-2 0,4 15 0,-13-5-34,13 11-7,-7-1-2,5 8 0</inkml:trace>
          <inkml:trace contextRef="#ctx0" brushRef="#br0" timeOffset="-1705.0975">1082 3538 93,'0'0'36,"9"-21"1,-9 21 0,3-34-26,13 27-1,-11-12-2,13 6-2,-18 13-2,28-22 0,-28 22 0,30-20-1,-30 20-1,25-5-2,-25 5 0,18 11 0,-18-11 0,10 28 0,-6-7 0,-1 9 0,1 5 0,-1 9 0,1 3 0,1 11 0,-1 0 0,3 5 0,-2 1 0,4 2 0,-2-1 0,2-1 0,0-8 0,-4-7 0,4-3 0,-4-8 0,0-4 0,-5-8 0,2-6 0,-2-20 0,0 24 0,0-24 0,-4 18 0,4-18 0,-21 1 0,21-1 0,-30 0 0,9 6 0,-5-4 0,1-8 0,-2 8 0,1 0 0,7 3 0,-6-14 0,25 9-34,-18-5-9,18 5-3,0 0 2</inkml:trace>
          <inkml:trace contextRef="#ctx0" brushRef="#br0" timeOffset="-533.0305">1617 4300 68,'0'0'37,"-13"-21"-1,13 21 2,-16-17-20,16 17-3,0 0-2,0 0-4,0 0-2,14 17-1,-14-1-2,6 3 0,-4 6-4,5 8 0,-2 1 0,2-1 0,-2-3 0,1-2 0,1-3 0,-2-6 0,5-3 0,-10-16-14,8-16-27,-1-7-1,0-3 0,-6-13 0</inkml:trace>
          <inkml:trace contextRef="#ctx0" brushRef="#br0" timeOffset="-12063.69">891 1014 80,'0'0'38,"20"-7"-1,-20 7 2,1-16-21,-1 16-5,0 0-2,0 0-4,0 0-1,11 20-2,-11-20-2,2 30-2,-4-11 0,2 6 0,-2 3 0,4 2 0,-4-2 0,2 0 0,0-4 0,-2-3 0,2-3 0,0-2 0,0-16 0,0 19 0,0-19 0,0 0 0,0 0 0,0 0-11,0 0-14,20-9-15,-20 9-2,7-17 3,-7 17-1</inkml:trace>
          <inkml:trace contextRef="#ctx0" brushRef="#br0" timeOffset="-11644.666">1115 1058 62,'16'-3'34,"-16"3"-1,0 0 3,0 0-19,20 1-1,-20-1-4,0 0-3,0 0-2,-18 18-2,18-18 0,-25 30-2,8-16 1,-1 7-2,-7-2 0,6 2 0,-2-5 0,5 0-1,16-16 0,-23 25-1,23-25 2,-11 16-2,11-16 0,0 0 0,0 0 0,16 15 0,-16-15 0,27 9 0,-10-4 0,3 2 0,6 6 0,-3-4-5,14 17-9,-5-10-24,-2-1-2,-5 3 1,-4-2-3</inkml:trace>
        </inkml:traceGroup>
      </inkml:traceGroup>
    </inkml:traceGroup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28.8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816E85-C331-4FA6-A913-9AF15D15C2B5}" emma:medium="tactile" emma:mode="ink">
          <msink:context xmlns:msink="http://schemas.microsoft.com/ink/2010/main" type="writingRegion" rotatedBoundingBox="7825,7280 8205,7280 8205,7561 7825,7561"/>
        </emma:interpretation>
      </emma:emma>
    </inkml:annotationXML>
    <inkml:traceGroup>
      <inkml:annotationXML>
        <emma:emma xmlns:emma="http://www.w3.org/2003/04/emma" version="1.0">
          <emma:interpretation id="{ACF24FF9-F9E8-41D7-8015-954256A1FF4D}" emma:medium="tactile" emma:mode="ink">
            <msink:context xmlns:msink="http://schemas.microsoft.com/ink/2010/main" type="paragraph" rotatedBoundingBox="7825,7280 8205,7280 8205,7561 7825,7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220A95-B9A2-403B-B114-2F1DC28038B7}" emma:medium="tactile" emma:mode="ink">
              <msink:context xmlns:msink="http://schemas.microsoft.com/ink/2010/main" type="line" rotatedBoundingBox="7825,7280 8205,7280 8205,7561 7825,7561"/>
            </emma:interpretation>
          </emma:emma>
        </inkml:annotationXML>
        <inkml:traceGroup>
          <inkml:annotationXML>
            <emma:emma xmlns:emma="http://www.w3.org/2003/04/emma" version="1.0">
              <emma:interpretation id="{1927D9C9-1A5A-4CA9-84F5-EBAF84B61AD4}" emma:medium="tactile" emma:mode="ink">
                <msink:context xmlns:msink="http://schemas.microsoft.com/ink/2010/main" type="inkWord" rotatedBoundingBox="7825,7280 8205,7280 8205,7561 7825,7561"/>
              </emma:interpretation>
              <emma:one-of disjunction-type="recognition" id="oneOf0">
                <emma:interpretation id="interp0" emma:lang="en-US" emma:confidence="0">
                  <emma:literal>=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..</emma:literal>
                </emma:interpretation>
              </emma:one-of>
            </emma:emma>
          </inkml:annotationXML>
          <inkml:trace contextRef="#ctx0" brushRef="#br0">-12 44 74,'16'-14'37,"-16"14"2,0 0-1,0 0-8,20 4-21,-20-4-2,0 0-1,12 17-3,4-6 0,0-6-2,7 2 1,1-14-1,6-2-1,0-1 2,2-4-2,-4 3 0,-3-3-2,-2 7-2,-23 7-3,30-2-8,-30 2-23,0 0-4,9 20 3,-9-20-1</inkml:trace>
          <inkml:trace contextRef="#ctx0" brushRef="#br0" timeOffset="247.0142">16 260 101,'0'0'37,"0"0"2,0 0 0,39 21-30,-39-21-3,36-5-1,-15 0-1,11 1-2,1 1-3,1-8-4,8 15-17,-5-8-16,-7-1-2,-3 3 2,-6-1-2</inkml:trace>
        </inkml:traceGroup>
      </inkml:traceGroup>
    </inkml:traceGroup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6:34.5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DFEEB3-5612-4280-9E09-EFF00EA700CD}" emma:medium="tactile" emma:mode="ink">
          <msink:context xmlns:msink="http://schemas.microsoft.com/ink/2010/main" type="writingRegion" rotatedBoundingBox="10447,5925 17495,5586 17648,8760 10600,9098">
            <msink:destinationLink direction="with" ref="{78386EA0-57B5-418E-A102-7BFF4D462E8F}"/>
          </msink:context>
        </emma:interpretation>
      </emma:emma>
    </inkml:annotationXML>
    <inkml:traceGroup>
      <inkml:annotationXML>
        <emma:emma xmlns:emma="http://www.w3.org/2003/04/emma" version="1.0">
          <emma:interpretation id="{3DD10FAE-47DD-4158-B8CA-65B2EC284DB6}" emma:medium="tactile" emma:mode="ink">
            <msink:context xmlns:msink="http://schemas.microsoft.com/ink/2010/main" type="paragraph" rotatedBoundingBox="10447,5925 17495,5586 17573,7203 10525,7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43B962-3F9B-45ED-8E76-B06A977C3F6D}" emma:medium="tactile" emma:mode="ink">
              <msink:context xmlns:msink="http://schemas.microsoft.com/ink/2010/main" type="line" rotatedBoundingBox="10447,5925 17495,5586 17573,7203 10525,7542"/>
            </emma:interpretation>
          </emma:emma>
        </inkml:annotationXML>
        <inkml:traceGroup>
          <inkml:annotationXML>
            <emma:emma xmlns:emma="http://www.w3.org/2003/04/emma" version="1.0">
              <emma:interpretation id="{90696C9B-7395-415D-A0E3-AD9340E9FB1F}" emma:medium="tactile" emma:mode="ink">
                <msink:context xmlns:msink="http://schemas.microsoft.com/ink/2010/main" type="inkWord" rotatedBoundingBox="10447,5925 13158,5795 13236,7412 10525,7542"/>
              </emma:interpretation>
              <emma:one-of disjunction-type="recognition" id="oneOf0">
                <emma:interpretation id="interp0" emma:lang="en-US" emma:confidence="0">
                  <emma:literal>Cali,</emma:literal>
                </emma:interpretation>
                <emma:interpretation id="interp1" emma:lang="en-US" emma:confidence="0">
                  <emma:literal>(akin,</emma:literal>
                </emma:interpretation>
                <emma:interpretation id="interp2" emma:lang="en-US" emma:confidence="0">
                  <emma:literal>(ai,</emma:literal>
                </emma:interpretation>
                <emma:interpretation id="interp3" emma:lang="en-US" emma:confidence="0">
                  <emma:literal>Cami,</emma:literal>
                </emma:interpretation>
                <emma:interpretation id="interp4" emma:lang="en-US" emma:confidence="0">
                  <emma:literal>Cari,</emma:literal>
                </emma:interpretation>
              </emma:one-of>
            </emma:emma>
          </inkml:annotationXML>
          <inkml:trace contextRef="#ctx0" brushRef="#br0">-2823-7908 26,'16'5'27,"-16"-5"2,0 0 1,0 0-10,0-21 0,0 21-4,0 0-1,0 0-5,-17-14-2,17 14-1,0 0-1,-20-5 0,4 0-1,16 5-2,-26 0 1,26 0-1,-35 5 0,15 0 0,-3-1-1,4 4 0,-6-1 0,7 6 0,-6-4 0,3 5 0,-1-2 0,5 6-2,-3-3 0,4 3 0,2 1 0,2 4 0,-4 0 0,4 5 0,1 2 0,2 7 0,4-2 0,3 5 0,-3-1 0,1 3 0,8 0 0,3-1 0,0-4 0,7-4 0,2 0 0,3-4 0,1-3 0,5-5 0,1-5 0,6-4 0,7-3 0,-4-6 0,-1-4 0,-1-5 0,1 1 0,-6-9 0,4 9 0,-17-11 0,14 19-25,-29-3-16,26-7-1,-26 7 1,0 0 1</inkml:trace>
          <inkml:trace contextRef="#ctx0" brushRef="#br0" timeOffset="676.0387">-2332-7876 59,'0'0'35,"16"-13"0,-16 13 1,0 0-13,0 0-5,0 0-4,-25-7-3,25 7-4,-21 6-2,21-6-1,-32 8-2,15-2 0,-4-1 0,-1 0 0,3 0-2,0 1 0,1-3 0,18-3 0,-25 7 0,25-7 0,0 0 0,-18 9 0,18-9 0,0 0 0,0 26 0,0-8 0,2 5 0,0 8 0,2 8 0,1 5 0,-5 4 0,2 2 0,-2 1 0,0 4 0,1-4 0,-1-2 0,0-3 0,-1-4 0,-1-5 0,2-4 0,0-3 0,2-7 0,-1-4 0,-1-19 0,7 27 0,-7-27 0,11 15 0,-11-15 0,19 2 0,-19-2 0,29-9 0,-19-12-5,19 14-25,-10-9-11,-1-1 0,-3 1 0,-4-1 1</inkml:trace>
          <inkml:trace contextRef="#ctx0" brushRef="#br0" timeOffset="1023.0585">-2192-7644 92,'0'0'37,"0"0"1,8 19 2,-8-19-20,6 32-8,-17-11-4,15 16 0,-11-6-8,5 8 0,-3-6 0,3 2 0,0-5 0,-2 0 0,3-7 0,-3-5 0,4-18 0,-5 19 0,5-19 0,0 0-10,0 0-9,0 0-21,12-23-1,-6 5 2,-3-4-1</inkml:trace>
          <inkml:trace contextRef="#ctx0" brushRef="#br0" timeOffset="1413.0808">-2041-7544 51,'0'0'32,"0"0"2,16 0 1,-16 0-11,2 16-3,-2-16-7,-7 15-3,7-15-2,-21 34-3,1-18-1,5 8-2,-7-6-2,5 3 0,-1-4 0,4-1-1,14-16 0,-21 20 0,21-20 0,0 0-1,0 0 1,0 0 0,0 0-1,19 8 1,-19-8 0,30 6 0,-10 1 0,1 0 0,2 1 1,-2 3-1,2 1-1,-7-3 0,1 3-2,-17-12-4,29 18-10,-29-18-21,0 0-1,15 0 1,-15 0 0</inkml:trace>
          <inkml:trace contextRef="#ctx0" brushRef="#br0" timeOffset="1932.1105">-1749-7871 82,'23'-9'35,"-11"-7"-1,-12 16 3,35-10-25,-31-6-2,-4 16-1,16-11-1,-16 11-2,0 0-1,17 11 0,-17-11 0,7 28 0,-7-7-3,9 14-2,-11 6 0,6 11 0,-2 1 0,1 10 0,-1 2 0,2 2 0,-1-2 0,2-3 0,-1-4 0,1-6 0,1-1 0,-3-7 0,-1-5 0,1-6 0,-4-3 0,-1-7 0,0-4 0,2-19 0,-5 23 0,5-23 0,0 0 0,0 0 0,-16-1 0,16 1 0,-16-15 0,-2-6 0,18 21-33,-19-26-10,19 26-1,-32-23 2</inkml:trace>
          <inkml:trace contextRef="#ctx0" brushRef="#br0" timeOffset="4390.2511">-1162-8382 70,'0'0'34,"0"0"2,18 3 0,-18-3-18,0 0-2,-2 28-4,2-28-3,-16 30-2,1-12-1,8 8-2,-8-3-1,8 3-1,-1-1-2,-1-8-2,10 12-8,-9-8-27,8-21-3,0 0 0,0 0 2</inkml:trace>
          <inkml:trace contextRef="#ctx0" brushRef="#br0" timeOffset="4101.2346">-1402-8288 83,'0'0'36,"0"0"1,0 0 0,0 0-22,0 0-2,0 0-3,0 0-3,20 6-1,-20-6 0,9 19-1,-9-19-5,10 30 0,-3-12 0,4 3 0,-4-2 0,2-1 0,-2-3 0,2 1 0,-9-16 0,14 16 0,-14-16 0,0 0 0,0 0 0,0 0 0,16 9 0,-16-9-6,0 0-6,0 0-15,0-21-13,0 21 0,7-21 1,-7 21 0</inkml:trace>
          <inkml:trace contextRef="#ctx0" brushRef="#br0" timeOffset="27643.5811">-1320-7110 28,'0'0'25,"3"-25"4,-3 25 1,7-16-5,-7 16-4,0 0-2,-10-26-3,10 26-2,0 0-1,7 16-1,-7-16-3,0 31-1,-6-11-2,12 11-6,-8 3 0,5 6 0,-3-5 0,4 2 0,-1-7 0,1-3 0,0-6 0,-4-21 0,14 21-11,-14-21-28,10-30-2,-12 9 1,-3-7-1</inkml:trace>
          <inkml:trace contextRef="#ctx0" brushRef="#br0" timeOffset="28102.6074">-556-7038 73,'0'0'34,"0"0"3,23 12 1,-23-12-21,0 0 0,25 30-4,-25-30-2,15 32-2,-18-17-3,5 10-6,-11-2 0,-2 2 0,-3 3 0,-16-7-38,9-7-3,-2 2 0,-5-6-1</inkml:trace>
        </inkml:traceGroup>
        <inkml:traceGroup>
          <inkml:annotationXML>
            <emma:emma xmlns:emma="http://www.w3.org/2003/04/emma" version="1.0">
              <emma:interpretation id="{F57E2AC1-DCDA-459A-B060-90E1A2171400}" emma:medium="tactile" emma:mode="ink">
                <msink:context xmlns:msink="http://schemas.microsoft.com/ink/2010/main" type="inkWord" rotatedBoundingBox="15031,6180 17518,6060 17544,6598 15057,6718"/>
              </emma:interpretation>
              <emma:one-of disjunction-type="recognition" id="oneOf1">
                <emma:interpretation id="interp5" emma:lang="en-US" emma:confidence="0">
                  <emma:literal>*=k</emma:literal>
                </emma:interpretation>
                <emma:interpretation id="interp6" emma:lang="en-US" emma:confidence="0">
                  <emma:literal>*1=19</emma:literal>
                </emma:interpretation>
                <emma:interpretation id="interp7" emma:lang="en-US" emma:confidence="0">
                  <emma:literal>7=1</emma:literal>
                </emma:interpretation>
                <emma:interpretation id="interp8" emma:lang="en-US" emma:confidence="0">
                  <emma:literal>*1=1</emma:literal>
                </emma:interpretation>
                <emma:interpretation id="interp9" emma:lang="en-US" emma:confidence="0">
                  <emma:literal>7=19</emma:literal>
                </emma:interpretation>
              </emma:one-of>
            </emma:emma>
          </inkml:annotationXML>
          <inkml:trace contextRef="#ctx0" brushRef="#br0" timeOffset="10401.595">1326-7709 95,'0'0'36,"0"0"1,0 0 3,12 21-29,-12-21-2,23 8-2,-7-6-2,14 5-1,3-8-1,4 2-1,2-4-2,0-6-1,5 2-2,-8-7-2,4 10-3,-22-17-10,5 11-20,-23 10-1,0 0 0,0 0 1</inkml:trace>
          <inkml:trace contextRef="#ctx0" brushRef="#br0" timeOffset="10730.6138">1467-7822 93,'-18'-10'35,"18"10"2,0 0 1,-23 0-27,23 0-3,11 15-3,-11-15-2,21 22-2,-21-22 1,30 24-1,-12-12 0,-1-3 0,1 2 1,-18-11 1,25 21 0,-25-21 0,3 30 0,-12-14 0,1 6-1,-12-2-2,1 4 0,-6-4 0,0 1 0,2-7 0,2-4 0,5 1 0,0-13 0,16 2-9,-17-3-20,17 3-11,17-14-1,-1 5 0,11-2 1</inkml:trace>
          <inkml:trace contextRef="#ctx0" brushRef="#br0" timeOffset="10160.5812">1622-7818 83,'-9'-18'36,"9"18"0,0 0 1,0 0-25,0 0-2,0 0 0,4 16-3,-4-16-1,0 32-2,-4-11 0,4 10 0,-3 1-2,3 5 0,-2-4 0,2-1-2,-3-4 0,4-2 0,-2-6 0,1-20 0,1 26-4,-1-26-1,0 0-5,-19 2-8,19-2-16,0 0-6,-20-9 1,20 9 0</inkml:trace>
          <inkml:trace contextRef="#ctx0" brushRef="#br0" timeOffset="11302.6465">2362-7678 93,'0'0'35,"0"0"1,5 21 2,2-5-28,-7-16-3,35-9-2,-6 2-5,1-7-6,14 5-21,2 1-9,-9-10 0,3 9-1,-6-6 0</inkml:trace>
          <inkml:trace contextRef="#ctx0" brushRef="#br0" timeOffset="11125.6364">2360-7834 76,'0'0'36,"21"0"0,-21 0 1,0 0-17,30-9-11,-30 9-2,34-10-2,-13 4-2,7 3-2,-1 1-1,-1-3-3,8 12-6,-34-7-21,24 7-7,-24-7 0,6 23-1</inkml:trace>
          <inkml:trace contextRef="#ctx0" brushRef="#br0" timeOffset="11834.6768">3481-8129 117,'0'0'39,"-21"0"1,21 0-3,-4 15-29,-5 1 1,11 14-4,-5-4-5,6 11 0,-3 0 0,5 4 0,-3-1 0,4 4 0,-3-7 0,1 0 0,-1-4 0,2-6 0,-3-5 0,0-2 0,-2-20 0,-2 21 0,2-21 0,0 0 0,0 0-20,0 0-21,-5-23-2,0 5 2,1-1-1</inkml:trace>
          <inkml:trace contextRef="#ctx0" brushRef="#br0" timeOffset="12198.6977">3603-7973 77,'0'0'37,"16"-5"-1,-16 5 2,21 19-24,-21-19-2,-7 18-2,-9-11-2,9 10-2,-11-6-3,2 8 0,-5-3-1,2 2 0,-1-4-1,4 0 0,16-14-1,-17 19 1,17-19 0,-4 18 2,4-18-3,14 15 0,2-9 0,4 2 0,4-1 0,5 2 0,-1 2 0,4-2 0,3 5 0,-7-9-8,16 12-27,-14-1-5,-7 0-1,-3 5 0</inkml:trace>
        </inkml:traceGroup>
      </inkml:traceGroup>
    </inkml:traceGroup>
    <inkml:traceGroup>
      <inkml:annotationXML>
        <emma:emma xmlns:emma="http://www.w3.org/2003/04/emma" version="1.0">
          <emma:interpretation id="{963295AE-A8CB-46C5-98A1-C4D1B3EA1209}" emma:medium="tactile" emma:mode="ink">
            <msink:context xmlns:msink="http://schemas.microsoft.com/ink/2010/main" type="paragraph" rotatedBoundingBox="11202,8146 16605,7795 16669,8785 11266,9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CAD93B-72BE-40C8-B62F-EEBB007C25CC}" emma:medium="tactile" emma:mode="ink">
              <msink:context xmlns:msink="http://schemas.microsoft.com/ink/2010/main" type="line" rotatedBoundingBox="11202,8146 16605,7795 16669,8785 11266,9137"/>
            </emma:interpretation>
          </emma:emma>
        </inkml:annotationXML>
        <inkml:traceGroup>
          <inkml:annotationXML>
            <emma:emma xmlns:emma="http://www.w3.org/2003/04/emma" version="1.0">
              <emma:interpretation id="{ED73E997-9FBC-413C-BE28-130330C68872}" emma:medium="tactile" emma:mode="ink">
                <msink:context xmlns:msink="http://schemas.microsoft.com/ink/2010/main" type="inkWord" rotatedBoundingBox="11221,8436 11675,8406 11706,8894 11253,8923">
                  <msink:destinationLink direction="with" ref="{0429DF8C-4342-4E50-8733-A804ED6C300E}"/>
                </msink:context>
              </emma:interpretation>
              <emma:one-of disjunction-type="recognition" id="oneOf2">
                <emma:interpretation id="interp10" emma:lang="en-US" emma:confidence="1">
                  <emma:literal>o</emma:literal>
                </emma:interpretation>
                <emma:interpretation id="interp11" emma:lang="en-US" emma:confidence="0">
                  <emma:literal>0</emma:literal>
                </emma:interpretation>
                <emma:interpretation id="interp12" emma:lang="en-US" emma:confidence="0">
                  <emma:literal>O</emma:literal>
                </emma:interpretation>
                <emma:interpretation id="interp13" emma:lang="en-US" emma:confidence="0">
                  <emma:literal>a</emma:literal>
                </emma:interpretation>
                <emma:interpretation id="interp14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14574.8336">-2237-5787 76,'-26'5'36,"8"6"0,-8-1 1,-8-3-22,17 23-1,-20-12-4,15 20-2,-8-8-3,16 12 0,-2-1-3,13 5 2,3-4-2,10 3 0,6-4-1,11-8 1,1-6-2,11-6 0,3-13 0,4-13 0,0-9 0,2-12 0,-6-9 0,-3-2 0,-7-9 0,-13 0 0,-7 1 0,-10 3 0,-9 5 0,-10 8 0,-5 7 0,-6 6 0,-4 11 0,1 3 0,13 16 0,-10-11-18,21 15-22,10 0-1,8-1 0,15-1-1</inkml:trace>
        </inkml:traceGroup>
        <inkml:traceGroup>
          <inkml:annotationXML>
            <emma:emma xmlns:emma="http://www.w3.org/2003/04/emma" version="1.0">
              <emma:interpretation id="{809494F0-88F0-46D6-B8F1-27AA0B19D7B5}" emma:medium="tactile" emma:mode="ink">
                <msink:context xmlns:msink="http://schemas.microsoft.com/ink/2010/main" type="inkWord" rotatedBoundingBox="15028,7897 16605,7795 16669,8785 15093,8888"/>
              </emma:interpretation>
              <emma:one-of disjunction-type="recognition" id="oneOf3">
                <emma:interpretation id="interp15" emma:lang="en-US" emma:confidence="0">
                  <emma:literal>own</emma:literal>
                </emma:interpretation>
                <emma:interpretation id="interp16" emma:lang="en-US" emma:confidence="0">
                  <emma:literal>our</emma:literal>
                </emma:interpretation>
                <emma:interpretation id="interp17" emma:lang="en-US" emma:confidence="0">
                  <emma:literal>won</emma:literal>
                </emma:interpretation>
                <emma:interpretation id="interp18" emma:lang="en-US" emma:confidence="0">
                  <emma:literal>owl</emma:literal>
                </emma:interpretation>
                <emma:interpretation id="interp19" emma:lang="en-US" emma:confidence="0">
                  <emma:literal>owe</emma:literal>
                </emma:interpretation>
              </emma:one-of>
            </emma:emma>
          </inkml:annotationXML>
          <inkml:trace contextRef="#ctx0" brushRef="#br0" timeOffset="15666.896">1477-5987 78,'0'0'37,"-23"1"0,23-1 0,-21 25-21,-5-16-1,19 19-5,-16-7-2,12 16-4,-3-5 1,11 4-3,-3-2 0,12-3-1,1-6 0,9-4 1,5-7-2,5-10 0,6-10 0,3-9 0,1-5 0,1-6 0,-4-2 0,-3-2 0,-3-3 0,-11-1 0,-9-1 0,-6 5 0,-8 2 0,-7 2 0,-5 1 0,-6 6 0,-3 5 0,0 5 0,1 5 0,1 8 0,4 6 0,-1-1-3,16 14-9,-7-7-27,14-16-2,13 28 1,4-19-1</inkml:trace>
          <inkml:trace contextRef="#ctx0" brushRef="#br0" timeOffset="16762.9588">2275-5910 78,'0'0'37,"23"-14"0,-23 14 2,0 0-18,0 0-9,0 0-1,2 28-6,-7-12 1,6 14-3,-6 0 1,7 5-2,-4-2-2,6 2 0,-3-3 0,5-4 0,1-5 0,-7-23 0,14 24 0,-14-24 0,18 0 0,-18 0 0,21-21 0,-7 2 0,-2-9 0,4-4 0,-2 2 0,-1 1 0,-1 2 0,-1 4 0,-3 4 0,-8 19 0,9-16 0,-9 16 0,0 0 0,11 16 0,-6 0 0,2 1 0,2 3 0,-2 1 0,2-2 0,0 2 0,0-1 0,-2-1 0,-7-19 0,15 21 0,-15-21 0,18 10 0,-18-10 0,18-3 0,-18 3 0,25-28 0,-8 7 0,3-9 0,-1-3 0,2-10 0,2-4 0,4-2 0,1 0 0,-3 6 0,-4 5 0,-5 8 0,0 5 0,-4 9 0,-12 16 0,18-14 0,-18 14 0,0 0-33,0 0-7,21 16-3,-21-16 1</inkml:trace>
          <inkml:trace contextRef="#ctx0" brushRef="#br0" timeOffset="16102.921">2319-6362 74,'0'0'37,"16"-7"0,-16 7 2,-16-5-21,18 24-2,-18-12-6,7 20-2,-15-1-1,8 13-2,-12 1-1,-1 16-4,-6 1 0,-4 6 0,-7 4 0,4 3 0,-6-3 0,2 1 0,-1-1 0,6-4 0,1-3 0,6-2 0,1-11 0,10-4 0,5-6 0,2-11 0,11-7 0,5-19 0,16 9-9,-2-25-32,12-7-2,1-8 1,3-4 0</inkml:trace>
        </inkml:traceGroup>
      </inkml:traceGroup>
    </inkml:traceGroup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9:04.1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2ACD5C-05C2-4D5E-9348-F4972639FB9E}" emma:medium="tactile" emma:mode="ink">
          <msink:context xmlns:msink="http://schemas.microsoft.com/ink/2010/main" type="writingRegion" rotatedBoundingBox="1103,10364 11150,9940 11266,12686 1219,13110"/>
        </emma:interpretation>
      </emma:emma>
    </inkml:annotationXML>
    <inkml:traceGroup>
      <inkml:annotationXML>
        <emma:emma xmlns:emma="http://www.w3.org/2003/04/emma" version="1.0">
          <emma:interpretation id="{21DB6444-3817-4119-8EC4-0D0EEE87919D}" emma:medium="tactile" emma:mode="ink">
            <msink:context xmlns:msink="http://schemas.microsoft.com/ink/2010/main" type="paragraph" rotatedBoundingBox="1103,10364 11150,9940 11266,12686 1219,13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4A6DD-9FE2-4173-BFAD-06B8688CC235}" emma:medium="tactile" emma:mode="ink">
              <msink:context xmlns:msink="http://schemas.microsoft.com/ink/2010/main" type="line" rotatedBoundingBox="1103,10364 11150,9940 11203,11191 1156,11616"/>
            </emma:interpretation>
          </emma:emma>
        </inkml:annotationXML>
        <inkml:traceGroup>
          <inkml:annotationXML>
            <emma:emma xmlns:emma="http://www.w3.org/2003/04/emma" version="1.0">
              <emma:interpretation id="{C182D0F2-6507-48D0-A193-77B4DA43644D}" emma:medium="tactile" emma:mode="ink">
                <msink:context xmlns:msink="http://schemas.microsoft.com/ink/2010/main" type="inkWord" rotatedBoundingBox="1103,10364 3164,10278 3204,11234 1144,11321"/>
              </emma:interpretation>
              <emma:one-of disjunction-type="recognition" id="oneOf0">
                <emma:interpretation id="interp0" emma:lang="en-US" emma:confidence="0">
                  <emma:literal>Kosei</emma:literal>
                </emma:interpretation>
                <emma:interpretation id="interp1" emma:lang="en-US" emma:confidence="0">
                  <emma:literal>Kosher</emma:literal>
                </emma:interpretation>
                <emma:interpretation id="interp2" emma:lang="en-US" emma:confidence="0">
                  <emma:literal>Koppel</emma:literal>
                </emma:interpretation>
                <emma:interpretation id="interp3" emma:lang="en-US" emma:confidence="0">
                  <emma:literal>Kosher}</emma:literal>
                </emma:interpretation>
                <emma:interpretation id="interp4" emma:lang="en-US" emma:confidence="0">
                  <emma:literal>kosher}</emma:literal>
                </emma:interpretation>
              </emma:one-of>
            </emma:emma>
          </inkml:annotationXML>
          <inkml:trace contextRef="#ctx0" brushRef="#br0">-12581-3661 32,'0'0'32,"0"0"4,0 0-1,0 0-12,0 0-2,0 0-3,0 0-3,0 0-4,5 16-2,1 11-2,-12-3 0,12 15-2,-6 3-1,2 11-4,-4 1 0,2 4 0,3-2 0,-1-1 0,7-4 0,-4-2 0,1-5 0,-5-9 0,3-7 0,-2-5 0,-1-5 0,-1-18 0,4 17 0,-4-17 0,0 0 0,-11-23 0,11 23-9,-5-42-11,7 18-22,-4-6-1,0-2 3,0-1-1</inkml:trace>
          <inkml:trace contextRef="#ctx0" brushRef="#br0" timeOffset="411.0234">-12226-3573 76,'0'0'40,"25"4"-2,-25-4 3,7 19-19,-3 9-12,-24-12-1,11 14-3,-10 2 0,-2 4-4,-7 0 1,-3 1-1,-9-2-2,-6 0 0,5-2 0,2-5 0,6-7 0,5-5 0,5-3 0,3-6 0,20-7 0,0 0 0,0 0 0,25 12 0,0-9 0,-1 4 0,5 2 0,4 3 0,3 3 0,-5 0 0,-1 3 0,0-4 0,-5 2 0,-5-7-2,3 5-5,-23-14-10,28-11-23,-12 1-2,0-6 2,-6-4-1</inkml:trace>
          <inkml:trace contextRef="#ctx0" brushRef="#br0" timeOffset="800.0458">-12060-3242 101,'0'0'39,"9"17"0,-9-17 1,6 34-30,-6-34-1,0 28-2,0-28-3,10 31-1,-10-31-2,16 27 1,-16-27-2,12 17 0,-12-17 0,22 6 0,-22-6 0,26-9 0,-26 9 0,20-27 0,-3 6 0,-4-5 0,-1-4 0,-1 0 0,-6-1 0,-3 2 0,-2 5 0,-9 8 0,9 16 0,-30-10 0,7 18 0,-7 6 0,-4 6 0,1 3 0,3 1 0,5-5 0,7 6 0,2-14-7,22 11-5,-6-22-26,19 7-3,8-12 1,4-2-1</inkml:trace>
          <inkml:trace contextRef="#ctx0" brushRef="#br0" timeOffset="1201.0687">-11549-3385 94,'-25'4'38,"10"-1"1,-3 3 1,-12-12-27,25 24-3,-20-15-2,14 13-3,-6-3 0,17-13-2,-23 28-3,14-13 0,5 1 0,4-16 0,2 28 0,-2-28 0,14 27 0,-14-27 0,32 26 0,-11-14 0,-5-1 0,7 0 0,-7-3 0,2 1 0,-18-9 0,12 21 0,-12-21 0,-14 27 0,-2-15 0,-5-2 0,-1 3 0,-2-6 0,24-7 0,-34 8 0,34-8-15,0 0-26,0 0-2,0 0 1,2-26 0</inkml:trace>
          <inkml:trace contextRef="#ctx0" brushRef="#br0" timeOffset="1950.1116">-11476-3139 87,'0'0'33,"0"0"-1,42-1 1,-7-6-35,8 3-6,-8-7-4,9 13-2,-12-7-1,5 14 5,-16-2 6,-5 5 4,-7 11 7,-9-23 6,-9 39 5,-8-29 3,20 16 0,-3-26-4,-2 27-6,2-27-3,25 7-3,-9-12 0,9 1-2,3-8-1,4-1 0,-4-4 0,2-2-2,-7-2 0,-7 5 0,2 0 0,-18 16 0,21-16 0,-21 16 0,0 0 0,0 0-2,-12 28-3,12-28-8,-2 18-27,2-18 0,9 17 0,-9-17-1</inkml:trace>
          <inkml:trace contextRef="#ctx0" brushRef="#br0" timeOffset="1572.0899">-11430-3339 82,'0'0'38,"19"-11"-2,-19 11 3,27 18-25,-27-18-4,35 0-2,-35 0-2,32 9-1,-32-9 0,26 16 0,-26-16-1,14 26-1,-15-8-3,-5 6 0,-6 1 0,1 6 0,-3 1 0,-2 1 0,2 1 0,0-4 0,2-2 0,6-4 0,8-3 0,2-5 0,-4-16 0,26 20 0,-5-13 0,-21-7-5,48-20-36,-30 6-1,-18 14 0,16-31 0</inkml:trace>
          <inkml:trace contextRef="#ctx0" brushRef="#br0" timeOffset="2223.1272">-10557-3929 122,'0'0'42,"-18"24"1,7 24-1,-19 3-36,21 22-6,-5 8 0,9 9 0,1 3 0,6-2 0,0-5 0,1-6 0,5-12 0,-1-10 0,1-14 0,-2-12 0,-1-4 0,-5-28-20,0 0-23,0 0-1,-2-16 0</inkml:trace>
        </inkml:traceGroup>
        <inkml:traceGroup>
          <inkml:annotationXML>
            <emma:emma xmlns:emma="http://www.w3.org/2003/04/emma" version="1.0">
              <emma:interpretation id="{AE5B08F5-6F0D-4BEE-A1B8-57682025F7A3}" emma:medium="tactile" emma:mode="ink">
                <msink:context xmlns:msink="http://schemas.microsoft.com/ink/2010/main" type="inkWord" rotatedBoundingBox="4343,10446 5317,10405 5351,11220 4377,11262"/>
              </emma:interpretation>
              <emma:one-of disjunction-type="recognition" id="oneOf1">
                <emma:interpretation id="interp5" emma:lang="en-US" emma:confidence="0">
                  <emma:literal>Res</emma:literal>
                </emma:interpretation>
                <emma:interpretation id="interp6" emma:lang="en-US" emma:confidence="0">
                  <emma:literal>Des</emma:literal>
                </emma:interpretation>
                <emma:interpretation id="interp7" emma:lang="en-US" emma:confidence="0">
                  <emma:literal>Ros</emma:literal>
                </emma:interpretation>
                <emma:interpretation id="interp8" emma:lang="en-US" emma:confidence="0">
                  <emma:literal>Ras</emma:literal>
                </emma:interpretation>
                <emma:interpretation id="interp9" emma:lang="en-US" emma:confidence="0">
                  <emma:literal>Re,</emma:literal>
                </emma:interpretation>
              </emma:one-of>
            </emma:emma>
          </inkml:annotationXML>
          <inkml:trace contextRef="#ctx0" brushRef="#br0" timeOffset="3001.1717">-9336-3617 104,'0'0'40,"12"30"1,-9-3 1,-22-3-30,30 29-2,-22-6-4,13 17-6,-7-3 0,10 6 0,-10-4 0,6 0 0,-1-8 0,0-11 0,0-11 0,0-8 0,-1-9 0,1-16 0,0 0 0,-2-37 0,4-2 0,-6-15 0,11-13 0,-2-14 0,2-2 0,-8-1 0,4 3 0,-1 7 0,5 9 0,-2 11 0,-1 14 0,3 13 0,4 4 0,8 13 0,0 8 0,6 13 0,3 8 0,2 13 0,6 6 0,3 10 0,-8 3 0,0 7 0,-5 0 0,-7 0 0,-13-6 0,-13-3 0,-9-6 0,-11-5 0,-6-6 0,1-11 0,-5-3 0,5-10 0,4-1 0,8-5 0,20-2 0,-16 5 0,16-5 0,16 13 0,0-3 0,5 4 0,4 0 0,7 2 0,0 2 0,-8-6 0,7 4 0,-16-20-2,17 8-39,-14-8 0,1-4-2,-19 8 1</inkml:trace>
          <inkml:trace contextRef="#ctx0" brushRef="#br0" timeOffset="3254.1861">-8819-3147 87,'16'-15'37,"2"3"1,-18 12 1,19-38-20,-19 38-7,7-25-2,-7 25-3,-14-16-1,14 16-6,-21-3 0,2 11 0,1 1 0,2 9 0,0 3 0,14 7 0,-1 2 0,1 1 0,4-1 0,10 0 0,4-2 0,7-8 0,9-3 0,-9-26-3,14 4-39,0-14-1,6-6 0,-5-13 0</inkml:trace>
          <inkml:trace contextRef="#ctx0" brushRef="#br0" timeOffset="3663.2096">-8435-3358 123,'0'0'41,"-11"21"2,11-21 0,-17 14-38,13 3-5,4-17 0,-14 16 0,14-16 0,-9 20 0,9-20 0,0 21 0,0-21 0,11 26 0,-3-10 0,1 1 0,4 1 0,-1 1 0,2-1 0,0-1 0,-3 1 0,-11-18 0,18 26 0,-18-26 0,8 20 0,-8-20 0,-12 17 0,12-17 0,-21 11 0,21-11 0,-30 7 0,10-9 0,4 6 0,-3-10 0,19 6 0,-28-7-12,28 7-32,0 0 0,0 0 1,9-21 0</inkml:trace>
        </inkml:traceGroup>
        <inkml:traceGroup>
          <inkml:annotationXML>
            <emma:emma xmlns:emma="http://www.w3.org/2003/04/emma" version="1.0">
              <emma:interpretation id="{35A14873-9358-4127-B1F4-144E61160347}" emma:medium="tactile" emma:mode="ink">
                <msink:context xmlns:msink="http://schemas.microsoft.com/ink/2010/main" type="inkWord" rotatedBoundingBox="6418,10474 7454,10430 7492,11348 6456,11392"/>
              </emma:interpretation>
              <emma:one-of disjunction-type="recognition" id="oneOf2">
                <emma:interpretation id="interp10" emma:lang="en-US" emma:confidence="0">
                  <emma:literal>for</emma:literal>
                </emma:interpretation>
                <emma:interpretation id="interp11" emma:lang="en-US" emma:confidence="0">
                  <emma:literal>fee</emma:literal>
                </emma:interpretation>
                <emma:interpretation id="interp12" emma:lang="en-US" emma:confidence="0">
                  <emma:literal>foe</emma:literal>
                </emma:interpretation>
                <emma:interpretation id="interp13" emma:lang="en-US" emma:confidence="0">
                  <emma:literal>Geer</emma:literal>
                </emma:interpretation>
                <emma:interpretation id="interp14" emma:lang="en-US" emma:confidence="0">
                  <emma:literal>fem</emma:literal>
                </emma:interpretation>
              </emma:one-of>
            </emma:emma>
          </inkml:annotationXML>
          <inkml:trace contextRef="#ctx0" brushRef="#br0" timeOffset="5233.2994">-6786-3638 73,'12'-26'36,"-12"26"1,2-26 1,-20 3-19,18 23-3,-27-23-5,27 23-2,-31-12-2,11 13-2,-12-4-1,1 10-4,-5-4 0,8 11 0,-4-3 0,2 5 0,4 1 0,4 3 0,5 1 0,10 5 0,1 4 0,6 7 0,4 5 0,8 7 0,-1 6 0,8 6 0,3 3 0,-1 4 0,0-1 0,4 0 0,-2-6 0,-9-6 0,3-8 0,-9-12 0,-1-7 0,-2-8 0,-5-20 0,0 0 0,-21-9 0,-4-19 0,2 7 0,-18-23-23,15 16-11,-22-13-3,13 18 2,-9-7 2,12 16 3,2-3 10,30 17 8,-25-12 16,25 12 13,0 0 3,23-22 1,-2 5-1,18 5-3,4-6-5,4 2-12,10 13-20,-13-20-5,18 21-3,-20-16 1</inkml:trace>
          <inkml:trace contextRef="#ctx0" brushRef="#br0" timeOffset="5638.3225">-6749-3188 85,'0'0'36,"8"21"2,-8-21 2,0 0-21,23 25-6,-23-25-2,25 9-3,-25-9-3,20 1-5,-20-1 0,24-7 0,-24 7 0,14-19 0,-14 19 0,0-32 0,-1 15 0,-3 1 0,4 16 0,-16-26 0,16 26 0,-23-9 0,23 9-4,-19 16-8,21 12-11,-9-7-14,3 0-4,11 2 3,2 1 4,-9-24 14,26 25 11,-6-20 11,-4-14 15,5-3 17,2-2 4,-5-7 0,-2-11-2,7 17-12,-16-24-8,16 20-5,-20-10-9,9 12-2,-1-6 0,-11 23 0,32-25 0,-11 11 0,20 13-34,-4 2-6,5 3-1,8 3 1</inkml:trace>
        </inkml:traceGroup>
        <inkml:traceGroup>
          <inkml:annotationXML>
            <emma:emma xmlns:emma="http://www.w3.org/2003/04/emma" version="1.0">
              <emma:interpretation id="{AA4FAC06-E00C-413D-942A-4FF25DBE8CBD}" emma:medium="tactile" emma:mode="ink">
                <msink:context xmlns:msink="http://schemas.microsoft.com/ink/2010/main" type="inkWord" rotatedBoundingBox="8900,10215 11157,10120 11200,11121 8943,11217"/>
              </emma:interpretation>
              <emma:one-of disjunction-type="recognition" id="oneOf3">
                <emma:interpretation id="interp15" emma:lang="en-US" emma:confidence="0">
                  <emma:literal>Ells')</emma:literal>
                </emma:interpretation>
                <emma:interpretation id="interp16" emma:lang="en-US" emma:confidence="0">
                  <emma:literal>¥ (s')</emma:literal>
                </emma:interpretation>
                <emma:interpretation id="interp17" emma:lang="en-US" emma:confidence="0">
                  <emma:literal>? (s')</emma:literal>
                </emma:interpretation>
                <emma:interpretation id="interp18" emma:lang="en-US" emma:confidence="0">
                  <emma:literal>Eos)</emma:literal>
                </emma:interpretation>
                <emma:interpretation id="interp19" emma:lang="en-US" emma:confidence="0">
                  <emma:literal># (s')</emma:literal>
                </emma:interpretation>
              </emma:one-of>
            </emma:emma>
          </inkml:annotationXML>
          <inkml:trace contextRef="#ctx0" brushRef="#br0" timeOffset="11738.6714">-4807-3680 95,'0'0'37,"0"0"3,16-17 0,7 22-25,-23-5-2,37-12-4,-20 1-3,20 11-6,-7-5 0,8 5 0,-3-4 0,4 2 0,-6 1 0,5-1 0,-1 4 0,-4-2 0,-3 1 0,-5-1 0,-6 7 0,-19-7 0,25 16-3,-25-16-32,-19 16-6,3-4-2,-5 2 3</inkml:trace>
          <inkml:trace contextRef="#ctx0" brushRef="#br0" timeOffset="11446.6547">-4800-3724 89,'9'-16'37,"-9"16"2,0 0 1,0 0-23,0 0-3,10 16-3,-10-16-3,4 30-8,-4-9 0,3 11 0,-3 1 0,6 13 0,-10 0 0,9 3 0,-1-2 0,-2 1 0,-1-4 0,1-2 0,2-7 0,-3-7 0,7-3 0,-5-8 0,-3-17 0,-2 18 0,2-18 0,0 0 0,0 0 0,-7-35 0,7 35-21,6-25-21,-8 0-1,-4-3 1,3-3 1</inkml:trace>
          <inkml:trace contextRef="#ctx0" brushRef="#br0" timeOffset="12665.7245">-4738-3910 102,'-7'16'38,"7"-16"1,0 0 0,15 5-27,-15-5-3,16-14-1,-7-2 0,11 7-8,-6-8 0,5 3 0,-5-2 0,2 4 0,2-1 0,-2 12 0,0 2 0,0 8 0,-16-9 0,30 28 0,-11-8 0,2 1 0,4-2 0,0-5 0,0-7 0,-4-5 0,2 0 0,-4-13 0,11 11-2,-16-16-39,-1-1-1,-8-4-1,0-1 1</inkml:trace>
          <inkml:trace contextRef="#ctx0" brushRef="#br0" timeOffset="12201.6978">-4692-3149 91,'0'0'36,"-9"24"1,9-24 1,0 0-22,30 7-5,-30-7-4,40-5-3,-11-2-1,6 0-1,0 2-3,1-6-2,4 11-5,-17-12-17,4 5-13,1 5 0,-28 2-1,28-9 1</inkml:trace>
          <inkml:trace contextRef="#ctx0" brushRef="#br0" timeOffset="11988.6857">-4712-3441 86,'0'0'38,"0"0"2,0 0-1,4 28-8,-4-28-23,24-7-1,-6 2-3,14 1-2,1-3-2,5 2 0,2 0 0,-1 0 0,0 5-5,-16-7-7,12 12-18,-17 2-10,-18-7 1,2 30 0,-20-14 0</inkml:trace>
          <inkml:trace contextRef="#ctx0" brushRef="#br0" timeOffset="15085.8628">-4016-4000 60,'0'0'35,"0"0"1,0 0 1,19 4-15,-19-4-4,0 0-4,0 0-3,-1 35-3,1-35-1,-4 42-2,0-17-3,4 8-2,0-5 0,2 6 0,0-4 0,3-2 0,1-4 0,-6-4 0,1-3 0,-1-17 0,6 26 0,-6-26 0,5 16-15,-5-16-25,0 0-2,0 0 1,0-28 0</inkml:trace>
          <inkml:trace contextRef="#ctx0" brushRef="#br0" timeOffset="15536.8887">-3584-3901 81,'0'0'38,"0"0"0,0 0 1,0 0-17,-40 10-9,31 11-2,-18-5-3,12 12-3,-10 0-5,7 9 0,-5 0 0,7 9 0,2-2 0,4 9 0,-3-4 0,8 3 0,0-1 0,1 0 0,6-1 0,-4-7 0,6 0 0,3-10 0,2-5 0,-6-9 0,18-3 0,-21-16 0,39 4-32,-18-13-9,-1-2-2,-1-3 2,1-1-1</inkml:trace>
          <inkml:trace contextRef="#ctx0" brushRef="#br0" timeOffset="16106.9213">-3218-3685 92,'0'0'36,"0"0"2,-21-12 0,3 26-22,-5-20-4,23 6-3,-32 16-2,32-16-2,-37 23-3,37-23-2,-30 26 0,30-26 0,-18 23 0,18-23 0,-5 21 0,5-21 0,9 18 0,-9-18 0,23 17 0,-7-6 0,0 0 0,5 1 0,0 0 0,2 0 0,2 2 0,1 6 0,-6-1 0,-1 2 0,-3 0 0,-5 0 0,-4 0 0,-6 2 0,1-2 0,-9 0 0,-7-3 0,-4 0 0,1-3 0,-5-1 0,3-1 0,1-4 0,-5-4 0,4-5 0,19 0 0,-34-7 0,34 7 0,-26-18-5,26 18-37,-12-23 0,12 23 0,-7-26 1</inkml:trace>
          <inkml:trace contextRef="#ctx0" brushRef="#br0" timeOffset="16416.9389">-2920-3849 88,'0'0'38,"2"23"0,0-7 1,-8 9-16,6-25-14,-1 37-3,-3-18-2,6 0-2,1-3-2,-3-16-2,9 28-4,-9-28-15,0 0-16,0 0-3,0 0 2,21-17-1</inkml:trace>
          <inkml:trace contextRef="#ctx0" brushRef="#br0" timeOffset="16757.9585">-2740-4028 109,'25'16'40,"-13"0"3,2 7-1,15 19-27,-22-12-9,21 24-6,-10-3 0,3 9 0,-9 0 0,6 10 0,-9-2 0,1 1 0,-12-2 0,-3-6 0,-11-3 0,-1-3 0,1-10 0,-6-8 0,3-5 0,-2-14 0,8-1 0,-17-22 0,30 5-43,-30-16-2,8 0 0,-7-7 0</inkml:trace>
        </inkml:traceGroup>
      </inkml:traceGroup>
      <inkml:traceGroup>
        <inkml:annotationXML>
          <emma:emma xmlns:emma="http://www.w3.org/2003/04/emma" version="1.0">
            <emma:interpretation id="{D2FB2ADB-2CD7-4764-98A9-2C157250E29C}" emma:medium="tactile" emma:mode="ink">
              <msink:context xmlns:msink="http://schemas.microsoft.com/ink/2010/main" type="line" rotatedBoundingBox="2559,11638 10456,11432 10493,12838 2596,13044"/>
            </emma:interpretation>
          </emma:emma>
        </inkml:annotationXML>
        <inkml:traceGroup>
          <inkml:annotationXML>
            <emma:emma xmlns:emma="http://www.w3.org/2003/04/emma" version="1.0">
              <emma:interpretation id="{7E18BEE6-D267-4E45-91FA-521C7EE95576}" emma:medium="tactile" emma:mode="ink">
                <msink:context xmlns:msink="http://schemas.microsoft.com/ink/2010/main" type="inkWord" rotatedBoundingBox="2630,11638 5773,11880 5668,13243 2525,13001"/>
              </emma:interpretation>
              <emma:one-of disjunction-type="recognition" id="oneOf4">
                <emma:interpretation id="interp20" emma:lang="en-US" emma:confidence="0">
                  <emma:literal>(it-trek....</emma:literal>
                </emma:interpretation>
                <emma:interpretation id="interp21" emma:lang="en-US" emma:confidence="0">
                  <emma:literal>(it-tike...</emma:literal>
                </emma:interpretation>
                <emma:interpretation id="interp22" emma:lang="en-US" emma:confidence="0">
                  <emma:literal>(it-trice...</emma:literal>
                </emma:interpretation>
                <emma:interpretation id="interp23" emma:lang="en-US" emma:confidence="0">
                  <emma:literal>(it-trike...</emma:literal>
                </emma:interpretation>
                <emma:interpretation id="interp24" emma:lang="en-US" emma:confidence="0">
                  <emma:literal>(H2/n,&lt;..:</emma:literal>
                </emma:interpretation>
              </emma:one-of>
            </emma:emma>
          </inkml:annotationXML>
          <inkml:trace contextRef="#ctx0" brushRef="#br1" timeOffset="252085.4185">-10175-2000 76,'-15'-9'37,"15"9"-1,0 0 2,-2-18-23,2 18-3,0 0-3,17-7-3,-17 7-1,18-3-1,-18 3 0,21 5-1,-21-5-1,20 14 1,-20-14-1,16 23 1,-16-23-3,3 28 0,-3-28 0,-12 26 0,12-26 0,-21 27 0,21-27 0,-23 21 0,23-21 0,-25 14 0,25-14 0,-16 7 0,16-7 0,0 0 0,0 0 0,0 0 0,0 0 0,0 0 0,25 0 0,-25 0 0,33-2 0,-12 0 0,-3 2 0,0-1 0,-1 6 0,-17-5-10,36 9-13,-36-9-17,16 5-2,-16-5 2,0 0-1</inkml:trace>
          <inkml:trace contextRef="#ctx0" brushRef="#br1" timeOffset="252581.4469">-9585-2420 70,'12'-18'37,"-12"18"1,0 0 1,20 4-19,-20-4-3,0 0-3,-23 17-5,18 10-1,-17-5-5,3 13-3,-11 4 0,2 14 0,-6 3 0,2 7 0,-5 1 0,4 4 0,1-1 0,2 1 0,5-1 0,2-7 0,0-6 0,4-3 0,3-7 0,4-3 0,-2-10 0,3-6 0,6-6 0,5-19 0,-7 18 0,7-18 0,0 0-6,3-30-31,11 9-5,-1-7-1,1 0 2</inkml:trace>
          <inkml:trace contextRef="#ctx0" brushRef="#br1" timeOffset="253370.492">-9679-1895 71,'16'-16'36,"-16"16"2,0 0 0,0 0-16,11 16-8,-11-16-5,-4 32-1,-1-13-3,5 9-1,-3-2-2,4 4 0,1-3 0,2-1-1,-3-3-1,3-7-1,-4-16 0,5 17-2,-5-17-1,0 0-4,0 0-6,2-23-16,-6 6-10,-1-2 2,5 19 8,-19-36 12,19 36 7,-11-19 6,11 19 9,0 0 15,0 0 12,0 0-1,0 0-7,27 4-9,-27-4-6,24 0-3,-24 0-1,36-7-1,-19 0 0,3-1-2,-4 1 0,1 0-1,1 0 1,0-3-1,-3-1 0,1 1-1,4-3 0,-20 13-1,30-29 0,-20 11 0,-3 2-1,-3-3 1,-1 3 2,-3 16 1,-8-25 2,8 25 2,-9-15 0,9 15 2,0 0 1,0 0-1,0 0 1,-4 21-1,4-21-2,2 24 0,-2-24-1,-3 35 1,3-15-3,3 6-2,-3-3 0,0 3 0,-2 1 0,4-1 0,2-1 0,-3-1 0,3-4 0,-1-3 0,-3-17 0,13 23 0,-13-23 0,0 0 0,19 7 0,-21-25-11,22 13-25,-20 5-6,10-19 1,-10 19-1</inkml:trace>
          <inkml:trace contextRef="#ctx0" brushRef="#br1" timeOffset="253672.5093">-9163-1716 118,'0'0'41,"10"27"2,-10-12-2,15 5-32,-15-20-6,-4 33-3,4-15 0,0 3 0,2 0 0,1-4 0,1 5 0,-4-22 0,14 43-22,-9-25-19,-1-2-1,-4-16 0,9 21-1</inkml:trace>
          <inkml:trace contextRef="#ctx0" brushRef="#br1" timeOffset="256184.653">-8727-2253 47,'0'0'31,"0"0"4,0 0-1,0 0-11,0 0-7,0 0-1,0 0-4,0 0-2,0 0-2,0 0 0,0 0-1,0 0-2,0 0 0,-20 14-1,20-14 0,-17 19-3,17-19 0,-25 28 0,9-14 0,2 7 0,-5-3 0,3 1 0,-2-1 0,2-2 0,16-16 0,-28 26 0,28-26 0,-23 16 0,23-16 0,0 0 0,0 0 0,0 0 0,0 0 0,-12 17 0,12-17 0,0 0 0,0 0 0,17 20 0,-17-20 0,20 15 0,-20-15 0,30 21 0,-30-21 0,33 27 0,-17-17 0,-16-10 0,25 23 0,-25-23 0,19 18 0,-19-18 0,16 9 0,-16-9 0,18 3 0,-18-3-10,26-2-14,-26 2-17,18-10-1,-18 10 2,0 0-1</inkml:trace>
          <inkml:trace contextRef="#ctx0" brushRef="#br1" timeOffset="250551.3307">-10722-2354 88,'0'0'35,"0"0"2,0 0 1,0 0-23,-3 18-4,8 3-2,-12-5-1,10 14-3,-8-6 1,7 13-3,-4-3-3,4 3 0,-2-4 0,2-3 0,1-4 0,1-1 0,-1-8 0,-3-17 0,2 21 0,-2-21 0,0 0 0,0 0 0,0 0 0,7-21 0,-7 21-10,2-33-5,14 26-11,-16 7-15,5-33 1,-3 17 0,0-2 3,-1 2 10,-1 16 10</inkml:trace>
          <inkml:trace contextRef="#ctx0" brushRef="#br1" timeOffset="250726.3408">-10669-2153 11,'-2'-18'30,"2"18"2,0 0 3,25-9-2,-25 9-4,14-17-10,7 19-6,-21-2-4,36-16-4,-20 3-2,7 6-1,0-1 0,-6-1-2,6 4 0,-7-2-3,3 8-4,-19-1-13,0 0-16,23-8 0,-23 8 1,0 0-2</inkml:trace>
          <inkml:trace contextRef="#ctx0" brushRef="#br1" timeOffset="251055.3595">-10372-2424 91,'7'-16'39,"-7"16"1,0 0 1,-13-17-23,13 17-5,6 21-4,-5 0-5,-6-2-4,3 11 0,-10 2 0,10 8 0,-7 6 0,8 1 0,-1-1 0,2-2 0,0-5 0,2-3 0,5-6 0,-4-5 0,6-9 0,-9-16 0,0 0 0,0 0 0,16 0 0,-20-27-13,17 8-30,-11 1 1,-2 18 0,1-26 0</inkml:trace>
          <inkml:trace contextRef="#ctx0" brushRef="#br1" timeOffset="298939.0984">-10920-2532 17,'16'2'27,"-16"-2"5,0 0 2,2-16-9,-2 16-4,0 0 1,-23-10-5,21 26-1,-24-13-5,15 22-2,-14-1-2,9 22-1,-12 7-1,7 19 1,-7 3-6,5 20 0,3 5 0,6 11 0,11 0 0,12-1 0,7-6 0,17-6 0,18 3 0,0-19-32,20-15-10,5-11-1,-5-21 0</inkml:trace>
          <inkml:trace contextRef="#ctx0" brushRef="#br1" timeOffset="256845.6908">-8402-2050 86,'0'0'36,"0"0"2,0 0 0,-20-19-24,20 19-4,0 0-3,0 0-2,0 0-2,0 0-1,0 0-1,20 4-2,-20-4-2,0 0-6,30-13-19,-30 13-11,21-3 0,-21 3 0,21-4 0</inkml:trace>
          <inkml:trace contextRef="#ctx0" brushRef="#br1" timeOffset="257034.7016">-8222-2064 86,'9'-15'33,"-9"15"1,0 0 0,0 0-27,0 0-4,15-9-6,-15 9-16,0 0-15,20-6 2,-20 6-3,18 2 2</inkml:trace>
          <inkml:trace contextRef="#ctx0" brushRef="#br1" timeOffset="257243.7135">-8072-2067 89,'0'0'37,"0"0"0,0 0 0,0 0-24,16-2-7,-16 2-3,0 0-6,0 0-7,7-17-11,-7 17-14,0 0 0,16-2-3,-16 2 4</inkml:trace>
          <inkml:trace contextRef="#ctx0" brushRef="#br1" timeOffset="257334.7187">-7998-2044 38,'0'0'24,"0"0"-1,0 0-7,0 0-13,12-25-19,-12 25-6,0 0-1,18 5 0</inkml:trace>
        </inkml:traceGroup>
        <inkml:traceGroup>
          <inkml:annotationXML>
            <emma:emma xmlns:emma="http://www.w3.org/2003/04/emma" version="1.0">
              <emma:interpretation id="{E65D7CF2-A2E2-45B6-A12B-50EBE92AE283}" emma:medium="tactile" emma:mode="ink">
                <msink:context xmlns:msink="http://schemas.microsoft.com/ink/2010/main" type="inkWord" rotatedBoundingBox="8562,11482 10456,11432 10490,12733 8596,12782"/>
              </emma:interpretation>
              <emma:one-of disjunction-type="recognition" id="oneOf5">
                <emma:interpretation id="interp25" emma:lang="en-US" emma:confidence="0">
                  <emma:literal>antitank</emma:literal>
                </emma:interpretation>
                <emma:interpretation id="interp26" emma:lang="en-US" emma:confidence="0">
                  <emma:literal>crinite))</emma:literal>
                </emma:interpretation>
                <emma:interpretation id="interp27" emma:lang="en-US" emma:confidence="0">
                  <emma:literal>cityite))</emma:literal>
                </emma:interpretation>
                <emma:interpretation id="interp28" emma:lang="en-US" emma:confidence="0">
                  <emma:literal>crinites))</emma:literal>
                </emma:interpretation>
                <emma:interpretation id="interp29" emma:lang="en-US" emma:confidence="0">
                  <emma:literal>centricity))</emma:literal>
                </emma:interpretation>
              </emma:one-of>
            </emma:emma>
          </inkml:annotationXML>
          <inkml:trace contextRef="#ctx0" brushRef="#br1" timeOffset="289335.5491">-4703-1918 61,'21'26'34,"-21"-26"0,6 25 0,3-3-17,-9-22-3,3 39-4,-6-20-4,10 6-3,-4-6 0,2 2-1,-5-21-1,7 30-1,-7-30-2,0 0-6,9 20-13,-9-20-15,0 0 1,0 0-2,0 0 2</inkml:trace>
          <inkml:trace contextRef="#ctx0" brushRef="#br1" timeOffset="289544.561">-4699-1750 41,'0'0'29,"28"-5"2,-28 5 1,18-18-17,3 18 0,-21 0-3,40-10-5,-22 1-2,7 4-2,-6-2-3,-3-6-6,9 3-15,-2 5-11,-16-16 0,12 12-1,-15-14 1</inkml:trace>
          <inkml:trace contextRef="#ctx0" brushRef="#br1" timeOffset="289845.5782">-4440-2026 44,'0'0'33,"11"-21"1,-11 21 2,0 0-12,0 0-5,3 18-4,-3-18-4,0 21-3,0-21-1,-1 35-2,-6-14 0,10 7-2,-3 0 0,2 2-1,-4 0 0,6 2-1,-3-6 0,3 0-1,5-3 0,0-7 2,-9-16-4,24 19 1,-6-15-2,-18-4-3,33-7-18,-33 7-15,22-28-1,-22 28 0,8-32 0</inkml:trace>
          <inkml:trace contextRef="#ctx0" brushRef="#br1" timeOffset="290155.596">-4119-1720 116,'0'0'39,"15"18"2,-15-18-1,0 0-32,-7 28-1,7-28-3,-2 35-4,2-14 0,2 2 0,1 7-2,-6-13-13,8 11-25,-2-1-1,-3-6 1,0 0-2</inkml:trace>
          <inkml:trace contextRef="#ctx0" brushRef="#br1" timeOffset="288974.5284">-4233-2609 70,'0'0'35,"2"-16"0,-2 16 2,0 0-20,0 0-1,-11 23-5,-12-18-3,9 16-1,-14-3-2,3 14 0,-12-1-1,-2 10-1,-10 1-1,3 9-2,-4 1 0,1 3 0,-2-1 0,1 4 0,3-5 0,4-2 0,4-3 0,1-8 0,4 0 0,0-5 0,8 1 0,-1-10-3,5 4-1,-5-13-3,13 13-8,-7-12-25,5-11 0,16-7 1,0 0 0</inkml:trace>
          <inkml:trace contextRef="#ctx0" brushRef="#br1" timeOffset="299934.1553">-3954-2714 88,'3'-20'37,"-3"20"1,4-16 1,-4 16-22,0 0-4,0 0-3,0 0-2,0 0-3,16 29-5,-4-3 0,-3 0 0,7 15 0,-2 6 0,5 9 0,-3 8 0,2 8 0,-4 5 0,-2 6 0,-1 3 0,-2 2 0,-6-4 0,-3-5 0,-3-11 0,-3-11 0,-2-10 0,-5-15 0,6-6 0,-12-28 0,19 2-41,-25-5-2,25 5-1,-28-23-1</inkml:trace>
          <inkml:trace contextRef="#ctx0" brushRef="#br1" timeOffset="288085.4776">-5156-2644 79,'0'0'36,"0"0"0,8-19 1,-8 19-21,30-8-3,-30 8-5,43-8-3,-19 2-1,10 6 0,-2-3-2,1 3 0,1-7-1,3 2 0,-4-1 0,3 1-1,-4-2 1,-4 2-1,-3-2 0,-8 1 0,-17 6 1,20-1-1,-20 1 1,0 0 0,1 19-1,-6-3 1,-2 0-1,2 1 1,1 4-1,-1-3-1,5 1 0,0-19-4,5 30-6,-5-30-27,0 0-1,0 0 0,0 0 0</inkml:trace>
          <inkml:trace contextRef="#ctx0" brushRef="#br1" timeOffset="288365.4936">-5123-2340 92,'-18'14'34,"18"-14"0,0 0 1,18-7-28,7 7-2,-9-5 0,8 5-3,1 0-4,-7-6-15,-18 6-17,35 6 0,-35-6 0,20 7-2</inkml:trace>
          <inkml:trace contextRef="#ctx0" brushRef="#br1" timeOffset="287704.4558">-5005-2597 82,'0'0'37,"0"0"-1,0 0 1,0 0-19,0 0-5,0 0-4,0 0-4,0 0 0,0 0-1,9 28 0,-9-28-1,0 29-1,-2-12-2,6 2 0,-6 3 0,2-3 0,0 0 0,0-1 0,0-1 0,0-17 0,-2 27 0,2-27 0,-1 19-5,1-19-14,0 0-19,-16-9-3,16 9 1,-9-21 0</inkml:trace>
          <inkml:trace contextRef="#ctx0" brushRef="#br1" timeOffset="301180.2266">-3349-2453 69,'0'0'34,"0"0"1,16 0 2,-16 0-18,0 0-4,12 18-2,-12-18-2,0 0-2,-7 18-2,9-3-1,-2-15-6,-25 28 0,9-13 0,1 2 0,-3 2 0,-3 1 0,-4 3 0,2-2 0,2 0 0,7-2 0,-2-3 0,16-16 0,-21 25 0,21-25 0,0 0 0,0 0 0,0 0 0,-11 15 0,11-15 0,0 0 0,0 0 0,23 21 0,-23-21 0,30 23 0,-11-10 0,3 2 0,4 3 0,1 0 0,-3-1 0,1 1 0,-4-3 0,-3-2 0,3-1 0,-21-12 0,35 18-16,-35-18-25,18 1-3,-18-1 2,0 0-2</inkml:trace>
          <inkml:trace contextRef="#ctx0" brushRef="#br1" timeOffset="257758.743">-7530-2275 109,'0'0'39,"0"0"1,0 0-1,-18 9-31,6 7-1,-13-5-2,6 6-3,-10-1 0,3 9-1,-8-6-1,6 2 0,3-3 0,4 1 0,5-5-1,16-14 1,-19 25 0,19-25 0,0 0 0,3 17 0,-3-17 0,32 14 0,-14-9 0,5 1 1,3-1-1,8-1 0,1 1 0,-1-2 0,1 4-2,-5-8-4,11 11-27,-13-3-6,-11-2-2,-17-5 2</inkml:trace>
          <inkml:trace contextRef="#ctx0" brushRef="#br1" timeOffset="259489.842">-6990-2635 101,'0'0'37,"0"0"1,0 0 0,19 4-26,-19-4-2,0 0-3,0 0-2,-5 26 0,1-10-3,4 10-2,-7 4 0,7 5 0,-1 2 0,1 2 0,0-2 0,-2-2 0,0-5 0,2-6 0,7-3 0,-7-21 0,2 25 0,-2-25 0,0 0 0,0 0-8,-4-16-8,-10-12-5,14 28 1,-9-37 1,9 37 4,-7-37 4,7 37 4,4-19 7,-4 19 7,0 0 6,0 0 0,32-9-1,-32 9-4,31-5 0,-15-2-3,9 2-3,-6-6-1,3 1 0,-5-1 0,-1-1-1,-16 12-1,23-20-2,-23 20-2,18-14-2,-18 14-2,0 0-3,28-7-4,-28 7 0,11-17-1,-11 17 0,10-27 4,-8 12 3,1-3 9,1 2 10,-9-5 6,5 21 4,1-26 2,-1 26 3,0 0-1,0 0-2,0 0-6,0 0-4,0 0-4,11 31-1,-13-13-4,4 8-2,-4-1 0,2 5 0,0 1 0,0 3 0,-3-3 0,5 1 0,-4-2 0,0-2 0,0-5 0,4-2 0,0-3 0,-2-18 0,12 22 0,-12-22 0,0 0 0,0 0 0,30-12-35,-30 12-7,16-26 0,-16 26 1</inkml:trace>
          <inkml:trace contextRef="#ctx0" brushRef="#br1" timeOffset="259836.8618">-6582-2361 99,'15'13'38,"-15"-13"1,6 19 0,-6-19-25,5 21-4,-5-21-4,2 32-2,-2-16-1,2 1 0,-2-1-3,0-16 0,-2 25 0,2-25 0,0 15 0,0-15-5,0 0-3,0 0-9,0 0-21,-7-15-3,7 15 2,0-22-1</inkml:trace>
          <inkml:trace contextRef="#ctx0" brushRef="#br1" timeOffset="260085.8761">-6429-2369 71,'16'0'36,"-16"0"1,0 0 1,-16 36-16,-5-30-6,14 17-5,-14-9-4,14 7-2,-7-5-2,8 1-1,6-17 0,-5 28-2,5-28 0,7 18-1,11-9-3,-18-9-4,40 8-17,-19-8-13,-5-5-1,4 3 0,-20 2 1</inkml:trace>
          <inkml:trace contextRef="#ctx0" brushRef="#br1" timeOffset="260580.9043">-6070-2563 106,'0'0'37,"-6"18"2,6-18-1,-32 19-29,25 9-1,-14-7-1,2 18 0,-13-4-3,-2 14-4,-8 6 0,-2 6 0,-5 1 0,3 1 0,-4-1 0,8 1 0,1-5 0,13-4 0,3-8 0,8-6 0,-1-4 0,2-10 0,9 2 0,7-28-4,-7 33-12,-9-22-25,16-11-1,0 0 1,0 0 1</inkml:trace>
          <inkml:trace contextRef="#ctx0" brushRef="#br1" timeOffset="261286.9448">-6415-1867 98,'0'0'37,"7"27"3,-12-6-2,10 12-27,-15-8-3,13 13-2,-10-6-2,11 1-1,-4-3-2,0-2 0,5-7-1,-5-21-2,12 21-1,-12-21-1,0 0-3,6-28-6,-6 28-4,3-38-1,-3 38 1,0-44 3,0 44 5,0-34 4,0 34 5,0 0 6,-2-23 6,2 23 2,0 0-2,30 6-3,-30-6-2,27-9-2,-11-2-2,7 3-2,-4-8 0,2 0-1,-1-3 0,-3-1 0,-1-1-1,0-2 0,0 2-1,-4-2 1,-1 2-1,-4-1 1,0 2 0,-5 4 2,0 1 1,-2 15 2,0 0 1,0 0 1,-21-2 0,17 21 1,-5-3-1,6 14 0,-4-2-2,7 7-1,-4-3-1,4 3 0,0 0 0,4-2-2,-1-3 0,1 0 0,-1-5 0,1-8-3,-4-17-1,7 16-4,10-2-11,-17-14-21,0 0-1,22-16 1,-21 1 0</inkml:trace>
          <inkml:trace contextRef="#ctx0" brushRef="#br1" timeOffset="261521.9582">-5973-1698 114,'3'21'40,"4"2"1,-3 3-1,-13-1-31,21 12-3,-10-6-1,5 3-5,-5-4 0,1-4 0,6 6-6,-14-11-33,5-21-1,0 0-1,21 7 1</inkml:trace>
          <inkml:trace contextRef="#ctx0" brushRef="#br1" timeOffset="287206.4273">-5488-2398 65,'0'0'35,"0"0"0,0 0 2,0 0-18,17 0-2,-17 0-5,0 0-3,-17 16-3,17-16 0,-29 24-2,15-8 0,-10 0-1,4 3 0,-10-3-3,5 2 0,-1-3 0,1-1 0,4-3 0,5-2 0,16-9 0,-23 12 0,23-12 0,-16 7 0,16-7 0,0 0 0,0 0 0,-1 19 0,1-19 0,10 18 0,-10-18 0,20 23 0,-4-9 0,3 0 0,2-3 0,6-1 0,-3 1 0,1-3 0,5 1 0,-5-2-3,3 4-1,-28-11-9,39 2-25,-39-2-3,17 5 1,-17-5 0</inkml:trace>
        </inkml:traceGroup>
      </inkml:traceGroup>
    </inkml:traceGroup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9:35.00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342CD02-FC45-4E72-8CE3-D4977432E7E2}" emma:medium="tactile" emma:mode="ink">
          <msink:context xmlns:msink="http://schemas.microsoft.com/ink/2010/main" type="writingRegion" rotatedBoundingBox="6450,14266 8528,14266 8528,14763 6450,14763"/>
        </emma:interpretation>
      </emma:emma>
    </inkml:annotationXML>
    <inkml:traceGroup>
      <inkml:annotationXML>
        <emma:emma xmlns:emma="http://www.w3.org/2003/04/emma" version="1.0">
          <emma:interpretation id="{45937AFE-2F2D-45FE-AE56-EE3833CEEA11}" emma:medium="tactile" emma:mode="ink">
            <msink:context xmlns:msink="http://schemas.microsoft.com/ink/2010/main" type="paragraph" rotatedBoundingBox="6450,14266 8528,14266 8528,14763 6450,14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D693A8-C20F-4FBE-85F2-5CDF6D63DB87}" emma:medium="tactile" emma:mode="ink">
              <msink:context xmlns:msink="http://schemas.microsoft.com/ink/2010/main" type="line" rotatedBoundingBox="6450,14266 8528,14266 8528,14763 6450,14763"/>
            </emma:interpretation>
          </emma:emma>
        </inkml:annotationXML>
        <inkml:traceGroup>
          <inkml:annotationXML>
            <emma:emma xmlns:emma="http://www.w3.org/2003/04/emma" version="1.0">
              <emma:interpretation id="{9F1789CA-1719-4858-A144-DEFB9B893BC2}" emma:medium="tactile" emma:mode="ink">
                <msink:context xmlns:msink="http://schemas.microsoft.com/ink/2010/main" type="inkWord" rotatedBoundingBox="6450,14266 8528,14266 8528,14763 6450,14763"/>
              </emma:interpretation>
              <emma:one-of disjunction-type="recognition" id="oneOf0">
                <emma:interpretation id="interp0" emma:lang="en-US" emma:confidence="0">
                  <emma:literal>Pie-tip</emma:literal>
                </emma:interpretation>
                <emma:interpretation id="interp1" emma:lang="en-US" emma:confidence="0">
                  <emma:literal>Pa-tip</emma:literal>
                </emma:interpretation>
                <emma:interpretation id="interp2" emma:lang="en-US" emma:confidence="0">
                  <emma:literal>Pit-tip</emma:literal>
                </emma:interpretation>
                <emma:interpretation id="interp3" emma:lang="en-US" emma:confidence="0">
                  <emma:literal>Pi-tip</emma:literal>
                </emma:interpretation>
                <emma:interpretation id="interp4" emma:lang="en-US" emma:confidence="0">
                  <emma:literal>Jin-in</emma:literal>
                </emma:interpretation>
              </emma:one-of>
            </emma:emma>
          </inkml:annotationXML>
          <inkml:trace contextRef="#ctx0" brushRef="#br0">-7269 153 75,'-2'-19'36,"2"19"-1,6-19 2,-10 1-23,20 16-2,-11-13-3,16 11-3,-21 4-1,39-12-1,-18 7-1,8 5 0,-6 0-1,3 5 1,-5 0-1,-1 6 0,-4 1 0,-4 4 0,-5 1-1,-2 3 1,-3-1-2,-4 2 0,-3-2 0,1 1 0,-6-3 0,-1-1 0,11-16 0,-32 21 0,10-14 0,-1-3 0,1-1 0,-4-3 0,8 4 0,-6-11-11,24 7-8,-18 7-21,18-7-1,0 0 0,0 0 1</inkml:trace>
          <inkml:trace contextRef="#ctx0" brushRef="#br0" timeOffset="-390.0222">-7220 162 67,'0'0'35,"0"0"0,-1-16-5,1 16-10,0 0-5,0 0-4,0 0-3,5 23-1,-5-23-1,-5 35-2,-1-12 0,6 12-1,-3 1-1,3 6 0,-5-5 0,6 0-1,1-2-1,0-5 1,1-4-1,-1-7 2,0-3-4,-2-16 1,3 16-2,-3-16-4,0 0-10,9-18-22,-7-6-2,-2-6 1,-2-5 0</inkml:trace>
          <inkml:trace contextRef="#ctx0" brushRef="#br0" timeOffset="768.0439">-6838 320 80,'0'0'36,"12"21"1,-12-21 2,0 0-25,9 18-4,-9-18 0,-5 33-3,-2-15-2,3 7-1,-7-6-2,1 2 0,-1-2 0,-5-3-2,8 0-1,8-16-4,-15 19-7,15-19-26,-17-5-2,17 5 1,-2-28-2</inkml:trace>
          <inkml:trace contextRef="#ctx0" brushRef="#br0" timeOffset="1008.0575">-6662 234 96,'27'2'37,"-27"-2"0,0 0 0,12 16-27,-12-16-6,0 0-2,21 5-11,-21-5-26,16 0-2,2 0 0,-2-3-1</inkml:trace>
          <inkml:trace contextRef="#ctx0" brushRef="#br0" timeOffset="1173.0671">-6360 241 68,'0'0'33,"0"0"-1,21 11 0,-21-11-18,0 0-17,27 0-24,-27 0-4,30-9 0,-30 9-2</inkml:trace>
          <inkml:trace contextRef="#ctx0" brushRef="#br0" timeOffset="1347.077">-6083 243 49,'0'0'26,"0"0"1,0 0-13,0 0-31,0 0-4,0 0-4,37-5-2</inkml:trace>
          <inkml:trace contextRef="#ctx0" brushRef="#br0" timeOffset="1541.0881">-5950 226 60,'0'0'35,"0"0"-1,0 0 0,0 0-11,15 3-13,-15-3-3,0 0-4,0 0-5,0 0-4,27 0-6,-27 0-8,0 0-12,16 2-1,-16-2-2,0 0 1</inkml:trace>
          <inkml:trace contextRef="#ctx0" brushRef="#br0" timeOffset="1684.0963">-5852 229 72,'0'0'36,"0"0"0,0 0-2,0 0-15,0 0-9,0 0-4,0 0-3,0 0-5,0 0-8,2 16-24,-2-16-2,0 0 1,0 0-2</inkml:trace>
          <inkml:trace contextRef="#ctx0" brushRef="#br0" timeOffset="1918.1097">-5698 324 101,'-18'33'37,"2"-13"1,4 1-1,5 9-29,-12-16-2,8 7-4,0 2-5,-4-16-11,15-7-23,0 0-1,-16 12 1,16-12-1</inkml:trace>
          <inkml:trace contextRef="#ctx0" brushRef="#br0" timeOffset="2729.1561">-5472 138 87,'0'-16'37,"0"16"2,18-12 1,-27-4-25,32 17-2,-23-1-3,24-10-3,-6 6-2,9 8-3,-6-1-2,5 6 0,-3 2 0,0 1 0,0 2 0,-3 4 0,-3-2 0,-4-1 0,-13-15 0,12 27 0,-12-27 0,-4 24 0,4-24 0,-23 20 0,2-12 0,-7-2 0,0 6 0,-13-16-7,6 11-35,0-3-1,5 0 0,3-3 0</inkml:trace>
          <inkml:trace contextRef="#ctx0" brushRef="#br0" timeOffset="2382.1362">-5470 185 44,'0'0'34,"0"0"2,0 0 1,0 0-9,17 16-9,-17-16-2,2 23-5,-2-23-3,-5 33-2,0-14-2,6 10-1,1-3-1,2 6-3,-6-6 0,7 0 0,0-5 0,1 0 0,1-1 0,2-4 0,-9-16 0,12 19 0,-12-19 0,0 0 0,7 16-8,-7-16-6,-2-21-26,2 21-1,-10-30 1,-1 7 0</inkml:trace>
        </inkml:traceGroup>
      </inkml:traceGroup>
    </inkml:traceGroup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31:00.55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7E1C51B-1726-42FB-A49C-CC15ADA271EE}" emma:medium="tactile" emma:mode="ink">
          <msink:context xmlns:msink="http://schemas.microsoft.com/ink/2010/main" type="writingRegion" rotatedBoundingBox="6792,15818 14615,15595 14699,18542 6876,18765"/>
        </emma:interpretation>
      </emma:emma>
    </inkml:annotationXML>
    <inkml:traceGroup>
      <inkml:annotationXML>
        <emma:emma xmlns:emma="http://www.w3.org/2003/04/emma" version="1.0">
          <emma:interpretation id="{2D934627-7E69-44C8-9BD5-98784CDD31EF}" emma:medium="tactile" emma:mode="ink">
            <msink:context xmlns:msink="http://schemas.microsoft.com/ink/2010/main" type="paragraph" rotatedBoundingBox="8407,16274 13937,15396 14191,16995 8661,178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5B88F5-96B3-4581-B6AC-49B879C77C09}" emma:medium="tactile" emma:mode="ink">
              <msink:context xmlns:msink="http://schemas.microsoft.com/ink/2010/main" type="line" rotatedBoundingBox="8407,16274 13937,15396 14191,16995 8661,17874">
                <msink:destinationLink direction="with" ref="{FF8B3E2D-2C1B-4E84-96AB-0EBCCED4F8F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D367A6B-897C-4148-86C0-73C4A2159C31}" emma:medium="tactile" emma:mode="ink">
                <msink:context xmlns:msink="http://schemas.microsoft.com/ink/2010/main" type="inkWord" rotatedBoundingBox="8407,16274 13937,15396 14191,16995 8661,17874"/>
              </emma:interpretation>
              <emma:one-of disjunction-type="recognition" id="oneOf0">
                <emma:interpretation id="interp0" emma:lang="en-US" emma:confidence="0">
                  <emma:literal>"did</emma:literal>
                </emma:interpretation>
                <emma:interpretation id="interp1" emma:lang="en-US" emma:confidence="0">
                  <emma:literal>idol</emma:literal>
                </emma:interpretation>
                <emma:interpretation id="interp2" emma:lang="en-US" emma:confidence="0">
                  <emma:literal>"-did</emma:literal>
                </emma:interpretation>
                <emma:interpretation id="interp3" emma:lang="en-US" emma:confidence="0">
                  <emma:literal>rd-it</emma:literal>
                </emma:interpretation>
                <emma:interpretation id="interp4" emma:lang="en-US" emma:confidence="0">
                  <emma:literal>irdil</emma:literal>
                </emma:interpretation>
              </emma:one-of>
            </emma:emma>
          </inkml:annotationXML>
          <inkml:trace contextRef="#ctx0" brushRef="#br0">-3356 3011 78,'0'0'35,"-21"-7"-1,21 7 2,-30-24-19,30 24-5,-16-18-3,16 18-2,-16-16-1,16 16-1,-26-8 0,26 8-1,-34 8 0,18 5-1,-1-3-3,1 8 0,-2-2 0,6 5 0,-1-5 0,8 1 0,1 1 0,4-2 0,0-16 0,4 28 0,-4-28 0,14 21 0,-14-21 0,21 14 0,-21-14 0,23 3 0,-23-3 0,27-3 0,-27 3 0,28-11 0,-12 6 0,-16 5 0,28-9 0,-12 2 0,-16 7 0,28-21 0,-12 5 0,0-1 0,-2-4 0,2-6 0,-2-4 0,-2-3 0,1-1 0,-1 0 0,-1 0 0,-1 0 0,-3 1 0,-3-3 0,0 6 0,-3-4 0,1 1 0,0 4 0,0 2 0,-4 2 0,2 5 0,-4 3 0,4 18 0,0 0 0,0 0 0,-10 16 0,3 9 0,0 13 0,-4 4 0,4 11 0,-4 7 0,8 7 0,-4-4 0,5-2 0,0-3 0,4-5 0,5-7 0,2-8 0,-2-9 0,-7-29 0,25 21 0,-25-21 0,40-30-9,-26-5-34,2-6-1,-10-11 0</inkml:trace>
          <inkml:trace contextRef="#ctx0" brushRef="#br0" timeOffset="79829.5659">-5144 3136 90,'0'0'36,"0"0"1,0 0 2,9 21-23,-9-21-3,10 16-3,-10-16-2,18 25-2,-18-25-6,19 35 0,-8-16 0,1 2 0,1 0 0,1 0 0,-4 1 0,1-3 0,-11-19 0,16 21 0,-16-21 0,0 0 0,23 5-26,-23-5-14,3-28-2,-3 7 2,-1 3-2</inkml:trace>
          <inkml:trace contextRef="#ctx0" brushRef="#br0" timeOffset="80114.5821">-4983 3301 63,'0'0'33,"-8"18"-1,8-18 4,0 0-16,0 0-2,0 0-3,0 0-4,0 0-1,0 0-2,0 0-1,15-18-5,-12 3-2,8-3 0,-2-5 0,6-5 0,1-2 0,2 0 0,1 0 0,3 1 0,2 4 0,-8-3-4,11 21-11,-27 7-24,26-14-1,-26 14 0,12 17 0</inkml:trace>
          <inkml:trace contextRef="#ctx0" brushRef="#br0" timeOffset="-32419.8544">-1582 1476 114,'0'0'35,"0"0"2,0 0-4,0 0-37,0 0-26,-2 19-5,2-19 0,11 25-2</inkml:trace>
          <inkml:trace contextRef="#ctx0" brushRef="#br0" timeOffset="-14382.8227">-80 2398 90,'0'0'37,"0"0"0,0 0 3,9 18-25,-9-18-3,0 0-2,18 7-2,-2 7-2,-16-14-6,26 26 0,-26-26 0,32 28 0,-16-15 0,3 1 0,-1-2 0,1-1 0,-1-4 0,1 0 0,-1-4 0,-2-1 0,0-4 0,-16 2 0,28-10 0,-12 1 0,2-5 0,-1-4 0,1 1 0,-2-3 0,0 6 0,-8-2 0,-8 16 0,13-17 0,3 22-37,-16-5-4,0 0-2,-7 19 2</inkml:trace>
          <inkml:trace contextRef="#ctx0" brushRef="#br0" timeOffset="-13699.7836">-67 2588 71,'-22'14'34,"22"-14"0,0 0 2,0 0-18,0 0-5,-15 5-2,15-5-3,0 0-1,0 0 0,0 0 0,14 18-2,-14-18-1,0 0-4,16 19 0,-16-19 0,21 25 0,-7-6 0,2-3 0,5 2 0,-3 3 0,6-2 0,1 0 0,0 1 0,1-6 0,-1-4 0,-2-3 0,5-5 0,-1-7 0,-3-6 0,3-8 0,-3-9 0,1-2 0,2-4 0,-3 1 0,-4 1 0,-1 6 0,-8 3 0,-11 23 0,14-23 0,-14 23 0,5 23-33,-5-2-10,-9 2 0,-1 7-1</inkml:trace>
          <inkml:trace contextRef="#ctx0" brushRef="#br0" timeOffset="-14788.8458">247 1462 50,'-2'-20'33,"2"20"3,-2-17-1,2 17-10,0 0-9,0 0-2,-17-16-4,17 16-2,0 0-1,0 0-1,-4 16-2,4 1 1,0-17-2,-5 41 0,0-10-3,3 10 0,-5 3 0,3 8 0,-5-1 0,4 7 0,-2-1 0,3 1 0,-3-2 0,6 0 0,-1-3 0,0 3 0,4-3 0,0-2 0,-4-2 0,2 0 0,-2-3 0,-1 1 0,-1-5 0,0-7 0,-1-3 0,0 0 0,1-4 0,1 0 0,1-5 0,0 0 0,1-2 0,-1 0 0,0-2 0,2 0 0,0-19 0,2 29 0,-2-29 0,0 0 0,0 0 0,17-18 0,-6-1 0,-4-11 0,7 10 0,-19-25-15,10 20-27,-7-3 0,-1 11 0,-9-1 0</inkml:trace>
        </inkml:traceGroup>
      </inkml:traceGroup>
    </inkml:traceGroup>
    <inkml:traceGroup>
      <inkml:annotationXML>
        <emma:emma xmlns:emma="http://www.w3.org/2003/04/emma" version="1.0">
          <emma:interpretation id="{FF6D8711-E1ED-4CB8-9897-897C421D5F96}" emma:medium="tactile" emma:mode="ink">
            <msink:context xmlns:msink="http://schemas.microsoft.com/ink/2010/main" type="paragraph" rotatedBoundingBox="6846,17707 14669,17484 14699,18542 6876,18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FF47A7-FC57-480D-BB11-A66257E561B6}" emma:medium="tactile" emma:mode="ink">
              <msink:context xmlns:msink="http://schemas.microsoft.com/ink/2010/main" type="line" rotatedBoundingBox="6846,17707 14669,17484 14699,18542 6876,18765"/>
            </emma:interpretation>
          </emma:emma>
        </inkml:annotationXML>
        <inkml:traceGroup>
          <inkml:annotationXML>
            <emma:emma xmlns:emma="http://www.w3.org/2003/04/emma" version="1.0">
              <emma:interpretation id="{5C660677-1490-4BEC-AD17-733E1986B6EC}" emma:medium="tactile" emma:mode="ink">
                <msink:context xmlns:msink="http://schemas.microsoft.com/ink/2010/main" type="inkWord" rotatedBoundingBox="6846,17707 8750,17652 8780,18710 6876,18765"/>
              </emma:interpretation>
              <emma:one-of disjunction-type="recognition" id="oneOf1">
                <emma:interpretation id="interp5" emma:lang="en-US" emma:confidence="0">
                  <emma:literal>[4-1],</emma:literal>
                </emma:interpretation>
                <emma:interpretation id="interp6" emma:lang="en-US" emma:confidence="0">
                  <emma:literal>[4-4],</emma:literal>
                </emma:interpretation>
                <emma:interpretation id="interp7" emma:lang="en-US" emma:confidence="0">
                  <emma:literal>[4-2),</emma:literal>
                </emma:interpretation>
                <emma:interpretation id="interp8" emma:lang="en-US" emma:confidence="0">
                  <emma:literal>[4b,</emma:literal>
                </emma:interpretation>
                <emma:interpretation id="interp9" emma:lang="en-US" emma:confidence="0">
                  <emma:literal>[4b.</emma:literal>
                </emma:interpretation>
              </emma:one-of>
            </emma:emma>
          </inkml:annotationXML>
          <inkml:trace contextRef="#ctx0" brushRef="#br0" timeOffset="-46799.6768">-6138 3774 47,'20'-12'33,"-20"12"2,0 0 0,15 10-9,-15-10-5,-1 18-6,1-18-4,-14 23-3,1-7-2,1 8-2,-8-6-1,5 3-1,-8-5-1,1 3 0,-1-5 0,0 2 0,2-4-1,2-1 1,3-4-1,16-7 1,-23 12-1,23-12 0,0 0 0,-5 19 0,5-19 0,23 14 0,-6-7 0,6 4-1,2 1 1,2-1 1,1 3-1,-2-2 0,-1 2 0,-2 0 1,-4-1-2,-19-13 0,30 19-2,-30-19-2,27 14-7,-27-14-26,0 0-1,9-19 0,-9 19 0</inkml:trace>
          <inkml:trace contextRef="#ctx0" brushRef="#br0" timeOffset="-47224.701">-6346 3691 78,'0'0'36,"0"0"0,0 0 0,0 0-18,0 0-3,0 0-5,0 16-2,3 11-2,-8-8-1,3 13-1,-3-4-1,3 5-3,0 0 0,2 4 0,-1-7 0,2-3 0,3-3 0,-2-3 0,1-1 0,-1-5 0,-2-15 0,2 22 0,-2-22 0,0 0-2,0 0-7,-9-16-10,9 16-21,7-32 0,-2 15 1,-3-3-1</inkml:trace>
          <inkml:trace contextRef="#ctx0" brushRef="#br0" timeOffset="-47753.7313">-6600 3581 78,'0'0'36,"-16"3"1,16-3 0,-23-21-18,23 21-6,-20 0-4,20 0-2,-31-3-3,15 3-1,-5-6 0,5 10-1,-6-4 0,5 2 0,-3-1-1,5 1 1,15-2-2,-20 9 0,20-9 0,-9 19 0,9-19 0,2 34 0,0-8 0,1 9 0,-1 7 0,2 9 0,-4-1 0,0 6 0,-2 2 0,0-4 0,0 2 0,-1-3 0,-1-9 0,3-2 0,-1-3 0,0-6 0,2-6 0,2-6 0,-4-4 0,2-17 0,4 20 0,-4-20 0,0 0 0,0 0 0,0 0 0,0 0 0,21 12 0,-21-12 0,23 3 0,-23-3 0,33-3 0,-10 1 0,5 2 0,-5-5 0,7 12-10,-30-7-19,37-9-11,-15 6-2,-3-1 3,-19 4-2</inkml:trace>
          <inkml:trace contextRef="#ctx0" brushRef="#br0" timeOffset="78815.5079">-5577 3776 85,'0'0'35,"0"0"2,9 23 1,-9-23-18,-3 15-7,3-15-2,-9 30-3,9-30-2,-7 41-4,2-18-2,8 6 0,-3 1 0,2 2 0,0 0 0,-1-1 0,1-4 0,2-1 0,-4-7 0,0-19 0,0 27 0,0-27 0,0 0 0,3-18-7,13 2-32,-12-15-2,4 1 2,-2-11-1</inkml:trace>
          <inkml:trace contextRef="#ctx0" brushRef="#br0" timeOffset="78415.4851">-5873 4006 73,'0'0'36,"0"0"0,0 0 2,0 0-18,0 0-5,0 0-5,-16-18-3,16 18-2,0 0-1,0 0-2,19-12 0,-19 12-1,20-14 0,-20 14 0,32-12-1,-15 7-1,1 1-2,-18 4-4,39 0-9,-39 0-21,30-4-2,-30 4 1,26-1-1</inkml:trace>
          <inkml:trace contextRef="#ctx0" brushRef="#br0" timeOffset="79395.5411">-5449 3495 98,'0'0'36,"0"0"2,8-18-2,-8 18-23,0 0-3,11-17-3,7 20-2,-18-3-2,28 4 0,-10-1 0,3 9 0,-2 4-3,1 9 0,-5 1 0,-4 16 0,-6 2 0,1 12 0,-8 2 0,4 9 0,-6 0 0,2 2 0,-1 1 0,5-9 0,-1 1 0,-1-9 0,4-2 0,3-4 0,-5-14 0,5-1 0,-2-11 0,-5-3 0,0-18 0,0 17 0,0-17 0,-19 4 0,-1-4 0,-3 0 0,-1-2 0,-1 0 0,2 9 0,0-7 0,3 5 0,3-10 0,17 5 0,0 0-25,-4-16-18,10-10 0,9-4-1</inkml:trace>
          <inkml:trace contextRef="#ctx0" brushRef="#br0" timeOffset="80619.6111">-4953 4256 100,'-4'19'41,"4"-19"0,-3 19 1,3-19-19,3 20-15,-3-20-8,-3 33 0,3-16 0,1 6 0,1-2 0,2 0 0,1 2 0,-5-23 0,7 34-26,-7-34-16,0 19-1,0-19-1</inkml:trace>
        </inkml:traceGroup>
        <inkml:traceGroup>
          <inkml:annotationXML>
            <emma:emma xmlns:emma="http://www.w3.org/2003/04/emma" version="1.0">
              <emma:interpretation id="{6EDBBCDF-8054-4865-AB15-CB4326A09AFF}" emma:medium="tactile" emma:mode="ink">
                <msink:context xmlns:msink="http://schemas.microsoft.com/ink/2010/main" type="inkWord" rotatedBoundingBox="11797,17589 12268,17576 12281,18025 11809,18038"/>
              </emma:interpretation>
              <emma:one-of disjunction-type="recognition" id="oneOf2">
                <emma:interpretation id="interp10" emma:lang="en-US" emma:confidence="0">
                  <emma:literal>&gt;</emma:literal>
                </emma:interpretation>
                <emma:interpretation id="interp11" emma:lang="en-US" emma:confidence="0">
                  <emma:literal>7</emma:literal>
                </emma:interpretation>
                <emma:interpretation id="interp12" emma:lang="en-US" emma:confidence="0">
                  <emma:literal>'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-6574.3761">-1866 3398 116,'-16'2'41,"0"-7"0,16 5 0,-26-11-25,26 11-16,0 0 0,28 7 0,-28-7 0,39 7 0,-11 0 0,5 0 0,8 2 0,0 0 0,3 1 0,-2 2 0,2-3 0,-3 2 0,-8-2 0,-3 1 0,-10 4 0,-8 2 0,-12 2 0,-9 4 0,-8 3 0,-8 5 0,-5 3 0,-4 4 0,-1-3 0,0-3 0,3-1 0,2-18 0,21 9-21,9-21-22,-16 13-2,16-13 0</inkml:trace>
        </inkml:traceGroup>
        <inkml:traceGroup>
          <inkml:annotationXML>
            <emma:emma xmlns:emma="http://www.w3.org/2003/04/emma" version="1.0">
              <emma:interpretation id="{2776F229-55D1-44FB-8E60-CDA5A3B1B14D}" emma:medium="tactile" emma:mode="ink">
                <msink:context xmlns:msink="http://schemas.microsoft.com/ink/2010/main" type="inkWord" rotatedBoundingBox="13100,17681 14673,17637 14697,18491 13124,18536"/>
              </emma:interpretation>
              <emma:one-of disjunction-type="recognition" id="oneOf3">
                <emma:interpretation id="interp15" emma:lang="en-US" emma:confidence="0">
                  <emma:literal>cack</emma:literal>
                </emma:interpretation>
                <emma:interpretation id="interp16" emma:lang="en-US" emma:confidence="0">
                  <emma:literal>cark</emma:literal>
                </emma:interpretation>
                <emma:interpretation id="interp17" emma:lang="en-US" emma:confidence="0">
                  <emma:literal>cask</emma:literal>
                </emma:interpretation>
                <emma:interpretation id="interp18" emma:lang="en-US" emma:confidence="0">
                  <emma:literal>cock</emma:literal>
                </emma:interpretation>
                <emma:interpretation id="interp19" emma:lang="en-US" emma:confidence="0">
                  <emma:literal>cork</emma:literal>
                </emma:interpretation>
              </emma:one-of>
            </emma:emma>
          </inkml:annotationXML>
          <inkml:trace contextRef="#ctx0" brushRef="#br0" timeOffset="-12443.7118">-138 3528 57,'0'0'35,"11"-18"-2,-11 18 3,0 0-16,0 0-3,0 0-5,-7-19-3,7 19-1,0 0-3,-22 0 0,6-2-1,16 2 0,-37 7-1,13 4 0,-5-2-1,-1 3 0,-3 2-2,-2 5 0,-1 1 0,3 4 0,1 1 0,4 5 0,-2-2 0,5 9 0,4 0 0,3 0 0,4 1 0,5 3 0,7-3 0,6-1 0,7-2 0,6-6 0,8-3 0,7-5 0,5-5 0,7-7 0,4-6 0,1-5 0,2-5 0,0-7 0,2 2 0,-10-16-6,15 16-32,-23-15-3,-3 11-1,-11-1 1</inkml:trace>
          <inkml:trace contextRef="#ctx0" brushRef="#br0" timeOffset="-11644.666">450 3533 77,'9'-15'36,"-9"15"-1,5-16 3,-5 16-24,0 0-1,0 0-3,0-18-3,0 18-1,0 0-1,-21-9-1,3 2-1,2 6-1,-7-5 0,2 5 1,-5-5-3,1 6 0,2-3 0,0 4 0,5-1 0,18 0 0,-28 0 0,28 0 0,0 0 0,-18 13 0,18-13 0,-10 19 0,6-3 0,3 7 0,-1 3 0,2 11 0,0 3 0,2 11 0,1-1 0,-1 6 0,-2 0 0,2 4 0,-4-2 0,2 0 0,-2-5 0,2-8 0,0-3 0,0-5 0,5-2 0,1-8 0,-1-4 0,-5-23 0,18 24 0,-18-24 0,26 5 0,-6-10 0,-5-4 0,7-5 0,1 2 0,-6-5 0,8 9 0,-13-14-10,18 15-29,-30 7-3,29-18 1,-29 18-1</inkml:trace>
          <inkml:trace contextRef="#ctx0" brushRef="#br0" timeOffset="-11051.6322">704 3570 101,'0'0'39,"0"0"0,0 0-4,0 0-21,0 0-3,4 37-3,-8-19-3,4 13-2,-5 3-3,5 4 0,-4 6 0,4 0 0,-2-5 0,2 0 0,-1-4 0,2-5 0,1-2 0,-2-5 0,0-23 0,2 24 0,-2-24 0,0 0 0,0 0 0,3-21 0,-3 21-3,2-44-9,-2 44-13,18-37-15,-13 14-1,-5-3 1,4 5 0</inkml:trace>
          <inkml:trace contextRef="#ctx0" brushRef="#br0" timeOffset="-10622.6076">882 3725 61,'0'0'35,"0"0"0,14 19-6,-14-19-4,7 16-8,-7-16-4,-8 18-5,-10-13-1,18-5-2,-28 23-2,12-13 0,-7 3-1,3 1 0,-1-7 0,2 5-1,19-12 0,-27 14 0,27-14-1,-15 9 1,15-9-1,0 0 1,0 0-1,5 17 0,-5-17 1,17 14-1,-17-14 0,32 25 0,-9-14 0,0 3 0,0-7 0,2 1 0,-2 3 0,0-6 0,-4 0-1,-19-5-1,28 6-1,-28-6-1,20 0-4,-26-16-15,6 16-16,0 0-2,0 0 2,0 0 0</inkml:trace>
        </inkml:traceGroup>
      </inkml:traceGroup>
    </inkml:traceGroup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29:33.0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E8B4702-1228-4154-889B-008C6F6E9C84}" emma:medium="tactile" emma:mode="ink">
          <msink:context xmlns:msink="http://schemas.microsoft.com/ink/2010/main" type="writingRegion" rotatedBoundingBox="5732,13222 6401,13222 6401,14283 5732,14283"/>
        </emma:interpretation>
      </emma:emma>
    </inkml:annotationXML>
    <inkml:traceGroup>
      <inkml:annotationXML>
        <emma:emma xmlns:emma="http://www.w3.org/2003/04/emma" version="1.0">
          <emma:interpretation id="{D47E5E23-E1BA-4019-9D87-A08B6F67FD60}" emma:medium="tactile" emma:mode="ink">
            <msink:context xmlns:msink="http://schemas.microsoft.com/ink/2010/main" type="paragraph" rotatedBoundingBox="5732,13222 6401,13222 6401,14283 5732,14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DAAB73-6B44-4C61-B410-52CDC9326DED}" emma:medium="tactile" emma:mode="ink">
              <msink:context xmlns:msink="http://schemas.microsoft.com/ink/2010/main" type="line" rotatedBoundingBox="5732,13222 6401,13222 6401,14283 5732,14283"/>
            </emma:interpretation>
          </emma:emma>
        </inkml:annotationXML>
        <inkml:traceGroup>
          <inkml:annotationXML>
            <emma:emma xmlns:emma="http://www.w3.org/2003/04/emma" version="1.0">
              <emma:interpretation id="{F741B83B-409D-4A4B-960A-F2C1DD947C1E}" emma:medium="tactile" emma:mode="ink">
                <msink:context xmlns:msink="http://schemas.microsoft.com/ink/2010/main" type="inkWord" rotatedBoundingBox="5732,13222 6401,13222 6401,14283 5732,14283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8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-7989-708 66,'0'0'35,"0"0"0,0 0 1,2 23-18,-2-23-4,0 0-3,0 0-2,31-1-2,-15-3-2,12 8 0,-1-8-1,8 2-1,1-7 0,8 1-1,-5-3 0,3 1-2,0-3 0,-1-1 0,-4 0 0,-2 0 0,-5 0 0,-3 0 0,1 2 0,-3-2 0,-2 0 0,-6 0 0,-1 1 0,-16 13 0,30-28 0,-30 28 0,14-24 0,-14 24 0,4-22 0,-4 22 0,-4-17 0,4 17 0,-19-12 0,19 12 0,-27-2 0,12 4 0,-5 1 0,-3 2 0,-2 2 0,1 4 0,-5 1 0,3-1 0,-8 3 0,6-2 0,0-1 0,0 1 0,3-1 0,6-1 0,19-10 0,-30 23 0,30-23 0,-13 24 0,13-24 0,-12 25 0,12-25 0,-4 28 0,4-28 0,-5 27 0,5-27 0,0 26 0,0-26 0,12 28 0,-12-28 0,18 25 0,-18-25 0,25 26 0,-25-26 0,33 26 0,-13-12 0,-1 2 0,1 4 0,-1 2 0,2 1 0,0 4 0,-1 2 0,-1 1 0,-6-2 0,1 2 0,0 0 0,-2-2 0,-3 0 0,-6 1 0,-1-3 0,0-1 0,0-1 0,-8 1 0,-2-2 0,-6-1 0,-9-1 0,1 2 0,-15-2 0,-1 2 0,-8-2 0,3-1 0,-1-5 0,4 0 0,6-3 0,0-7 0,13 2 0,0-9 0,21 2 0,-21-12 0,21 12-7,16-5-36,-16 5-1,21-16 1,-5 12-1</inkml:trace>
        </inkml:traceGroup>
      </inkml:traceGroup>
    </inkml:traceGroup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32:32.34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FF619BE-4836-445F-9FBF-EC2F2D5C6926}" emma:medium="tactile" emma:mode="ink">
          <msink:context xmlns:msink="http://schemas.microsoft.com/ink/2010/main" type="writingRegion" rotatedBoundingBox="11495,11172 19779,11095 19812,14656 11528,14733"/>
        </emma:interpretation>
      </emma:emma>
    </inkml:annotationXML>
    <inkml:traceGroup>
      <inkml:annotationXML>
        <emma:emma xmlns:emma="http://www.w3.org/2003/04/emma" version="1.0">
          <emma:interpretation id="{52623217-22FF-47D4-849C-D4024E4AE8F7}" emma:medium="tactile" emma:mode="ink">
            <msink:context xmlns:msink="http://schemas.microsoft.com/ink/2010/main" type="paragraph" rotatedBoundingBox="11974,11168 19779,11095 19796,12907 11991,12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401985-7E0F-4F87-8F07-E221C289713F}" emma:medium="tactile" emma:mode="ink">
              <msink:context xmlns:msink="http://schemas.microsoft.com/ink/2010/main" type="line" rotatedBoundingBox="11974,11168 19779,11095 19796,12907 11991,12980"/>
            </emma:interpretation>
          </emma:emma>
        </inkml:annotationXML>
        <inkml:traceGroup>
          <inkml:annotationXML>
            <emma:emma xmlns:emma="http://www.w3.org/2003/04/emma" version="1.0">
              <emma:interpretation id="{CC470060-8569-425D-AB35-6C504F36795C}" emma:medium="tactile" emma:mode="ink">
                <msink:context xmlns:msink="http://schemas.microsoft.com/ink/2010/main" type="inkWord" rotatedBoundingBox="11974,11168 19779,11095 19796,12907 11991,12980"/>
              </emma:interpretation>
              <emma:one-of disjunction-type="recognition" id="oneOf0">
                <emma:interpretation id="interp0" emma:lang="en-US" emma:confidence="0">
                  <emma:literal>'(tike-karaka)</emma:literal>
                </emma:interpretation>
                <emma:interpretation id="interp1" emma:lang="en-US" emma:confidence="0">
                  <emma:literal>'(tike-karakas)</emma:literal>
                </emma:interpretation>
                <emma:interpretation id="interp2" emma:lang="en-US" emma:confidence="0">
                  <emma:literal>'(tike-kanaka)</emma:literal>
                </emma:interpretation>
                <emma:interpretation id="interp3" emma:lang="en-US" emma:confidence="0">
                  <emma:literal>'(tike-a-karaka)</emma:literal>
                </emma:interpretation>
                <emma:interpretation id="interp4" emma:lang="en-US" emma:confidence="0">
                  <emma:literal>'(tike-a-karakas)</emma:literal>
                </emma:interpretation>
              </emma:one-of>
            </emma:emma>
          </inkml:annotationXML>
          <inkml:trace contextRef="#ctx0" brushRef="#br0">-976-2512 75,'0'0'35,"0"0"2,0 0 0,0 0-16,0 0-9,0 0-1,-16 3-3,16-3 0,0 21-2,3-3-1,-10-2-5,5 12 0,-5-4 0,6 8 0,-7 5 0,7 5 0,-5-3 0,3 3 0,-2-3 0,1-1 0,-1 1 0,3-2 0,0-7 0,-1-1 0,1-2 0,0-6 0,0-2 0,2-19 0,2 23 0,-2-23 0,0 0 0,0 0 0,16-16 0,-16-5 0,16 12-12,-20-22-11,19 8-17,-10 2-2,-2 0 1,3 5 1</inkml:trace>
          <inkml:trace contextRef="#ctx0" brushRef="#br0" timeOffset="593.0339">-616-2449 79,'0'0'38,"10"-16"0,-10 16 2,0 0-20,0 0-4,0 0-4,6 33-2,-15-15-8,9 12-2,-7 5 0,3 5 0,-1 1 0,-2 5 0,1-4 0,3 0 0,-1-2 0,4-1 0,-1-9 0,4-4 0,-1-5 0,1-5 0,-3-16 0,6 21 0,-6-21 0,0 0 0,21 2 0,-26-21-19,5 19-24,0 0 0,17-20 1,-17 20 1</inkml:trace>
          <inkml:trace contextRef="#ctx0" brushRef="#br0" timeOffset="225.0128">-1001-2135 53,'9'-17'34,"-9"17"1,16 0-3,-16 0-9,19-2-5,-19 2-6,32-5-3,-32 5-3,42-18-3,-17 9-1,5-1 1,2-1-3,-4-1 0,5 7-3,-10-9-4,11 14-11,-13 2-19,-21-2 1,30-13-1,-30 13 1</inkml:trace>
          <inkml:trace contextRef="#ctx0" brushRef="#br0" timeOffset="864.0494">-436-2019 75,'0'0'39,"0"0"2,14 16 0,-14-16-12,10 30-16,-10-30-2,-1 42-5,-5-19-6,8 5 0,-4-3 0,4 1 0,-2-5 0,-2-3 0,6 3 0,-4-21-15,0 0-26,0 0-2,0 0 2,0 0-2</inkml:trace>
          <inkml:trace contextRef="#ctx0" brushRef="#br0" timeOffset="2465.141">153-2421 77,'16'-7'36,"-16"7"1,0 0 0,5 18-18,-5-18-7,0 0-1,-19 15-3,14 3-2,-16-6 0,3 9-3,-10-1 0,1 4-3,-6-3 0,3 4 0,-4-4 0,6 0 0,1-5 0,6-2 0,4-3 0,17-11 0,-22 8 0,22-8 0,0 0 0,0 0 0,0 0 0,0 0 0,25 21 0,-6-14 0,4 0 0,6 2 0,2 2 0,5-2 0,-4 3 0,1-2 0,-3 1 0,-3-2 0,-5 1 0,-22-10 0,27 14 0,-27-14-10,19 14-10,-19-14-20,0 0-2,0 0 2,0 0-1</inkml:trace>
          <inkml:trace contextRef="#ctx0" brushRef="#br0" timeOffset="25457.456">-1691-2373 62,'0'0'34,"0"0"2,0 0-1,0 0-11,0 0-6,5 20-5,-5-20-4,-11 33-1,1-8-3,8 10 0,-7-2-2,6 6 0,-6 0-3,5-1 0,1 1 0,3 0 0,0-8 0,2-3 0,-2-1 0,1-8 0,3-1 0,-4-18 0,7 22 0,-7-22-9,0 0-10,0 0-21,0 0-1,7-15 1,-12-1-1</inkml:trace>
          <inkml:trace contextRef="#ctx0" brushRef="#br0" timeOffset="67737.8743">-1049-3044 67,'0'0'35,"-23"9"0,23-9-1,-21 30-14,-5-14-2,17 29-6,-20-4-2,12 26-2,-13 1-1,7 18-2,-7 2-1,5 14-4,-8 3 0,10 11 0,-4-1 0,17 1 0,3-2 0,15 0 0,14-3 0,11-11 0,24-2 0,4-24-4,22-2-35,0-16-3,0-15 0,-2-15 0</inkml:trace>
          <inkml:trace contextRef="#ctx0" brushRef="#br0" timeOffset="4194.2398">2271-2368 58,'0'0'36,"0"0"0,16-14 2,-16 14-14,0 0-4,0 0-5,0 0-4,0 0-2,-10 15-3,-8-6-4,0 11-2,-6-3 0,-4 11 0,-8-1 0,-1 4 0,-5-3 0,6 2 0,3-3 0,5-3 0,7-4 0,21-20 0,-20 22 0,20-22 0,5 16 0,-5-16 0,18 16 0,-2-7 0,0 0 0,1 3 0,1 4 0,0 1 0,3-1 0,0 2 0,2-1 0,0 1 0,-4-2 0,-1-2 0,-2-4 0,-16-10 0,25 18 0,-25-18 0,16 14-21,-16-14-21,0 0-1,0 0 1,-20 0 0</inkml:trace>
          <inkml:trace contextRef="#ctx0" brushRef="#br0" timeOffset="2859.1635">483-2205 95,'23'4'36,"-23"-4"0,20 7 2,-1 1-29,-19-8-2,16 2-5,-16-2-5,18-3-10,-1-1-23,-1 8-1,-16-4 1,27 5-1</inkml:trace>
          <inkml:trace contextRef="#ctx0" brushRef="#br0" timeOffset="2883.1648">882-2166 95,'0'0'36,"16"-2"0,-16 2 0,0 0-28,14-16-5,-14 16-10,21-2-18,-21 2-12,25-1 2,-25 1-2,20 3 2</inkml:trace>
          <inkml:trace contextRef="#ctx0" brushRef="#br0" timeOffset="3067.1754">1098-2175 17,'28'5'19,"-23"-24"-2,20 24 1,-25-5-17,26-9-1,-26 9-1,23 4-1,-23-4 0,16 16-2,-3 0-6,-13-16-8,14 15 2,-14-15-1</inkml:trace>
          <inkml:trace contextRef="#ctx0" brushRef="#br0" timeOffset="3254.1861">1287-2115 56,'0'0'34,"0"0"-2,21 9 1,-21-9-20,19-7 0,1 8-6,-20-1-3,31-9-1,-13 8-5,-18 1-13,0 0-18,28-9 0,-28 9-1,0 0 1</inkml:trace>
          <inkml:trace contextRef="#ctx0" brushRef="#br0" timeOffset="3465.1982">1631-2110 66,'0'0'31,"0"0"1,0 0 0,0 0-25,0 0 1,17-19-2,-17 19-3,23-7-6,-23 7-20,0 0-9,0 0 1,0 0-3,0 0 2</inkml:trace>
          <inkml:trace contextRef="#ctx0" brushRef="#br0" timeOffset="4953.2832">2685-2381 72,'-4'-22'37,"4"22"0,0 0 2,-5-16-20,5 16-2,0 0-4,9 28-3,-9-28-2,0 37-5,-6-13-3,8 12 0,-6-1 0,4 5 0,-1 1 0,4-1 0,-3-5 0,2-3 0,0-4 0,-2-7 0,3-5 0,-3-16 0,0 0 0,0 0 0,0 0-13,-10-16-18,6-5-10,1-6-1,-4 1 0,1-7 9,8 13 10,-14-9 8,12 11 12,-2 2 22,2 16 13,0 0 2,16-7 2,-16 7-7,0 0-7,32 21-6,-32-21-5,38 9-4,-18-11-3,8 7-1,-3-8-2,3-6-1,-1 4-2,-8-9-1,7 12-5,-17-15-13,-9 17-15,23-22 0,-23 22-1,9-15 1</inkml:trace>
          <inkml:trace contextRef="#ctx0" brushRef="#br0" timeOffset="5330.3048">3008-2490 85,'12'-21'39,"-12"21"0,0 0 3,0 0-25,0 0 0,-5 18-5,12 5-8,-9-4-4,2 11 0,-4-2 0,3 13 0,-5-1 0,6 4 0,-5 0 0,3 2 0,2-6 0,0 0 0,4-1 0,-1-9 0,1-6 0,1-4 0,0-4 0,-5-16 0,9 19 0,-9-19 0,0 0 0,0 0 0,16 7-2,-16-7-39,0 0-3,-9-16 1,9 16 0</inkml:trace>
          <inkml:trace contextRef="#ctx0" brushRef="#br0" timeOffset="8307.475">3258-1979 49,'0'0'34,"0"0"1,0 0 1,-2-18-15,2 18-3,0 0-6,2 20-2,-2-20-2,-2 21-2,2-21 0,-5 32-1,2-13 0,6 7-2,-3-1 0,2 3 1,-4-2-4,2 1 0,2-3 0,0-8 0,-1 0 0,-1-16 0,2 17 0,-2-17 0,0 0 0,0 0 0,0 0 0,0 0 0,16-17-3,-16 17-3,7-16-3,-14-7-8,7 23-17,12-17-8,-12 17 2,-3-16 0</inkml:trace>
          <inkml:trace contextRef="#ctx0" brushRef="#br0" timeOffset="8754.5007">3355-1872 31,'20'-5'29,"-20"5"3,21-11-6,-21 11-3,19-7-3,-1 16-2,-18-9-5,0 0-3,0 0-1,0 0-2,0 0-2,-9 23-1,9-23-1,-28 18-1,12-11 0,16-7-1,-30 21 1,30-21 0,-25 16 0,25-16-1,-19 12 1,19-12 0,0 0-1,-2 17 0,2-17 0,7 16-1,-7-16 1,11 21-1,-11-21 0,23 23 1,-7-9-1,1-1 1,-1 2-1,4-1 0,1 0 0,-2 2 1,2 0-2,-21-16-1,32 26-3,-32-26-8,20 0-26,-20 0-2,0 0 1,0 0-2</inkml:trace>
          <inkml:trace contextRef="#ctx0" brushRef="#br0" timeOffset="64827.7078">4284-2411 78,'0'0'38,"0"0"-2,0 0 3,-9-21-23,9 21-4,0 0-3,0 0-4,0 0 0,0 0-2,0 0 1,-21 23-1,0-15 0,-1 8-1,-4-2 0,-2 2-2,-4 2 0,2 1 0,0-3 0,7 0 0,2-4 0,1-2 0,20-10 0,-24 21 0,24-21 0,-20 15 0,20-15 0,0 0 0,0 0 0,-10 15 0,10-15 0,0 0 0,0 0 0,1 16 0,-1-16 0,13 16 0,-13-16 0,16 18 0,-16-18 0,26 22 0,-8-11 0,1-1 0,4 3 0,2-3 0,1 3 0,6-3 0,0 1 0,-4-2 0,0-1 0,-1-1 0,-2-1 0,-4-3 0,-4 2 0,-17-5 0,16 7 0,-16-7 0,0 0-15,0 0-26,0 0-2,0 0 1,0 0-1</inkml:trace>
          <inkml:trace contextRef="#ctx0" brushRef="#br0" timeOffset="65788.7628">4891-2612 91,'7'-19'38,"-7"19"-1,16-9 3,-16 9-29,30-10-2,-12-1-2,13 11-2,-6-5-1,10 7 0,-3-2-1,4 3-1,1-4 0,1 2 0,-2-2-2,1 1 0,-4 0 0,-6 1 0,-1 1 0,-5 3 0,-21-5 0,29 21 0,-22-1 0,-5 3 0,-2 1 0,1 4 0,-1 0 0,4-1 0,-1-1 0,-1-5 0,0-1 0,-2-20 0,10 31 0,-10-31-38,0 0-3,-1 18-3,1-18 2</inkml:trace>
          <inkml:trace contextRef="#ctx0" brushRef="#br0" timeOffset="65347.7375">5057-2555 91,'0'0'39,"0"0"-1,0 0 3,0 0-26,0 0-4,0 0-3,-4 38-2,-3-15-2,-1 12-2,-7 2-2,7 9 0,-7 1 0,5 3 0,1-3 0,4-1 0,1-2 0,6-7 0,0-4 0,-2-8 0,5-8 0,-5-17 0,14 18 0,-14-18-13,14-23-29,-7 7 0,2-7-1,0-1 1</inkml:trace>
          <inkml:trace contextRef="#ctx0" brushRef="#br0" timeOffset="66052.778">4820-1909 100,'0'0'40,"0"0"3,0 0-2,45 9-26,4-7-8,-5-11-1,16 2-3,2 2-3,-6-9-9,8 7-32,-18 7 0,-13 1-1,-11 8 0</inkml:trace>
          <inkml:trace contextRef="#ctx0" brushRef="#br0" timeOffset="68527.9194">5802-2940 77,'0'0'38,"-5"-21"1,5 21 1,26 0-25,-26 0-1,23 17-3,-16 1-3,18 26-2,-2 5-1,8 21-3,-2 11-2,6 18 0,-8 6 0,-5 11 0,-7 3 0,-7 1 0,-15-4 0,-10-2 0,-10-8 0,-15-12 0,-2-11 0,-6-14 0,-1-13 0,-7-14 0,10 0 0,-1-28-41,3-10-2,5-11-1,4-11-1</inkml:trace>
        </inkml:traceGroup>
      </inkml:traceGroup>
    </inkml:traceGroup>
    <inkml:traceGroup>
      <inkml:annotationXML>
        <emma:emma xmlns:emma="http://www.w3.org/2003/04/emma" version="1.0">
          <emma:interpretation id="{76DF1057-D534-4955-A910-E3F4EDF69565}" emma:medium="tactile" emma:mode="ink">
            <msink:context xmlns:msink="http://schemas.microsoft.com/ink/2010/main" type="paragraph" rotatedBoundingBox="11495,13219 13594,12924 13757,14088 11658,14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7198A4-955D-48D9-B703-84CA9B7D245D}" emma:medium="tactile" emma:mode="ink">
              <msink:context xmlns:msink="http://schemas.microsoft.com/ink/2010/main" type="inkBullet" rotatedBoundingBox="11516,13367 11761,13332 11815,13720 11570,13754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1" timeOffset="-130450.4614">-2187-837 71,'-18'-2'39,"18"2"-1,0 0 2,0 0-9,0 0-18,16 2-3,7 12-4,-4-5-2,15 9-1,-2-3-3,8 7 0,-5-3 0,-3 4 0,-9 0 0,-3 1 0,-19-1 0,-9 5 0,-8-2 0,-7 1 0,-7 1 0,-7-10 0,14 4-29,-11-2-13,9-3-1,6-8 1</inkml:trace>
      </inkml:traceGroup>
      <inkml:traceGroup>
        <inkml:annotationXML>
          <emma:emma xmlns:emma="http://www.w3.org/2003/04/emma" version="1.0">
            <emma:interpretation id="{31B902EE-5D65-448A-B3CC-C587E982F693}" emma:medium="tactile" emma:mode="ink">
              <msink:context xmlns:msink="http://schemas.microsoft.com/ink/2010/main" type="line" rotatedBoundingBox="12841,13030 13594,12924 13757,14088 13004,14193"/>
            </emma:interpretation>
          </emma:emma>
        </inkml:annotationXML>
        <inkml:traceGroup>
          <inkml:annotationXML>
            <emma:emma xmlns:emma="http://www.w3.org/2003/04/emma" version="1.0">
              <emma:interpretation id="{AAD7F33E-33F1-4814-977B-DA5663479DF8}" emma:medium="tactile" emma:mode="ink">
                <msink:context xmlns:msink="http://schemas.microsoft.com/ink/2010/main" type="inkWord" rotatedBoundingBox="12841,13030 13594,12924 13757,14088 13004,14193"/>
              </emma:interpretation>
              <emma:one-of disjunction-type="recognition" id="oneOf2">
                <emma:interpretation id="interp6" emma:lang="en-US" emma:confidence="0">
                  <emma:literal>}</emma:literal>
                </emma:interpretation>
                <emma:interpretation id="interp7" emma:lang="en-US" emma:confidence="0">
                  <emma:literal>3</emma:literal>
                </emma:interpretation>
                <emma:interpretation id="interp8" emma:lang="en-US" emma:confidence="0">
                  <emma:literal>s</emma:literal>
                </emma:interpretation>
                <emma:interpretation id="interp9" emma:lang="en-US" emma:confidence="0">
                  <emma:literal>S</emma:literal>
                </emma:interpretation>
                <emma:interpretation id="interp10" emma:lang="en-US" emma:confidence="0">
                  <emma:literal>8</emma:literal>
                </emma:interpretation>
              </emma:one-of>
            </emma:emma>
          </inkml:annotationXML>
          <inkml:trace contextRef="#ctx0" brushRef="#br1" timeOffset="-129252.3929">-673-968 63,'0'0'36,"18"-7"0,-2 9 3,0 10-20,-1-22-4,23 15-1,-14-14-4,19 9-2,-8-7-3,13 4-2,-8-6 0,4 0-1,-3-9 0,0 1-2,-6-1 0,-2-1 0,-6-2 0,-6 0 0,-5 0 0,-9 0 0,-4 1 0,-6 3 0,-6-1 0,-7 4 0,-8 2 0,-6 3 0,-2 2 0,-4 4 0,-2 6 0,-3 2 0,4 2 0,2 2 0,3 2 0,0 3 0,4 0 0,3 3 0,4-1 0,3 3 0,1 4 0,4 2 0,1 0 0,5 1 0,3 0 0,8 1 0,-1-1 0,6 0 0,5-3 0,2 0 0,4 0 0,4 0 0,3 3 0,1 0 0,0 4 0,6 2 0,-2 5 0,1 1 0,-1 3 0,1 5 0,-6-3 0,-4 7 0,-5-3 0,-11 4 0,-6-2 0,-9-1 0,-8 1 0,-11-7 0,-6-1 0,-4-8 0,-9-3 0,-2-7 0,0-6 0,1-8 0,-1-5 0,2-10 0,7 1 0,4-11 0,17 7 0,-5-12-21,25 2-23,7 0-1,7 3 1</inkml:trace>
        </inkml:traceGroup>
      </inkml:traceGroup>
    </inkml:traceGroup>
    <inkml:traceGroup>
      <inkml:annotationXML>
        <emma:emma xmlns:emma="http://www.w3.org/2003/04/emma" version="1.0">
          <emma:interpretation id="{798F1E46-018D-4D48-A1BD-70225C79CF9B}" emma:medium="tactile" emma:mode="ink">
            <msink:context xmlns:msink="http://schemas.microsoft.com/ink/2010/main" type="paragraph" rotatedBoundingBox="13713,14118 16093,14028 16116,14630 13736,147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947577-5C80-4DD3-B628-95009D6C34A4}" emma:medium="tactile" emma:mode="ink">
              <msink:context xmlns:msink="http://schemas.microsoft.com/ink/2010/main" type="line" rotatedBoundingBox="13713,14118 16093,14028 16116,14630 13736,14720">
                <msink:destinationLink direction="with" ref="{7BEAC197-95DA-4440-9501-C25ADA0E996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F25F470-EF8E-4D4E-8A98-28C97D276137}" emma:medium="tactile" emma:mode="ink">
                <msink:context xmlns:msink="http://schemas.microsoft.com/ink/2010/main" type="inkWord" rotatedBoundingBox="13713,14118 14068,14104 14091,14706 13736,14720"/>
              </emma:interpretation>
              <emma:one-of disjunction-type="recognition" id="oneOf3">
                <emma:interpretation id="interp11" emma:lang="en-US" emma:confidence="1">
                  <emma:literal>P,</emma:literal>
                </emma:interpretation>
                <emma:interpretation id="interp12" emma:lang="en-US" emma:confidence="0">
                  <emma:literal>P;</emma:literal>
                </emma:interpretation>
                <emma:interpretation id="interp13" emma:lang="en-US" emma:confidence="0">
                  <emma:literal>p,</emma:literal>
                </emma:interpretation>
                <emma:interpretation id="interp14" emma:lang="en-US" emma:confidence="0">
                  <emma:literal>P.</emma:literal>
                </emma:interpretation>
                <emma:interpretation id="interp15" emma:lang="en-US" emma:confidence="0">
                  <emma:literal>Pi</emma:literal>
                </emma:interpretation>
              </emma:one-of>
            </emma:emma>
          </inkml:annotationXML>
          <inkml:trace contextRef="#ctx0" brushRef="#br1" timeOffset="-128368.3423">-4-8 85,'0'0'36,"16"-6"2,-16 6 1,0 0-20,0 0-6,7 21-2,-2 6-3,-8-4-2,10 14-6,-9-4 0,4 9 0,-2-3 0,2 1 0,-2-5 0,1 0 0,1-3 0,0-6 0,2-4 0,-4-7 0,0-15 0,3 16 0,-3-16 0,0 0 0,0 0-9,7-33-32,-7 5-1,-5-7 1,-2-6-1</inkml:trace>
          <inkml:trace contextRef="#ctx0" brushRef="#br1" timeOffset="-128063.3248">17-80 90,'20'-4'36,"-20"4"1,37-7 3,-12 18-25,-25-11-2,51 8-3,-30-2-3,9 16-2,-9-6-3,2 11-2,-9-3 0,-1 6 0,-6-5 0,-6 1 0,-6-3 0,-4-6 0,-5 1 0,-5-4 0,-4-5 0,-5-2 0,3 0 0,-5-5 0,10 8 0,-6-17-5,26 7-28,0 0-8,0 0-1,10 16 2,6-14-1</inkml:trace>
          <inkml:trace contextRef="#ctx0" brushRef="#br1" timeOffset="-127856.313">362 287 101,'-2'33'37,"-2"-15"2,2 3-1,-8 18-28,-8-22-2,9 8-4,-6-6-2,-1-3-3,9 3-8,-15-8-27,22-11-3,-17-6 2,17 6-2</inkml:trace>
        </inkml:traceGroup>
        <inkml:traceGroup>
          <inkml:annotationXML>
            <emma:emma xmlns:emma="http://www.w3.org/2003/04/emma" version="1.0">
              <emma:interpretation id="{64D1E50A-2E6B-4A29-B87E-2F138F9B91A9}" emma:medium="tactile" emma:mode="ink">
                <msink:context xmlns:msink="http://schemas.microsoft.com/ink/2010/main" type="inkWord" rotatedBoundingBox="14667,14299 15402,14271 15413,14582 14679,14609"/>
              </emma:interpretation>
              <emma:one-of disjunction-type="recognition" id="oneOf4">
                <emma:interpretation id="interp16" emma:lang="en-US" emma:confidence="0">
                  <emma:literal>a,</emma:literal>
                </emma:interpretation>
                <emma:interpretation id="interp17" emma:lang="en-US" emma:confidence="0">
                  <emma:literal>tv,</emma:literal>
                </emma:interpretation>
                <emma:interpretation id="interp18" emma:lang="en-US" emma:confidence="0">
                  <emma:literal>"T</emma:literal>
                </emma:interpretation>
                <emma:interpretation id="interp19" emma:lang="en-US" emma:confidence="0">
                  <emma:literal>";</emma:literal>
                </emma:interpretation>
                <emma:interpretation id="interp20" emma:lang="en-US" emma:confidence="0">
                  <emma:literal>t',</emma:literal>
                </emma:interpretation>
              </emma:one-of>
            </emma:emma>
          </inkml:annotationXML>
          <inkml:trace contextRef="#ctx0" brushRef="#br1" timeOffset="-127402.287">948 129 77,'15'1'35,"-15"-1"-2,23-1 2,-23 1-23,22-14-28,2 17-13,-24-3-4,36-7-1,-36 7 0</inkml:trace>
          <inkml:trace contextRef="#ctx0" brushRef="#br1" timeOffset="-127263.2791">1260 106 22,'4'-18'16,"11"11"-14,-15 7-2,0 0-14,30 4-2</inkml:trace>
          <inkml:trace contextRef="#ctx0" brushRef="#br1" timeOffset="-127102.2699">1422 118 66,'0'0'29,"0"0"1,7-17-4,13 8-31,8 19-19,-28-10-2,34-7-3,-34 7 1</inkml:trace>
          <inkml:trace contextRef="#ctx0" brushRef="#br1" timeOffset="-126863.2562">1678 204 109,'9'20'39,"-9"-20"0,-12 24 0,5-3-31,-13-7-1,3 4-7,3 8-6,-18-10-25,12 0-8,5-2 1,-1-5-1</inkml:trace>
        </inkml:traceGroup>
        <inkml:traceGroup>
          <inkml:annotationXML>
            <emma:emma xmlns:emma="http://www.w3.org/2003/04/emma" version="1.0">
              <emma:interpretation id="{9C284F71-634C-4DE1-A7F1-6BE2F8147C39}" emma:medium="tactile" emma:mode="ink">
                <msink:context xmlns:msink="http://schemas.microsoft.com/ink/2010/main" type="inkWord" rotatedBoundingBox="15762,14103 16095,14090 16114,14594 15781,14606"/>
              </emma:interpretation>
              <emma:one-of disjunction-type="recognition" id="oneOf5">
                <emma:interpretation id="interp21" emma:lang="en-US" emma:confidence="1">
                  <emma:literal>P</emma:literal>
                </emma:interpretation>
                <emma:interpretation id="interp22" emma:lang="en-US" emma:confidence="0">
                  <emma:literal>p</emma:literal>
                </emma:interpretation>
                <emma:interpretation id="interp23" emma:lang="en-US" emma:confidence="0">
                  <emma:literal>PC</emma:literal>
                </emma:interpretation>
                <emma:interpretation id="interp24" emma:lang="en-US" emma:confidence="0">
                  <emma:literal>PM</emma:literal>
                </emma:interpretation>
                <emma:interpretation id="interp25" emma:lang="en-US" emma:confidence="0">
                  <emma:literal>PI</emma:literal>
                </emma:interpretation>
              </emma:one-of>
            </emma:emma>
          </inkml:annotationXML>
          <inkml:trace contextRef="#ctx0" brushRef="#br1" timeOffset="-125891.2006">2047 32 95,'14'-33'37,"-14"33"3,11-25-1,-15 4-26,4 21-1,0 0-3,20 3-2,-20-3-4,0 36-3,-2-8 0,2 12 0,-3-1 0,3 10 0,-2-3 0,2-1 0,0-2 0,3-10 0,3-5 0,-3-7 0,1-3 0,-4-18 0,7 17 0,-7-17-13,0-23-28,-4 8-1,1-6 0,-3-9 0</inkml:trace>
          <inkml:trace contextRef="#ctx0" brushRef="#br1" timeOffset="-125629.1856">2061-61 97,'29'-25'38,"-10"18"1,2 2 0,-3-4-27,24 23-1,-12-8-2,13 13-4,-10-5 0,3 14-5,-12-3 0,-6 5 0,-11-6 0,-9 2 0,-12-4 0,-9-1 0,-3 0 0,-10-12 0,10 13-4,-8-13-36,3 0-3,1 1 1,3 1-1</inkml:trace>
        </inkml:traceGroup>
      </inkml:traceGroup>
    </inkml:traceGroup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3:34:07.11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790CE5-AC77-41C1-9D08-B0D6648BDDB9}" emma:medium="tactile" emma:mode="ink">
          <msink:context xmlns:msink="http://schemas.microsoft.com/ink/2010/main" type="inkDrawing" rotatedBoundingBox="10280,11992 12070,11993 12069,12060 10279,12059" shapeName="Other"/>
        </emma:interpretation>
      </emma:emma>
    </inkml:annotationXML>
    <inkml:trace contextRef="#ctx0" brushRef="#br0">0 28 56,'0'0'33,"0"0"0,0 0 1,23-1-16,-23 1-3,0 0-6,13-16-1,-13 16-2,21-5 0,-4 8-3,3-8 1,6 7-1,-1-8 0,5 10-2,2-4 1,3 3-1,6-3 0,-1 4 0,1-2-1,-4-1 1,-2 1-1,4 5 1,2 0-1,-4 0 1,0-1-1,4 2 0,-6-2 1,4-1-1,1 0 0,3-5 0,-3 0 0,4 0 0,-5 0 1,-4-2-1,-1 1 0,-6 1 1,-3 0-1,-4 0 1,-1 0-1,-3 0 1,-1 0-1,4 0 1,-1-2-1,4 2 1,3-5-1,1 3 1,-1 2-1,3-2 0,-5-3 0,-1 3 0,0-1 1,-5-3-1,-2 6 0,1-5 0,-17 5 0,29-11 0,-29 11 1,30-5-1,-14 3 1,3 2-1,-1-1-1,-3 1 2,1 0-1,-16 0 0,32-2 0,-16 0 0,-16 2 0,28-2 0,-28 2 1,21-1-1,-21 1 1,22-2-1,-22 2 2,19 0-2,-19 0 0,16 2 0,-16-2 0,21 0 0,-21 0 0,20 3 0,-20-3 0,0 0 0,19 2 0,-19-2 0,0 0 0,0 0 0,0 0 0,19 0 0,-19 0 0,0 0 0,0 0 0,16 2 0,-16-2 0,0 0 0,0 0 0,0 0-8,0 0-31,-17 7-1,-5-6-2,-2 5 3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42:13.0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72 71 60,'0'0'33,"0"0"-1,-19-10 1,19 10-18,0 0-5,0 0-2,-6 21-2,6-21-1,0 21-1,0-21-2,11 21 1,-11-21-2,19 18 1,-19-18-1,34 1 1,-16-8-1,3-1 0,-3-5 0,-1-3 0,-3-3 0,-5 0 0,-4 1 0,-6 2 0,1 16-1,-20-21 0,3 16 1,-5 5-1,-1 5 0,-1 6 0,-1 3 0,4 4 0,1-1 0,5 2 0,2-1 0,6 0 0,5-3 0,2-15 0,11 23 0,-11-23 0,28 9 0,-12-9 0,3-4 1,3-1-1,-5-2 1,-17 7 0,27-23-1,-27 23 0,7-28 1,-7 28-1,-9-28 1,9 28-1,-26-19 0,10 14 1,-2 3-1,-1 5 0,1 4 0,2 6 0,2 2 1,5 1-1,4 0 0,5-16 0,3 26 0,-3-26 1,22 16 0,-22-16-1,24 2 1,-24-2 0,25-16 0,-25 16-1,16-21-1,-16 5-5,0 16-11,16-2-20,-16 2-1,0 0 0,0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2:49.9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C3D9A3-6DB1-4A66-831B-C4D6BC1902BD}" emma:medium="tactile" emma:mode="ink">
          <msink:context xmlns:msink="http://schemas.microsoft.com/ink/2010/main" type="inkDrawing"/>
        </emma:interpretation>
      </emma:emma>
    </inkml:annotationXML>
    <inkml:trace contextRef="#ctx0" brushRef="#br0">1673-1502 94,'0'0'37,"0"0"0,0 0 3,0 0-25,0 0-2,0 0-3,0 0-1,2 15-9,-6 1 0,6 18 0,-6 3 0,4 17 0,-3 6 0,3 14 0,-4 3 0,2 4 0,1-2 0,2-2 0,-1-7 0,6-8 0,-3-9 0,1-13 0,-2-8 0,-2-15 0,0-17 0,0 0 0,0 0 0,3-21-40,-13-7-4,-5-4 0,1 4 0</inkml:trace>
    <inkml:trace contextRef="#ctx0" brushRef="#br0" timeOffset="150.0086">1502-778 118,'0'0'39,"23"17"0,-6-8 0,6 0-33,-5-9-1,7 2-5,3 3-5,-12-3-30,7-6-4,1 6 0,-6-4 0</inkml:trace>
    <inkml:trace contextRef="#ctx0" brushRef="#br0" timeOffset="297.017">1809-666 136,'-4'23'42,"-3"2"0,-2 1-7,-3 0-35,0-3 0,1-5 0,11 5 0,0-23-37,0 0-4,0 0-1,12-16 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2:57.7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A7BD07-E4BD-40D5-8A13-E47865A52506}" emma:medium="tactile" emma:mode="ink">
          <msink:context xmlns:msink="http://schemas.microsoft.com/ink/2010/main" type="inkDrawing"/>
        </emma:interpretation>
      </emma:emma>
    </inkml:annotationXML>
    <inkml:trace contextRef="#ctx0" brushRef="#br0">1639-4451 94,'7'-16'39,"-7"16"2,0 0-2,-12-26-25,12 26-2,0 0-2,12 18-4,-12-18-6,4 38 0,-6-6 0,4 15 0,-4 11 0,4 14 0,-6 6 0,1 13 0,-2 2 0,1 2 0,2 0 0,4-2 0,2-7 0,-3-7 0,3-10 0,-2-15 0,3-12 0,-3-17 0,3-9 0,-5-16 0,5-18 0,-14-13-42,6-8-4,-4-10 2,-6-2 0</inkml:trace>
    <inkml:trace contextRef="#ctx0" brushRef="#br0" timeOffset="182.0104">1523-3674 95,'5'30'37,"-5"-30"1,16 30 0,-7-1-26,-9-29-7,32 23-2,-13-12-3,-1-9-5,13 8-15,-2-8-18,-10-11 1,4 2-1,-11-9-1</inkml:trace>
    <inkml:trace contextRef="#ctx0" brushRef="#br0" timeOffset="307.0176">1768-3600 106,'-16'22'41,"-1"7"1,-1 0-1,-1-6-22,4 5-17,7 2-9,-3-14-32,11-16-2,16-3 0,-5-13-1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0:32.0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F6B049-7C96-4B95-92D4-5333E1D751F8}" emma:medium="tactile" emma:mode="ink">
          <msink:context xmlns:msink="http://schemas.microsoft.com/ink/2010/main" type="writingRegion" rotatedBoundingBox="3355,11594 19971,11693 19948,15516 3332,15417">
            <msink:destinationLink direction="with" ref="{E919C959-A3C6-4C44-A29A-6FF417E16B1F}"/>
          </msink:context>
        </emma:interpretation>
      </emma:emma>
    </inkml:annotationXML>
    <inkml:traceGroup>
      <inkml:annotationXML>
        <emma:emma xmlns:emma="http://www.w3.org/2003/04/emma" version="1.0">
          <emma:interpretation id="{04745C04-D67B-468D-AEB3-7B5E1C7E89A1}" emma:medium="tactile" emma:mode="ink">
            <msink:context xmlns:msink="http://schemas.microsoft.com/ink/2010/main" type="paragraph" rotatedBoundingBox="3356,11585 15402,11671 15393,12918 3347,12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28E7A0-1FB6-45B1-90F5-CDDC0B5558C2}" emma:medium="tactile" emma:mode="ink">
              <msink:context xmlns:msink="http://schemas.microsoft.com/ink/2010/main" type="inkBullet" rotatedBoundingBox="3352,12191 3624,12193 3621,12529 3349,12527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1-4 78,'0'0'36,"0"0"0,0 0 3,19 5-26,-19-5-1,0 0-1,0 0-1,0 25-3,0-25 0,0 37-1,-5-13-6,5 6 0,-2 0 0,4 3 0,-2-4 0,4-3 0,-4-5 0,1-2 0,-1-19 0,4 18 0,-4-18 0,0 0 0,0 0 0,9-23 0,-4 0 0,0-3 0,2-2 0,4-2 0,-2-2 0,5 2 0,-4 4 0,1 7 0,-11 19 0,18-28 0,-18 28 0,19-15 0,-19 15 0,21-3 0,-21 3 0,20 14 0,-20-14 0,21 35 0,-9-10 0,-1 3 0,-4 2 0,0 3 0,-2-3 0,-1 2 0,-1-4 0,4-5 0,-5-2 0,-2-21 0,7 24 0,-7-24 0,0 0 0,0 0 0,0 0-7,-2-17-30,6-1-6,-4 18 2,-7-33 0</inkml:trace>
      </inkml:traceGroup>
      <inkml:traceGroup>
        <inkml:annotationXML>
          <emma:emma xmlns:emma="http://www.w3.org/2003/04/emma" version="1.0">
            <emma:interpretation id="{28289AAF-D805-4DF0-92C6-6AE8FF7F3733}" emma:medium="tactile" emma:mode="ink">
              <msink:context xmlns:msink="http://schemas.microsoft.com/ink/2010/main" type="line" rotatedBoundingBox="3905,11589 15402,11671 15393,12918 3896,12836"/>
            </emma:interpretation>
          </emma:emma>
        </inkml:annotationXML>
        <inkml:traceGroup>
          <inkml:annotationXML>
            <emma:emma xmlns:emma="http://www.w3.org/2003/04/emma" version="1.0">
              <emma:interpretation id="{EE395BEC-EC55-45C0-A33D-F63E46FFD16A}" emma:medium="tactile" emma:mode="ink">
                <msink:context xmlns:msink="http://schemas.microsoft.com/ink/2010/main" type="inkWord" rotatedBoundingBox="3902,12086 4666,12092 4662,12589 3898,12583"/>
              </emma:interpretation>
              <emma:one-of disjunction-type="recognition" id="oneOf1">
                <emma:interpretation id="interp1" emma:lang="en-US" emma:confidence="0">
                  <emma:literal>=1</emma:literal>
                </emma:interpretation>
                <emma:interpretation id="interp2" emma:lang="en-US" emma:confidence="0">
                  <emma:literal>=I</emma:literal>
                </emma:interpretation>
                <emma:interpretation id="interp3" emma:lang="en-US" emma:confidence="0">
                  <emma:literal>=</emma:literal>
                </emma:interpretation>
                <emma:interpretation id="interp4" emma:lang="en-US" emma:confidence="0">
                  <emma:literal>I</emma:literal>
                </emma:interpretation>
                <emma:interpretation id="interp5" emma:lang="en-US" emma:confidence="0">
                  <emma:literal>•1</emma:literal>
                </emma:interpretation>
              </emma:one-of>
            </emma:emma>
          </inkml:annotationXML>
          <inkml:trace contextRef="#ctx0" brushRef="#br0" timeOffset="371.0211">550 56 114,'21'-6'39,"-21"6"0,16-8-1,-16 8-32,19-4-2,-3 6 0,-16-2-1,37-4-1,-15 3-1,0-1-1,1 0 0,-1-1-2,1 3-1,-8-6-4,8 13-3,-23-7-15,0 0-15,0 0 2,0 0-1,9 18 1</inkml:trace>
          <inkml:trace contextRef="#ctx0" brushRef="#br0" timeOffset="606.0347">642 210 79,'-21'16'37,"21"-16"0,0 0 1,-9 18-15,9-18-14,16-6-3,-16 6-2,24-5-2,-6 0 0,7 3-1,-6-1 0,6-3-2,1 6-2,-10-10-5,14 19-13,-9-9-17,-21 0 0,23 0 0,-23 0-1</inkml:trace>
          <inkml:trace contextRef="#ctx0" brushRef="#br0" timeOffset="1026.0587">1254-99 92,'0'0'37,"0"0"1,16-5 2,-16 5-28,0 0 0,9 16-2,-9-16-2,-5 24-2,-1-8-6,8 14 0,-7 1 0,3 10 0,0-1 0,-1 8 0,3-1 0,2-3 0,1-3 0,2-3 0,-1-4 0,-2-12 0,6 3 0,-8-25-3,0 0-39,20-12-2,-20 12 1,10-25-1</inkml:trace>
        </inkml:traceGroup>
        <inkml:traceGroup>
          <inkml:annotationXML>
            <emma:emma xmlns:emma="http://www.w3.org/2003/04/emma" version="1.0">
              <emma:interpretation id="{8A120191-7909-4F3F-92B6-552F3590D17A}" emma:medium="tactile" emma:mode="ink">
                <msink:context xmlns:msink="http://schemas.microsoft.com/ink/2010/main" type="inkWord" rotatedBoundingBox="7123,11862 8247,11870 8242,12621 7117,12613"/>
              </emma:interpretation>
              <emma:one-of disjunction-type="recognition" id="oneOf2">
                <emma:interpretation id="interp6" emma:lang="en-US" emma:confidence="1">
                  <emma:literal>Ma</emma:literal>
                </emma:interpretation>
                <emma:interpretation id="interp7" emma:lang="en-US" emma:confidence="0">
                  <emma:literal>Mar</emma:literal>
                </emma:interpretation>
                <emma:interpretation id="interp8" emma:lang="en-US" emma:confidence="0">
                  <emma:literal>Man</emma:literal>
                </emma:interpretation>
                <emma:interpretation id="interp9" emma:lang="en-US" emma:confidence="0">
                  <emma:literal>Mau</emma:literal>
                </emma:interpretation>
                <emma:interpretation id="interp10" emma:lang="en-US" emma:confidence="0">
                  <emma:literal>Mao</emma:literal>
                </emma:interpretation>
              </emma:one-of>
            </emma:emma>
          </inkml:annotationXML>
          <inkml:trace contextRef="#ctx0" brushRef="#br0" timeOffset="8145.4659">3858-287 88,'7'-16'37,"-7"16"0,0 0 3,-19 0-23,22 18-4,-3-18-2,-11 44-4,-1-18-2,7 16-5,-6 0 0,6 11 0,-4 2 0,6 4 0,-6-2 0,5-3 0,-3-5 0,9 0 0,-7-8 0,3-6 0,4-7 0,-1-9 0,-1-19 0,-1 20 0,1-20 0,0 0 0,1-20 0,-1 1 0,-1-11 0,-1-8 0,2-8 0,2-7 0,3-3 0,0-4 0,8-3 0,-1 1 0,2 8 0,2 5 0,-4 5 0,2 7 0,-1 7 0,-1 5 0,-3 10 0,-9 15 0,7-20 0,-7 20 0,0 0 0,0 0 0,16 9 0,-16-9 0,14 35 0,-3-7 0,4 6 0,3 3 0,2 1 0,-3 1 0,1-2 0,-2-4 0,-2-5 0,-4-7 0,1-5 0,-11-16 0,16 21 0,-16-21 0,0 0 0,0 0 0,18-10 0,-11-6 0,5-5 0,2-7 0,0-7 0,4-4 0,3-1 0,-1 1 0,-1 4 0,-5 5 0,-2 7 0,-1 4 0,-11 19 0,9-16 0,-9 16 0,0 0 0,0 0 0,0 0 0,10 19 0,-6-1 0,-1 5 0,5 3 0,-1 6 0,1 8 0,-1 4 0,6 5 0,-6 4 0,3 0 0,-4 1 0,4-1 0,-4 0 0,4-4 0,-3-5 0,-1-6 0,-1-6 0,0-9 0,-5-23 0,6 24 0,-6-24 0,0 0 0,0 0 0,8-31 0,-8 31-4,11-25-38,0 8-2,-6-1 1,-5 18 0</inkml:trace>
          <inkml:trace contextRef="#ctx0" brushRef="#br0" timeOffset="8635.494">4781 140 103,'0'0'37,"0"0"2,0 0-1,-16-18-30,16 18 0,0 0-1,-23 13-2,6-6-1,2 12-1,-7 0 0,0 6-3,-1 1 0,6 6 0,1 0 0,7-1 0,4-4 0,6-6 0,-1-21 0,20 16 0,-1-18 0,8-9 0,-1-10 0,3-7 0,-1-5 0,2 1 0,-7 2 0,-4 7 0,-3 4 0,-16 19 0,0 0 0,16-2 0,-16 20 0,-2 3 0,0 2 0,6 5 0,-2 2 0,3 0 0,-1-6 0,-1-4 0,2-5 0,-5-15 0,11 27 0,-11-27-7,5-18-33,-5 18-3,6-30 1,-5 6-1</inkml:trace>
        </inkml:traceGroup>
        <inkml:traceGroup>
          <inkml:annotationXML>
            <emma:emma xmlns:emma="http://www.w3.org/2003/04/emma" version="1.0">
              <emma:interpretation id="{F3DD4B82-5C36-49F5-AE4F-0695DF5A816A}" emma:medium="tactile" emma:mode="ink">
                <msink:context xmlns:msink="http://schemas.microsoft.com/ink/2010/main" type="inkWord" rotatedBoundingBox="8473,11752 9702,11761 9696,12568 8467,12560"/>
              </emma:interpretation>
              <emma:one-of disjunction-type="recognition" id="oneOf3">
                <emma:interpretation id="interp11" emma:lang="en-US" emma:confidence="1">
                  <emma:literal>how</emma:literal>
                </emma:interpretation>
                <emma:interpretation id="interp12" emma:lang="en-US" emma:confidence="0">
                  <emma:literal>hows</emma:literal>
                </emma:interpretation>
                <emma:interpretation id="interp13" emma:lang="en-US" emma:confidence="0">
                  <emma:literal>haw</emma:literal>
                </emma:interpretation>
                <emma:interpretation id="interp14" emma:lang="en-US" emma:confidence="0">
                  <emma:literal>howl</emma:literal>
                </emma:interpretation>
                <emma:interpretation id="interp15" emma:lang="en-US" emma:confidence="0">
                  <emma:literal>hon.</emma:literal>
                </emma:interpretation>
              </emma:one-of>
            </emma:emma>
          </inkml:annotationXML>
          <inkml:trace contextRef="#ctx0" brushRef="#br0" timeOffset="9188.5255">5134-422 69,'4'-21'38,"-4"21"-2,0 0 4,0 0-11,16 14-14,-27 1-1,20 28-4,-18-5-6,11 19-4,-9-1 0,5 7 0,-2-1 0,1 1 0,-1-3 0,1-4 0,-1-7 0,4-5 0,0-5 0,0-10 0,0-6 0,4-5 0,-4-18 0,0 0 0,0 0 0,23-27 0,-11 3 0,2-2 0,2-1 0,0 1 0,-2 3 0,-2 4 0,-12 19 0,23-16 0,-23 16 0,0 0 0,20 16 0,-20-16 0,9 30 0,-2-11 0,0 0 0,-2 6 0,0-2 0,-1-4 0,-2 4 0,-1-7 0,-1-16 0,2 24 0,-2-24 0,0 0 0,5 21 0,-5-21-13,0 0-24,0 0-6,18-14 1,-18 14 1</inkml:trace>
          <inkml:trace contextRef="#ctx0" brushRef="#br0" timeOffset="9568.5473">5602 193 100,'0'0'38,"3"16"1,-3-16-1,-10 22-27,17 3-2,-7-25-2,2 39-2,1-22-2,4 3 0,-7-20-1,14 26-2,-14-26 0,16 10 0,-16-10 0,25-10 0,-25 10 0,28-30 0,-14 7 0,0-3 0,-1-2 0,-6-2 0,-4 2 0,-4-2 0,-6 5 0,-6 8 0,-4 3 0,-5 8 0,1 6 0,-2 7 0,0 4 0,2-1 0,2 12 0,1-12-3,18 16-12,-7-8-25,7-18-2,11 28 1,-11-28 0</inkml:trace>
          <inkml:trace contextRef="#ctx0" brushRef="#br0" timeOffset="10107.5782">5962 101 108,'0'0'38,"0"0"2,-11 27-2,11-27-30,-3 42-1,-1-23-2,10 8-1,-6-5-1,5 1 1,-2-5-4,-3-18 0,11 23 0,-11-23 0,0 0 0,21 3 0,-21-3 0,20-26 0,-10 5 0,3-2 0,-1-5 0,2-2 0,-3 5 0,-3 2 0,-2 8 0,-6 15 0,0 0 0,0 0 0,3 33 0,-3-7 0,0 3 0,6-1 0,-3-2 0,6-1 0,3-10 0,-12-15 0,29 14 0,-12-21 0,3-7 0,1-5 0,0-7 0,2-4 0,-4-2 0,1 2 0,-4 2 0,-4 4 0,-12 24 0,12-29-2,-12 29-15,13 18-24,-13-18-1,5 26 1,-3-10-1</inkml:trace>
        </inkml:traceGroup>
        <inkml:traceGroup>
          <inkml:annotationXML>
            <emma:emma xmlns:emma="http://www.w3.org/2003/04/emma" version="1.0">
              <emma:interpretation id="{29475E1B-88F7-41F2-A00D-2D2C1B46663E}" emma:medium="tactile" emma:mode="ink">
                <msink:context xmlns:msink="http://schemas.microsoft.com/ink/2010/main" type="inkWord" rotatedBoundingBox="9832,11631 10856,11639 10849,12744 9825,12736"/>
              </emma:interpretation>
              <emma:one-of disjunction-type="recognition" id="oneOf4">
                <emma:interpretation id="interp16" emma:lang="en-US" emma:confidence="1">
                  <emma:literal>old</emma:literal>
                </emma:interpretation>
                <emma:interpretation id="interp17" emma:lang="en-US" emma:confidence="0">
                  <emma:literal>auld</emma:literal>
                </emma:interpretation>
                <emma:interpretation id="interp18" emma:lang="en-US" emma:confidence="0">
                  <emma:literal>Hold</emma:literal>
                </emma:interpretation>
                <emma:interpretation id="interp19" emma:lang="en-US" emma:confidence="0">
                  <emma:literal>add</emma:literal>
                </emma:interpretation>
                <emma:interpretation id="interp20" emma:lang="en-US" emma:confidence="0">
                  <emma:literal>aid</emma:literal>
                </emma:interpretation>
              </emma:one-of>
            </emma:emma>
          </inkml:annotationXML>
          <inkml:trace contextRef="#ctx0" brushRef="#br0" timeOffset="10577.605">6619 119 100,'0'0'38,"-9"-16"1,9 16 1,0 0-31,-25 12 1,20 6-3,-13-9-1,6 10-2,-6-3-2,6 3-2,-2-1 0,3 3 0,2-5 0,9-16 0,-10 21 0,10-21 0,0 0 0,0 0 0,26 0 0,-10-16 0,2-3 0,3-1 0,0-1 0,-2 4 0,-1 3 0,-18 14 0,20-2 0,-20 2 0,3 35 0,-3-10 0,-2 3 0,4 2 0,-2-1 0,2-2 0,1-6 0,-3-21 0,13 25 0,-13-25 0,0 0 0,0 0 0,28 10-3,-33-29-25,5 19-14,17-34 0,-8 6 0,2-5 1</inkml:trace>
          <inkml:trace contextRef="#ctx0" brushRef="#br0" timeOffset="10865.6215">6908-484 114,'0'0'39,"0"0"2,2 16 0,7 21-32,-27 3 2,11 25-11,-11 2 0,10 14 0,-7 3 0,7 6 0,-1-7 0,3-4 0,8-11 0,2-6 0,3-10 0,-2-13 0,6-6 0,-11-33 0,26 27-11,-26-27-30,23-25-2,-7 4 1,0-9-1</inkml:trace>
          <inkml:trace contextRef="#ctx0" brushRef="#br0" timeOffset="11505.658">7217 103 104,'0'0'37,"0"0"1,-23 4 1,23-4-31,-21 12-1,21-12-1,-25 23 0,15-4-2,-8-5 0,4 11-2,-2-6-2,4 4 0,1-6 0,4 5 0,3-5 0,6 1 0,0-2 0,-2-16 0,18 22 0,-18-22 0,30 11 0,-11-16 0,6-6 0,1-10 0,2-7 0,1-11 0,-1-8 0,0-13 0,-5-7 0,-2-14 0,-7-5 0,-3 0 0,-7 2 0,-1 7 0,-1 5 0,-4 12 0,-1 11 0,1 19 0,-2 10 0,4 20 0,0 0 0,0 0 0,0 25 0,2 10 0,-4 11 0,4 15 0,-4 10 0,4 9 0,0 8 0,0 4 0,-1-1 0,8-1 0,-2-6 0,4-8 0,3-8 0,-2-8 0,2-11 0,1-14 0,-5-8 0,-1-12 0,-9-15 0,16 6 0,0 1 0,-16-7-30,0-25-15,0 25-2,-13-26 3</inkml:trace>
        </inkml:traceGroup>
        <inkml:traceGroup>
          <inkml:annotationXML>
            <emma:emma xmlns:emma="http://www.w3.org/2003/04/emma" version="1.0">
              <emma:interpretation id="{76B77584-35B4-4CFC-A3F8-97CD6D555050}" emma:medium="tactile" emma:mode="ink">
                <msink:context xmlns:msink="http://schemas.microsoft.com/ink/2010/main" type="inkWord" rotatedBoundingBox="13484,12007 15400,12020 15393,12918 13478,12904"/>
              </emma:interpretation>
              <emma:one-of disjunction-type="recognition" id="oneOf5">
                <emma:interpretation id="interp21" emma:lang="en-US" emma:confidence="0">
                  <emma:literal>p=2</emma:literal>
                </emma:interpretation>
                <emma:interpretation id="interp22" emma:lang="en-US" emma:confidence="1">
                  <emma:literal>p = 2</emma:literal>
                </emma:interpretation>
                <emma:interpretation id="interp23" emma:lang="en-US" emma:confidence="0.5">
                  <emma:literal>p: 2</emma:literal>
                </emma:interpretation>
                <emma:interpretation id="interp24" emma:lang="en-US" emma:confidence="0">
                  <emma:literal>p =2</emma:literal>
                </emma:interpretation>
                <emma:interpretation id="interp25" emma:lang="en-US" emma:confidence="0">
                  <emma:literal>p =</emma:literal>
                </emma:interpretation>
              </emma:one-of>
            </emma:emma>
          </inkml:annotationXML>
          <inkml:trace contextRef="#ctx0" brushRef="#br0" timeOffset="13099.7493">10131 194 80,'0'0'40,"13"-22"0,-13 22 1,0 0-20,0 0-8,5 26-1,-14-7-4,11 22-8,-6-1 0,4 13 0,-1 1 0,-1 4 0,2-3 0,2-6 0,3-5 0,-2-9 0,3-7 0,-6-12 0,7 3 0,-7-19-40,0 0-2,-16-21-2,7-5 2</inkml:trace>
          <inkml:trace contextRef="#ctx0" brushRef="#br0" timeOffset="13435.7685">10133 144 95,'20'-34'39,"-3"-1"1,3 9-1,-3 10-24,-6-7-8,12 19 0,-6 1-2,5 13-1,-6 1 0,1 12-4,-4 0 0,-1 7 0,-2-4 0,1 6 0,-4-4 0,-3 2 0,-3-6 0,-4-3 0,-6-3 0,-3-1 0,-4-4 0,-5-6 0,-4 0 0,-3-9 0,1 2 0,-5-9-6,17 14-7,-19-12-22,34 7-7,-18-8 0,18 8 1</inkml:trace>
          <inkml:trace contextRef="#ctx0" brushRef="#br0" timeOffset="13709.7842">10836 8 107,'16'-10'38,"7"6"2,-4-5-1,-19 9-34,37-12-1,-16 5-1,4 4-3,3 4-6,-10-6-20,3 3-13,-2 6 0,-19-4 0,22 12-1</inkml:trace>
          <inkml:trace contextRef="#ctx0" brushRef="#br0" timeOffset="13897.795">10866 151 110,'0'0'38,"0"0"1,0 0-2,16 15-33,-1-16-3,7-6-4,13 10-8,-5-3-26,3-10-1,5 4 0,-3-6-2</inkml:trace>
          <inkml:trace contextRef="#ctx0" brushRef="#br0" timeOffset="14572.8336">11598-127 100,'0'0'40,"13"-25"1,-13 25 0,0 0-30,12-19-3,6 17-1,-18 2-2,17-5-3,-17 5-2,23 21 0,-7-2 0,-2 11 0,-7 7 0,0 4 0,-5 6 0,-4-1 0,1-1 0,-6-1 0,-8-5 0,-1-7 0,-6-4 0,-5-9 0,4-5 0,2-5 0,-4-7 0,9-6 0,-3-1 0,19 5 0,-25-16 0,25 16 0,-2-16 0,2 16 0,11-17 0,-11 17 0,21-11 0,2 11 0,7-2 0,5 8 0,6-3 0,3 8 0,0 1 0,6 4 0,-3-2 0,-4 5 0,-3 1 0,-6-3 0,-9-1 0,-4-2 0,-21-14 0,17 16 0,-4 7 0,-13-23-38,0 0-7,-35-13-2,12 6 1</inkml:trace>
        </inkml:traceGroup>
      </inkml:traceGroup>
    </inkml:traceGroup>
    <inkml:traceGroup>
      <inkml:annotationXML>
        <emma:emma xmlns:emma="http://www.w3.org/2003/04/emma" version="1.0">
          <emma:interpretation id="{9DB40D69-A177-4D11-BDCE-537D306803D0}" emma:medium="tactile" emma:mode="ink">
            <msink:context xmlns:msink="http://schemas.microsoft.com/ink/2010/main" type="paragraph" rotatedBoundingBox="3449,14074 19956,14173 19948,15516 3441,15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F941F2-A9CB-4A04-B15D-92A6E5585706}" emma:medium="tactile" emma:mode="ink">
              <msink:context xmlns:msink="http://schemas.microsoft.com/ink/2010/main" type="line" rotatedBoundingBox="3449,14074 19956,14173 19948,15516 3441,15417"/>
            </emma:interpretation>
          </emma:emma>
        </inkml:annotationXML>
        <inkml:traceGroup>
          <inkml:annotationXML>
            <emma:emma xmlns:emma="http://www.w3.org/2003/04/emma" version="1.0">
              <emma:interpretation id="{A7A26A2B-635B-4401-8763-AD1748743D3E}" emma:medium="tactile" emma:mode="ink">
                <msink:context xmlns:msink="http://schemas.microsoft.com/ink/2010/main" type="inkWord" rotatedBoundingBox="7479,14031 16021,14198 15995,15515 7453,15347"/>
              </emma:interpretation>
              <emma:one-of disjunction-type="recognition" id="oneOf6">
                <emma:interpretation id="interp26" emma:lang="en-US" emma:confidence="0">
                  <emma:literal>Mchoweld-thompson</emma:literal>
                </emma:interpretation>
                <emma:interpretation id="interp27" emma:lang="en-US" emma:confidence="0">
                  <emma:literal>Mchowdd- Thompson</emma:literal>
                </emma:interpretation>
                <emma:interpretation id="interp28" emma:lang="en-US" emma:confidence="0">
                  <emma:literal>Mehowdd- Thompson</emma:literal>
                </emma:interpretation>
                <emma:interpretation id="interp29" emma:lang="en-US" emma:confidence="0">
                  <emma:literal>Mehoweld-Thompson</emma:literal>
                </emma:interpretation>
                <emma:interpretation id="interp30" emma:lang="en-US" emma:confidence="0">
                  <emma:literal>Mahowdd- Thompson</emma:literal>
                </emma:interpretation>
              </emma:one-of>
            </emma:emma>
          </inkml:annotationXML>
          <inkml:trace contextRef="#ctx0" brushRef="#br0" timeOffset="23251.3298">8278 2187 114,'0'0'39,"-16"-16"2,16 16-2,0 0-29,42-1-4,-12 1-2,15 5-2,9 0-2,10-1 0,6 1-3,-1-10-6,16 10-25,-16-7-5,-6-3-2,-13 1 1</inkml:trace>
          <inkml:trace contextRef="#ctx0" brushRef="#br0" timeOffset="23050.3184">8680 2047 99,'0'0'39,"0"0"2,16 3-1,-16 22-22,-9-6-9,18 28 0,-14-1-9,7 23 0,-4-4 0,2 7 0,0-2 0,2 2 0,-2-3 0,0-10 0,1-6 0,-2-18 0,2 2 0,-9-21 0,15 3-28,-7-19-14,-16-9-1,0-13 1,-5-12 0</inkml:trace>
          <inkml:trace contextRef="#ctx0" brushRef="#br0" timeOffset="23754.3587">9060 1932 115,'0'0'40,"0"0"1,16 18 1,-9 17-34,-14-3 1,9 22-9,-10 4 0,7 14 0,-3 2 0,1 5 0,-3 0 0,5-5 0,-3-6 0,2-8 0,2-11 0,4-12 0,-1-10 0,-3-27 0,18 17 0,-18-17 0,37-35 0,-12 3 0,5-1 0,2-2 0,-2 3 0,-2 2 0,-5 11 0,-2 9 0,-21 10 0,25 17 0,-20 8 0,-2 8 0,-3 4 0,0 7 0,2 0 0,0 2 0,2-3 0,-3-4 0,3-4 0,1-10 0,-1-2 0,-4-23 0,7 28 0,-7-28-24,0 0-18,-20-23-3,15 2 3</inkml:trace>
          <inkml:trace contextRef="#ctx0" brushRef="#br0" timeOffset="25702.4701">9729 2649 90,'-23'9'38,"23"-9"-1,-28 14 2,8-12-26,10 21-3,-10-13-2,13 13-3,-2-5-1,11 3-1,-2-4 0,11 1-1,-11-18-1,33 21 1,-10-19-2,2-6 0,1-6 0,-3-4 0,-1-7 0,-3-6 0,-3-1 0,-4-2 0,-3 2 0,-4 2 0,-5 3 0,-3 5 0,3 18 0,-23-7-3,23 7 0,-39 23-2,23 9-5,-17-15-22,13 10-7,6-1 0,2-5 0,10-5 0</inkml:trace>
          <inkml:trace contextRef="#ctx0" brushRef="#br0" timeOffset="26651.5244">10084 2600 116,'19'-3'39,"-19"3"1,0 0-5,5 17-27,-10 1-1,7 13-1,-9 1-2,5 10-4,-1-3 0,1 6 0,-2-1 0,2-1 0,-3-3 0,3 2 0,-3-5 0,3 0 0,-3-5 0,3-8 0,1-3 0,1-5 0,0-16 0,0 0 0,0 0 0,0 0 0,14-33 0,-9 5 0,2-6 0,0-10 0,4-5 0,-3-5 0,8 3 0,-5 3 0,-4 3 0,0 8 0,0 7 0,-3 9 0,1 5 0,-5 16 0,0 0 0,5-16 0,-5 16 0,0 0 0,0 0 0,0 0 0,0 0 0,16-12 0,-16 12 0,0 0 0,0 0 0,20-4 0,-20 4 0,0 0 0,21 0 0,-21 0 0,23 0 0,-23 0 0,24 4 0,-24-4 0,23 10 0,-23-10 0,20 18 0,-20-18 0,14 28 0,-11-12 0,3 1 0,-1 1 0,-1 1 0,-1-3 0,-1 0 0,-2-16 0,3 19 0,-3-19 0,0 0 0,6 18 0,-6-18 0,0 0 0,0 0 0,-6 19 0,6-19 0,0 0 0,0 18 0,0-18 0,0 0 0,-3 17 0,3-17 0,0 0 0,5 20 0,-5-20 0,-2 15 0,2-15 0,2 18 0,-2-18 0,2 19 0,-2-19 0,0 18 0,0-18 0,0 16 0,0-16 0,0 0 0,0 0 0,0 0 0,0 0 0,0 0 0,0 0-8,0 0-33,10-28-2,-10 28 1,9-23-1</inkml:trace>
          <inkml:trace contextRef="#ctx0" brushRef="#br0" timeOffset="27291.561">10433 2864 75,'0'0'36,"0"0"0,0 0 1,0 0-20,0 0-3,16-14-4,-12-4-2,12 7-3,-6-10-2,8 2 0,-2-6 0,1 3-2,3-3 0,3 4-1,0-2 1,3 6 0,-6 2 0,1 8 0,-5 2 1,1 9-2,-17-4 0,27 23 0,-22-2 0,2 5 0,-3 6 0,1 3 0,-5 3 0,3-1 0,-3 2 0,0-6 0,-3 1 0,-1-6 0,4-4 0,-5-4 0,9-4 0,-4-16 0,0 21 0,0-21 0,0 0 0,0 0 0,0 0-28,8-21-13,-8 21-1,-3-32 0,3 14 1</inkml:trace>
          <inkml:trace contextRef="#ctx0" brushRef="#br0" timeOffset="27920.597">10965 2755 119,'0'0'41,"0"0"0,15 35-1,-18-19-32,10 14-2,-7-2-6,3 10 0,-4 1 0,2 8 0,-1-1 0,2 0 0,0-2 0,-2-4 0,0-3 0,4-7 0,-4-6 0,1-8 0,-1-16 0,0 16 0,0-16 0,0 0 0,0 0 0,2-23 0,-4 6 0,1-10 0,1-8 0,0-3 0,-2-10 0,0-3 0,0-3 0,2-3 0,4-4 0,-2 8 0,1 1 0,1 4 0,1 9 0,4 1 0,1 8 0,1 7 0,3 4 0,2 3 0,2 7 0,6 4 0,3 3 0,-3 13 0,1 3 0,-2 9 0,-7 8 0,0 4 0,-6 4 0,-10 3 0,-8-1 0,-6-5 0,-2-4 0,-6-7 0,1-6 0,-2-10 0,-3-2 0,1-12 0,25 5 0,-35-25-3,35 25-30,-9-25-9,2 10-1,2-3 2,6 2 0</inkml:trace>
          <inkml:trace contextRef="#ctx0" brushRef="#br0" timeOffset="28425.6259">11724 2509 89,'23'-13'38,"-8"-1"1,-15 14 1,16-8-24,-33-8-2,17 16-4,-20-4-3,20 4-5,-32 5-2,11 4 0,-5 0 0,6 5 0,-3-2 0,8 2 0,-3 1 0,2 0 0,4 3 0,5-1 0,7 3 0,3-1 0,9 0 0,4 6 0,2 0 0,3-1 0,-3-1 0,-2 0 0,1-2 0,-8-3 0,-5 1 0,-10-3 0,-11-2 0,-6 0 0,-2-7 0,-5 0 0,-2-2 0,1-5 0,2 2 0,1-9 0,28 7 0,-32-14-5,32 14-35,0 0-2,16-21 0,-16 21 1</inkml:trace>
          <inkml:trace contextRef="#ctx0" brushRef="#br0" timeOffset="28800.6473">11900 2633 124,'11'16'40,"-11"-16"1,-9 30 0,-5-14-35,17 12-3,-6-3-3,8 5 0,-3-4 0,10 0 0,2-5 0,2-3 0,4-6 0,-1-8 0,4-6 0,3-9 0,4-10 0,-5-5 0,-5-6 0,-3-5 0,-8-1 0,-7-1 0,-6 8 0,-10 1 0,-7 9 0,-6 6 0,-1 10 0,-4 7 0,2 12 0,-1-2 0,8 13 0,-9-16-15,27 14-25,-6-2-1,11 0 0,2-4 1</inkml:trace>
          <inkml:trace contextRef="#ctx0" brushRef="#br0" timeOffset="29206.6706">12246 2686 121,'0'0'40,"0"0"1,0 0 0,0 0-33,2 19-4,-2-19-4,3 23 0,-3-23 0,9 27 0,-9-27 0,14 23 0,-14-23 0,27 3 0,-8-12 0,4-7 0,5-8 0,6-6 0,3 0 0,-2-2 0,-3 3 0,2 4 0,-8 6 0,-5 10 0,-5 11 0,-5 13 0,-8 10 0,-1 8 0,-2 4 0,-3 7 0,3 2 0,0 1 0,-2-3 0,-2-9 0,2-1 0,2-34 0,8 30-28,-8-30-15,17 5-1,-1-16 1</inkml:trace>
          <inkml:trace contextRef="#ctx0" brushRef="#br0" timeOffset="19191.0977">4209 2247 113,'0'0'40,"0"0"0,0 0-1,-12 35-29,-2-10-2,10 17-3,-6 3-5,2 13 0,-4 0 0,3 6 0,0-6 0,2-6 0,2-8 0,2-7 0,-1-9 0,2-10 0,2-18 0,-1 16 0,1-16 0,0-16 0,1-5 0,5-16 0,-1-11 0,4-11 0,5-8 0,-2-5 0,4 3 0,-2 8 0,-1 8 0,-5 15 0,1 11 0,-9 27 0,0 0 0,13 23 0,-10 5 0,2 7 0,4 2 0,4 4 0,-1-1 0,2-5 0,2-7 0,2-7 0,-3-10 0,8-9 0,0-13 0,0-10 0,2-11 0,5-6 0,-2-8 0,2-3 0,-1 1 0,-8 4 0,-5 11 0,-1 12 0,-15 21 0,18 2 0,-13 21 0,-1 15 0,-1 8 0,1 10 0,3 9 0,0 2 0,0 0 0,4-2 0,-4-7 0,0-4 0,0-5 0,-2-10 0,1-6 0,-5-10 0,6 0 0,-7-23-7,0 0-34,-3-21-3,5 0 1,-1-7 0</inkml:trace>
          <inkml:trace contextRef="#ctx0" brushRef="#br0" timeOffset="19951.1411">5042 2693 109,'-9'-19'38,"9"19"2,-31-16-1,6 4-29,25 12-1,-30 10-3,30-10-2,-34 25-4,22-8 0,0-1 0,5 0 0,0 0 0,7-16 0,0 0 0,0 16 0,0-16 0,17-13 0,-17 13 0,23-10 0,-23 10 0,27 3 0,-27-3 0,26 34 0,-17-8 0,0 8 0,3-1 0,-1 4 0,1-4 0,-3-6 0,2-3 0,-11-24 0,24 23 0,-24-23-3,29-11-25,-19-8-13,1-9-1,-2-12 2,-4-13 0</inkml:trace>
          <inkml:trace contextRef="#ctx0" brushRef="#br0" timeOffset="20393.1665">5297 2059 120,'0'0'39,"5"16"3,-5 14-2,-14 1-32,15 22-2,-6-2-6,7 12 0,-2-5 0,3 7 0,-1-7 0,2 0 0,-4-10 0,3-5 0,1-9 0,1-10 0,-1-4 0,-4-20 0,0 0 0,17-2 0,-4-16 0,3-6 0,1-4 0,1 1 0,1 1 0,-1 3 0,-2 9 0,-16 14 0,21 7 0,-16 16 0,-1 9 0,-4 5 0,2 1 0,-2 3 0,0-3 0,0-3 0,0-5 0,1-10 0,1-5 0,-2-15 0,0 0 0,0 0 0,25-3-32,-15-15-9,6 1-2,-3-4 1</inkml:trace>
          <inkml:trace contextRef="#ctx0" brushRef="#br0" timeOffset="20664.182">5655 2806 103,'5'21'38,"0"-2"2,-5-19 0,16 42-26,-16-42-4,36-5-3,-15-9-4,7 0-3,-1-7 0,-3-4 0,-3-3 0,-5 0 0,-10-2 0,-8 4 0,-5 6 0,-9 6 0,-5 7 0,-6 6 0,3 9 0,-6 1 0,10 19-9,-12-14-20,15 11-10,4-1-2,6-2 2,7-3-1</inkml:trace>
          <inkml:trace contextRef="#ctx0" brushRef="#br0" timeOffset="21110.2075">5941 2713 117,'0'0'39,"0"0"1,0 24 1,0-24-32,-2 42-2,-1-21-5,10 9-2,-7-3 0,8-1 0,-2-3 0,3-6 0,-9-17 0,21 16 0,-21-16 0,26-10 0,-10-6 0,3-5 0,-1-2 0,0 0 0,-1 4 0,-4 3 0,-13 16 0,17-11 0,-17 11 0,9 27 0,-7-8 0,2 2 0,1-2 0,4 1 0,0-3 0,-9-17 0,28 11 0,-11-15 0,3-6 0,3-8 0,-2-3 0,0-3 0,2 3 0,-7-8 0,9 21-8,-24-12-27,-1 20-5,18-3-2,-18 3 1</inkml:trace>
          <inkml:trace contextRef="#ctx0" brushRef="#br0" timeOffset="21476.2284">6544 2813 99,'2'-16'41,"-2"16"-1,-7-21 1,-2 0-14,9 21-20,-16-9-7,16 9 0,0 0 0,-15 3 0,15-3 0,0 0 0,0 0 0,0 0 0,0 0 0,-2 16 0,2-16 0,3 23 0,-3-23 0,9 30 0,-5-12 0,3-1 0,0-1 0,-7-16 0,17 23 0,-17-23 0,20 5 0,-20-5 0,19-9 0,-19 9-3,20-17-4,-20 1-2,0 16-3,0 0-13,0 0-14,0 0 2,-20 16 1,13-1-1</inkml:trace>
          <inkml:trace contextRef="#ctx0" brushRef="#br0" timeOffset="21801.247">6924 1975 126,'4'29'41,"-12"12"1,1 17-1,-10 9-36,8 20-5,-3 3 0,5 8 0,-1-3 0,5-2 0,-2-3 0,5-13 0,1-10 0,1-14 0,7-9 0,-7-25 0,17 2-31,-19-21-11,20-14 0,-13-10 0,1-8 1</inkml:trace>
          <inkml:trace contextRef="#ctx0" brushRef="#br0" timeOffset="22401.2813">7286 2679 116,'2'-16'39,"-2"16"1,-18-42-4,18 42-27,-26-14 0,26 14-3,-32 12-6,16 8 0,-2-1 0,4 7 0,2 3 0,5 0 0,-2 0 0,5-5 0,4-5 0,4-3 0,-4-16 0,16 7 0,-16-7 0,24-28 0,-6 0 0,3-11 0,4-13 0,7-15 0,-2-12 0,5-13 0,0-6 0,-5 1 0,0 4 0,-7 12 0,-7 13 0,-2 19 0,-10 22 0,-4 27 0,-7 30 0,-2 19 0,-3 13 0,5 19 0,-2 3 0,3 15 0,5-3 0,2-3 0,8-7 0,2-8 0,1-10 0,1-15 0,1-4 0,-7-24 0,10 1 0,-17-26-29,18-12-14,-13-18-2,6-7 2</inkml:trace>
          <inkml:trace contextRef="#ctx0" brushRef="#br0" timeOffset="22531.2888">7669 2549 107,'32'-9'37,"-16"2"0,12 2-1,-5 0-28,16 3-36,3-2-7,-5-6-2,4 5 1</inkml:trace>
        </inkml:traceGroup>
        <inkml:traceGroup>
          <inkml:annotationXML>
            <emma:emma xmlns:emma="http://www.w3.org/2003/04/emma" version="1.0">
              <emma:interpretation id="{12B2E9FF-610F-4811-9403-96286E8D0437}" emma:medium="tactile" emma:mode="ink">
                <msink:context xmlns:msink="http://schemas.microsoft.com/ink/2010/main" type="inkWord" rotatedBoundingBox="18006,14549 19954,14560 19950,15267 18002,15255"/>
              </emma:interpretation>
              <emma:one-of disjunction-type="recognition" id="oneOf7">
                <emma:interpretation id="interp31" emma:lang="en-US" emma:confidence="0">
                  <emma:literal>p&gt;2</emma:literal>
                </emma:interpretation>
                <emma:interpretation id="interp32" emma:lang="en-US" emma:confidence="0">
                  <emma:literal>p &gt;2</emma:literal>
                </emma:interpretation>
                <emma:interpretation id="interp33" emma:lang="en-US" emma:confidence="0">
                  <emma:literal>p 72</emma:literal>
                </emma:interpretation>
                <emma:interpretation id="interp34" emma:lang="en-US" emma:confidence="0">
                  <emma:literal>P&gt;2</emma:literal>
                </emma:interpretation>
                <emma:interpretation id="interp35" emma:lang="en-US" emma:confidence="0">
                  <emma:literal>p 22</emma:literal>
                </emma:interpretation>
              </emma:one-of>
            </emma:emma>
          </inkml:annotationXML>
          <inkml:trace contextRef="#ctx0" brushRef="#br0" timeOffset="30110.7223">14656 2440 97,'7'-19'40,"-4"1"1,2 2-1,-5 16-13,22-8-20,4 9-4,-3 1-3,12 10 0,-3 6 0,7 7 0,-2 5 0,-5 8 0,-11 3 0,-7 3 0,-14-8 0,-9 1 0,-7-9 0,-7-3 0,-10-9 0,-4-9 0,2-9 0,-3-7 0,7 1 0,1-8 0,10 10 0,-6-18-10,26 24-31,5-16-1,-5 16 1,28-5-1</inkml:trace>
          <inkml:trace contextRef="#ctx0" brushRef="#br0" timeOffset="29801.7046">14673 2575 104,'16'-8'40,"-16"8"2,0 0 0,0 0-27,5 17-3,-10 1-12,7 13 0,-7 3 0,1 13 0,0 1 0,-1 4 0,0 3 0,5-8 0,-4-3 0,3-9 0,2-6 0,-2-10 0,2-2 0,-1-17 0,0 0-26,0 0-17,14-36 0,-17 0 0,-1-4 1</inkml:trace>
          <inkml:trace contextRef="#ctx0" brushRef="#br0" timeOffset="30582.7493">15432 2384 122,'0'0'41,"0"0"2,16-5-1,-14-16-35,14 28-7,-16-7 0,30 8 0,-9 1 0,9 5 0,2 2 0,8 3 0,3 2 0,-1-3 0,-7 3 0,1-5 0,-10 0 0,-6-6 0,-5 3 0,-15-13 0,-8 21 0,-12-4 0,-8-3 0,-13 9 0,-1-4 0,-6 6 0,-1-2 0,1 0 0,4-2 0,7-4 0,11-3 0,4-5 0,22-9 0,0 0 0,-1 25-2,1-25-40,24-4-2,-6-4 1,3 1 0</inkml:trace>
          <inkml:trace contextRef="#ctx0" brushRef="#br0" timeOffset="31153.7819">16147 2423 122,'27'-16'40,"-11"9"2,5-4-2,14 9-33,-12-6-3,12 8-4,-3 0 0,3 8 0,-8 6 0,-1 8 0,-13 6 0,-3 7 0,-10 2 0,-12 7 0,-6-4 0,-7 1 0,-6-8 0,-5-3 0,-2-7 0,-3-9 0,6-6 0,6-6 0,8-4 0,4-5 0,17 7 0,-16-15 0,16 15 0,16-14 0,-1 10 0,7 6 0,4 1 0,8 4 0,5 0 0,1 4 0,4-2 0,-3-1 0,1 0 0,-6-5 0,-3 1 0,-10-3 0,-2 1 0,-21-2 0,23 2 0,-23-2 0,18 3-18,-18-3-26,0 0 0,0 0 0,0 0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06.9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34A3E3-F252-45D5-8E93-B2F7025CDCB9}" emma:medium="tactile" emma:mode="ink">
          <msink:context xmlns:msink="http://schemas.microsoft.com/ink/2010/main" type="inkDrawing"/>
        </emma:interpretation>
      </emma:emma>
    </inkml:annotationXML>
    <inkml:trace contextRef="#ctx0" brushRef="#br0">178 27 104,'0'0'37,"0"0"4,0 0-2,-8-29-26,8 29-3,0 0-1,12 25-7,-12-25-2,3 35 0,-4-7 0,6 13 0,-5 10 0,2 5 0,-2 5 0,0 8 0,0-2 0,0 0 0,0-2 0,0-6 0,0-6 0,0-6 0,0-8 0,0-11 0,-2-8 0,2-20 0,0 0 0,-16 7 0,5-23 0,-3-5 0,-2-7 0,-3-4 0,0 2 0,-1 2 0,6 3 0,-2 6 0,16 19 0,-25-14 0,25 14 0,-14 16 0,14-16 0,-3 28 0,3-11 0,0-17 0,12 27 0,-12-27 0,32 9 0,-7-9 0,-1-6 0,6 1 0,0-4 0,2 2 0,2 2 0,-4 0 0,-2 8 0,-9-15 0,15 10-25,-18-3-18,-16 5 0,17-18 0</inkml:trace>
    <inkml:trace contextRef="#ctx0" brushRef="#br0" timeOffset="690.0395">191-476 106,'0'0'38,"0"0"3,0 0-2,-16-10-24,16 10-4,0 0-6,0 0-5,0 0 0,0 0 0,0 0 0,0 0 0,0 0 0,0 0-39,0 0-2,-14-23 0,14 23 0</inkml:trace>
    <inkml:trace contextRef="#ctx0" brushRef="#br0" timeOffset="884.0506">134-729 93,'-10'-19'31,"10"19"-1,-7-21-3,7 21-33,0 0-14,8-34-10,10 32-1,-16-15-1,14 13 1</inkml:trace>
    <inkml:trace contextRef="#ctx0" brushRef="#br0" timeOffset="1134.0647">140-1014 99,'0'0'39,"0"0"0,0 0 0,0 0-23,-11-21-5,11 21-8,0 0-11,0 0-28,0 0-3,5-19 1,-5 19-1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11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F3E07C-54B3-479C-AB66-46B4DEF0B6E3}" emma:medium="tactile" emma:mode="ink">
          <msink:context xmlns:msink="http://schemas.microsoft.com/ink/2010/main" type="inkDrawing" rotatedBoundingBox="13314,14764 13340,17545 12956,17548 12930,14768" semanticType="verticalRange" shapeName="Other">
            <msink:sourceLink direction="with" ref="{D1CBD208-0E03-4FA6-B0C6-242FD83EF1CE}"/>
            <msink:sourceLink direction="with" ref="{D16F61BA-6E29-4EEF-BD0F-59B30B193E65}"/>
          </msink:context>
        </emma:interpretation>
      </emma:emma>
    </inkml:annotationXML>
    <inkml:trace contextRef="#ctx0" brushRef="#br0">-1 131 85,'14'-21'39,"-14"21"-1,28-21 2,-14-5-13,13 22-19,-8-13 0,13 8-2,-6-1-2,4 2-4,-9 1 0,4 4 0,-5 1 0,-5 2 0,-15 0 0,27 2 0,-27-2 0,21 10 0,-21-10 0,20 23 0,-20-23 0,19 43 0,-10-10 0,0 11 0,-6 7 0,2 12 0,-3 9 0,-4 9 0,-3 10 0,0 11 0,-6 7 0,1 16 0,-3 5 0,1 2 0,3 3 0,2 7 0,4-1 0,3 1 0,1-3 0,5-9 0,-1-7 0,0-5 0,0-11 0,-1-12 0,-4-9 0,2-17 0,-2-13 0,0-14 0,0-10 0,0-10 0,0-6 0,0-16 0,0 0 0,0 16 0,0-16 0,0 0 0,0 0 0,0 0 0,0 0 0,0 0 0,0 0 0,0 0 0,0 0 0,0 0 0,0 0 0,0 0 0,-23 18 0,5-11 0,-1-2 0,-4-2 0,-7 3 0,2-3 0,-2 2 0,3-3 0,8 9 0,-6-27 0,25 16-21,0 0-25,0 0-2,-18-18 2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17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A69886-A12F-4595-B261-CE516A0EDE8A}" emma:medium="tactile" emma:mode="ink">
          <msink:context xmlns:msink="http://schemas.microsoft.com/ink/2010/main" type="inkDrawing"/>
        </emma:interpretation>
      </emma:emma>
    </inkml:annotationXML>
    <inkml:trace contextRef="#ctx0" brushRef="#br0">313 58 105,'0'0'40,"0"0"2,0 0-2,-25-14-26,25 14-3,-24-5-8,8 1-3,-12-3 0,5 3 0,-6-3 0,-1 0 0,0 4 0,4 1 0,-1-3 0,4 5 0,8 0 0,15 0 0,-18 5 0,18-5 0,-7 21 0,7 0 0,3 9 0,4 12 0,0 11 0,2 21 0,-3 14 0,-3 19 0,-5 14 0,2 21 0,-3 17 0,-2 9 0,-3 13 0,1 4 0,2-1 0,3 1 0,2-6 0,2-10 0,2-15 0,1-10 0,-3-21 0,1-17 0,-1-18 0,-2-20 0,2-20 0,1-13 0,-3-14 0,0-21 0,0 0 0,0 0 0,0 0 0,0 0 0,0 0 0,0 0 0,0 0 0,0 0 0,0 0 0,0 0 0,29-4 0,-5 10 0,6-3 0,13-1 0,6-4 0,8-3 0,8-4 0,-3-8 0,6 17 0,-18-21-21,-11 15-25,-20 3 1,-19 3-4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30.0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D692C3-7468-46EF-BD67-EBD952A2BD29}" emma:medium="tactile" emma:mode="ink">
          <msink:context xmlns:msink="http://schemas.microsoft.com/ink/2010/main" type="inkDrawing"/>
        </emma:interpretation>
      </emma:emma>
    </inkml:annotationXML>
    <inkml:trace contextRef="#ctx0" brushRef="#br0">-6110-5903 106,'0'0'38,"4"-23"1,-4 23 1,19-10-29,-14-6-2,17 14-2,-5-7-2,15 13-5,0-1 0,12 10 0,2 3 0,-2 8 0,0 6 0,-3 7 0,-10 3 0,-6 10 0,-9 4 0,-14 1 0,-16-1 0,0 4 0,-15-4 0,1-1 0,0-4 0,0-8 0,-1-8 0,6-5 0,6-7 0,1-10 0,16-11 0,-20 2 0,20-2-34,0 0-9,-7-16-1,7 16 1</inkml:trace>
    <inkml:trace contextRef="#ctx0" brushRef="#br0" timeOffset="-377.0216">-5977-5817 105,'0'0'39,"0"0"3,0 0-1,0 0-25,-6 25-4,-4-8-12,11 22 0,-11-2 0,6 14 0,1 3 0,1 8 0,2-1 0,0 1 0,2-6 0,0-7 0,3-6 0,-2-7 0,-1-7 0,2-12 0,-4-17 0,3 16 0,-3-16 0,2-26 0,12 1-36,-14-10-7,4-6-1,-10-11 2</inkml:trace>
    <inkml:trace contextRef="#ctx0" brushRef="#br0" timeOffset="729.0417">-5633-5218 109,'0'0'38,"0"0"1,-2-17-1,2 17-28,19-2-2,3 7-3,-22-5-1,45 6 0,-22-3-4,2 6 0,-2 0 0,0 5 0,-23-14 0,23 26 0,-23-26 0,-5 27 0,5-27 0,-29 28 0,10-16 0,0-1 0,-6-4 0,4-2 0,3-2 0,18-3 0,-23 2 0,23-2 0,0 0 0,0 0 0,21 2 0,-5 1 0,4 3 0,1 1 0,5 3 0,-5 4 0,1-1 0,-5 6 0,-17-19 0,23 32 0,-23-32 0,11 29 0,-11-29 0,-9 27 0,9-27 0,-28 14 0,8-12 0,-1-2 0,-4 0 0,6-4 0,0 1 0,-3-8 0,22 11 0,-26-12 0,26 12-31,0 0-11,19-6 1,-19 6-1,13-24 2</inkml:trace>
    <inkml:trace contextRef="#ctx0" brushRef="#br0" timeOffset="1210.0692">-4984-5820 106,'0'0'38,"0"0"3,0 0 0,-30 0-28,27 16-2,-17-11-6,10 16-5,-10-3 0,6 11 0,-3 3 0,-1 8 0,-1 3 0,6 6 0,-1 2 0,5 3 0,4 1 0,3-4 0,4-6 0,5-2 0,2-5 0,0-8 0,5-4 0,-4-8 0,4-2 0,-14-16 0,34 10-9,-18-17-34,3-3-1,-5-8 1,-1-3 0</inkml:trace>
    <inkml:trace contextRef="#ctx0" brushRef="#br0" timeOffset="1768.1011">-4917-5636 122,'0'0'39,"-15"4"1,15-4-1,0 0-32,0 0-3,0 0-2,28-14 0,-5 10-2,8 2 0,7-3 0,0 0 0,7 5-3,0-11-3,15 20-8,-15-9-25,-3-3-1,-10 6 0,-13 1 0</inkml:trace>
    <inkml:trace contextRef="#ctx0" brushRef="#br0" timeOffset="1991.1138">-4880-5326 100,'-1'28'36,"1"-28"2,17 10-1,5-3-26,-22-7-4,30-9-3,-8 2-2,7 0-1,8 2-4,-7-14-10,9 5-24,7 7-1,-6-6 0,6 8 0</inkml:trace>
    <inkml:trace contextRef="#ctx0" brushRef="#br0" timeOffset="1511.0864">-4782-5623 105,'0'0'40,"15"22"0,-11-4 1,10 15-28,-26-13-2,15 20-6,-10-8-5,11 8 0,-8-6 0,6-1 0,0-1 0,1-6 0,-3-3 0,4-7 0,3-1 0,-7-15 0,14 18-5,-14-18-33,0 0-3,7-25-1,-5 4 1</inkml:trace>
    <inkml:trace contextRef="#ctx0" brushRef="#br0" timeOffset="2619.1497">-4172-5365 95,'0'0'37,"-30"-7"3,14 5-1,16 2-25,-31 5-3,31-5-3,-29 16-2,22 0-1,7-16-5,-16 26 0,13-10 0,3-16 0,9 27 0,-9-27 0,24 10 0,-8-12 0,2-5 0,3-3 0,4-10 0,-4-2 0,-2-10 0,3-3 0,-1-7 0,-2-8 0,1-4 0,-3-6 0,-3 0 0,1 4 0,-3 7 0,-1 5 0,-4 9 0,-2 16 0,-5 19 0,0 0 0,-5 26 0,-1 13 0,-3 6 0,4 13 0,0 6 0,0 4 0,1-1 0,6-2 0,1-7 0,3-9 0,2-7 0,-2-12 0,1-5 0,-7-25 0,16 21 0,-18-37 0,2 16-43,11-28-2,-11 2 2,1-11 0</inkml:trace>
    <inkml:trace contextRef="#ctx0" brushRef="#br0" timeOffset="2978.1703">-3845-6015 112,'25'-2'42,"-8"13"0,-17-11 1,37 47-30,-31-24-10,15 21-3,0 3 0,7 15 0,-10 1 0,1 9 0,-6 2 0,-3 3 0,-1 0 0,-5-5 0,-10-3 0,-4-9 0,-4-8 0,-4-8 0,-2-7 0,-1-12 0,4-4 0,-6-16 0,23-5 0,-39-12-14,39 12-29,-23-33-2,19 8 2,3-7 0</inkml:trace>
    <inkml:trace contextRef="#ctx0" brushRef="#br0" timeOffset="3661.2094">-3146-5933 85,'0'0'41,"0"0"-1,0 0 3,-20 16-18,-2-11-10,14 25-9,-22-7-6,11 19 0,-7 0 0,1 8 0,4 4 0,10 6 0,-1-2 0,12 0 0,3-2 0,4-7 0,6-3 0,8-4 0,0-7 0,-7-10 0,7-4 0,-21-21 0,43 18 0,-26-27-45,1-5 1,-7-13 1,4-3 0</inkml:trace>
    <inkml:trace contextRef="#ctx0" brushRef="#br0" timeOffset="4108.2347">-2888-5831 105,'0'0'40,"0"0"2,-25-5-1,20 21-27,-25-14-4,12 15-7,-9-6-3,12 10 0,-8-4 0,8 4 0,5-1 0,6-1 0,6 0 0,9 1 0,3-3 0,5 3 0,2-3 0,2 1 0,4 1 0,-6 4 0,-3 2 0,-2-1 0,-11 2 0,-2-1 0,-10 1 0,-5-1 0,-4-4 0,0-5 0,-1-4 0,-6-5 0,3-5 0,-3-4 0,23 2 0,-28-14 0,28 14 0,-34-28-10,31 9-32,-9-1-1,3 1 1,7-2-1</inkml:trace>
    <inkml:trace contextRef="#ctx0" brushRef="#br0" timeOffset="4631.2648">-2588-6026 85,'0'0'40,"-18"-5"0,18 5 2,-34 32-17,1-29-11,24 23-5,-14-12-9,13 6 0,1-4 0,9-16 0,-4 22 0,4-22 0,23 6 0,-3-12 0,3-2 0,-1-5 0,0-1 0,-5 2 0,-1 0 0,-16 12 0,16-6 0,-16 6 0,-5 20 0,-2 1 0,-2 7 0,-2 5 0,1 6 0,4 1 0,5 1 0,1-3 0,-4-4 0,8-6 0,-1-7 0,-3-21 0,28 19 0,-28-19 0,27-8 0,-27-20-27,18 5-16,-10-9-1,1-3 1,-7-6 1</inkml:trace>
    <inkml:trace contextRef="#ctx0" brushRef="#br0" timeOffset="4932.2821">-2500-6138 122,'30'16'42,"-30"-16"2,25 40-1,-20-15-39,23 24-4,-12 0 0,5 18 0,-5 5 0,4 10 0,-6 6 0,2 7 0,-2 0 0,-9-2 0,-5-5 0,-2-2 0,-10-17 0,-6-6 0,-1-17 0,-6-15 0,0-8 0,-15-28 0,13-1-38,-10-13-8,4-4 1,-4-10-3</inkml:trace>
    <inkml:trace contextRef="#ctx0" brushRef="#br0" timeOffset="-9038.517">-6002-2815 100,'0'0'40,"25"-9"2,-6 7-2,7 7-25,-4-8-6,18 12-2,-1-4-5,10 12-2,1-3 0,5 9 0,-8 2 0,1 5 0,-6 1 0,-6 8 0,-5 0 0,-13 3 0,-9 4 0,-9 1 0,-11 0 0,-10 3 0,-5 1 0,-8-2 0,-8-4 0,5-1 0,-4-5 0,4-6 0,7-4 0,2-12 0,14 1 0,-4-27 0,18 9-39,5-18-5,-5 18-1,25-38 1</inkml:trace>
    <inkml:trace contextRef="#ctx0" brushRef="#br0" timeOffset="-9413.5385">-5887-2712 76,'0'0'38,"-2"-17"-1,2 17 4,0 0-21,0 0-4,5 17-1,-5-17-3,2 39-12,-2-11 0,2 19 0,-2 3 0,3 9 0,-3 1 0,4 3 0,-3-5 0,1-5 0,2-7 0,5-11 0,-1-7 0,3-12 0,-11-16 0,18-2 0,-18 2 0,8-49 0,1 12-42,-9-9-1,-1-6-2,-12-5 2</inkml:trace>
    <inkml:trace contextRef="#ctx0" brushRef="#br0" timeOffset="-8377.4792">-5510-2097 111,'0'0'39,"0"0"2,0 0-1,18-9-27,-2 13-7,-16-4-1,19 2-5,-19-2 0,32 8 0,-16 1 0,3 5 0,-19-14 0,25 32 0,-21-14 0,-3 3 0,-6 0 0,-2 2 0,-9-2 0,4-2 0,-8-3 0,4-2 0,1-2 0,15-12 0,-22 18 0,22-18 0,0 0 0,0 0 0,9 19 0,-9-19 0,35 5 0,-12-5 0,0 2 0,0-4 0,4 2 0,-6-8 0,11 16 0,-13-16-42,-19 8-1,20-20-1,-20 20 0</inkml:trace>
    <inkml:trace contextRef="#ctx0" brushRef="#br0" timeOffset="-7878.4507">-4871-2819 77,'0'0'39,"0"0"1,0 0 2,0 0-14,-30 0-16,25 26-1,-14-6-5,10 18-6,-12-1 0,8 14 0,-3 2 0,2 7 0,-2-1 0,13 3 0,-4-2 0,7-2 0,9-2 0,-2-5 0,0-5 0,1-6 0,8-5 0,-7-9 0,9-3 0,-18-23 0,25 21 0,-24-38 0,15 6-43,-5-8-1,-2-7 1,-2-10 0</inkml:trace>
    <inkml:trace contextRef="#ctx0" brushRef="#br0" timeOffset="-7116.4071">-4811-2204 116,'0'18'39,"0"-18"2,18 17-2,7-8-31,-8-16-2,10 3-2,-1-4-2,8-3-4,-1 4-2,-8-12-8,12 8-26,-10 8-3,-4-1 2,-2 8-2</inkml:trace>
    <inkml:trace contextRef="#ctx0" brushRef="#br0" timeOffset="-7353.4206">-4791-2603 109,'0'0'40,"0"0"0,0 0 1,1 18-29,-1-18-5,16-6-1,-16 6-6,39-3 0,-12 1 0,3 0 0,1 4 0,-2-5 0,6 11-11,-17-8-26,12 2-4,-6 0 1,-6 0 0</inkml:trace>
    <inkml:trace contextRef="#ctx0" brushRef="#br0" timeOffset="-7568.4329">-4694-2608 94,'21'-18'40,"-21"18"2,0 0-1,14 32-20,-14-32-8,4 33-9,-10-12-4,10 15 0,-4-1 0,5 7 0,0 0 0,-1-2 0,-2-1 0,5-2 0,0-7 0,-4-7 0,6-2 0,-9-21 0,0 0 0,0 0 0,23-7-25,-19-20-17,-8-4-1,-1-8 1,-9-8 0</inkml:trace>
    <inkml:trace contextRef="#ctx0" brushRef="#br0" timeOffset="-6477.3705">-4117-2408 114,'0'0'40,"-25"-3"2,9 6-2,-10-8-29,26 5-3,-35 18-8,19-4 0,-9-2 0,11 5 0,-2 3 0,4 1 0,5 0 0,0 0 0,3-3 0,2-3 0,2-15 0,16 23 0,-16-23 0,28-2 0,-12-8 0,2-9 0,7-4 0,-4-5 0,2-7 0,-2-4 0,-3-7 0,-3-3 0,0-5 0,-3 1 0,-1 5 0,-4 6 0,-2 5 0,-2 7 0,-1 9 0,-2 21 0,0 0 0,0 0 0,-7 37 0,7-3 0,-3 4 0,4 8 0,1 5 0,2 2 0,3 3 0,0-3 0,2-6 0,1-7 0,1-6 0,-4-10 0,5-6 0,-12-18 0,16 7 0,-14-26 0,19 10-14,-19-17-30,0-1 0,-4-6 1,0 1-1</inkml:trace>
    <inkml:trace contextRef="#ctx0" brushRef="#br0" timeOffset="-5155.2949">-4043-3021 93,'0'0'37,"0"0"4,0 0-2,0 0-27,0 0-2,27 21-2,-27-21-2,35 37 0,-14-9-3,13 14-3,-4 4 0,7 12 0,-5 2 0,-1 8 0,-6 2 0,-6 4 0,-4 0 0,-8-2 0,-9-5 0,-7-4 0,-2-7 0,-3-6 0,-2-10 0,2-8 0,0-8 0,2-8 0,12-16 0,-20 18 0,20-18 0,-21-6 0,21 6-21,0 0-21,0-24-1,4-1 1,-1-5 0</inkml:trace>
    <inkml:trace contextRef="#ctx0" brushRef="#br0" timeOffset="-4772.2729">-3344-3056 102,'0'0'40,"-9"30"3,-3 0-2,14 24-27,-25-7-2,16 24-9,-18-3-3,13 13 0,-8 0 0,8 3 0,3-3 0,0-4 0,4-5 0,10-5 0,1-7 0,-1-9 0,5-7 0,3-14 0,6-7 0,4-16 0,9-4 0,-18-33-9,16 7-33,0-13-2,-2-10 1,-1-3 1</inkml:trace>
    <inkml:trace contextRef="#ctx0" brushRef="#br0" timeOffset="-4256.2433">-2899-2868 75,'16'-20'38,"-16"20"1,0 0 2,0 0-18,-20-8-9,20 8-3,-30 14-3,11 2-2,-9-4-6,7 7 0,-8-1 0,6 6 0,-1-1 0,8 0 0,9 0 0,7 0 0,9 0 0,5-1 0,3 0 0,6-3 0,7-2 0,-3 1 0,1 1 0,-7-1 0,-1 1 0,-4 1 0,-8 1 0,-4 0 0,-6 2 0,-7-1 0,-1 3 0,-6 0 0,-5-4 0,-1-2 0,1-5 0,-2-3 0,6-3 0,-3-8 0,20 0 0,-28-12 0,28 12 0,-23-19-31,20 3-12,4-3 0,3-4 1</inkml:trace>
    <inkml:trace contextRef="#ctx0" brushRef="#br0" timeOffset="-3713.2124">-2539-3067 100,'0'0'40,"-2"-16"1,2 16-7,-31 7-18,27 11-4,-15-13-4,10 13-4,-7-4-4,2 5 0,-2-1 0,7-1 0,4 1 0,5-2 0,0-16 0,12 17 0,-12-17 0,30 0 0,-12-8 0,1-5 0,2-1 0,1-2 0,-7 2 0,-15 14 0,23-21 0,-23 21 0,0 0 0,6 28 0,-15-5 0,2 9 0,-6 1 0,3 6 0,3 1 0,2-3 0,1-5 0,8-8 0,-3-4 0,-1-20 0,13 19 0,-13-19 0,24-9 0,-24-8-26,14 1-19,-1-7 0,6 0 1</inkml:trace>
    <inkml:trace contextRef="#ctx0" brushRef="#br0" timeOffset="-3417.1955">-2278-3153 124,'23'27'43,"-5"4"1,-7 8 0,15 21-44,-15 1 0,4 20 0,-4 7 0,-4 14 0,-9 1 0,-6 6 0,-10-5 0,-3-7 0,-4-6 0,4-12 0,-2-12 0,2-18 0,5-10 0,-7-27 0,28 4-9,-5-16-36,-19-21 0,6-9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13.3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9F7CFA-5CAF-439A-80F3-BC537ED0D2BB}" emma:medium="tactile" emma:mode="ink">
          <msink:context xmlns:msink="http://schemas.microsoft.com/ink/2010/main" type="inkDrawing"/>
        </emma:interpretation>
      </emma:emma>
    </inkml:annotationXML>
    <inkml:trace contextRef="#ctx0" brushRef="#br0">-6027 124 90,'-12'-33'38,"12"33"0,7-28 3,-7 28-23,28-14-9,-28 14-1,44-6-1,-16 8-3,13 11-2,1-1-2,6 2 0,1 0 0,3 4 0,-1 1 0,-9 5 0,-5 5 0,-7 4 0,-16 4 0,-12 10 0,-14 4 0,-13 4 0,-8 1 0,-10-2 0,-6-4 0,1-3 0,-5-7 0,9-8 0,5-6 0,6-6 0,10-3 0,0-18 0,23 1-40,0 0-2,0 0-2,21 0 2</inkml:trace>
    <inkml:trace contextRef="#ctx0" brushRef="#br0" timeOffset="-380.0216">-5849 128 98,'0'0'39,"0"0"3,0 0-1,14 16-24,-14-16-5,-5 44-6,-2-16-6,7 16 0,-7 1 0,4 12 0,-3-1 0,3 0 0,-4 0 0,3 0 0,1-3 0,-3-2 0,3-5 0,3-4 0,-2-7 0,0-7 0,2-7 0,0-21 0,0 0 0,0-26-2,18-7-40,-11-15-2,-2-5 1,-5-8 0</inkml:trace>
    <inkml:trace contextRef="#ctx0" brushRef="#br0" timeOffset="321.0184">-5593 839 132,'0'0'43,"0"0"-2,0 0-5,9 16-33,-9-16-3,2 35 0,-6-12 0,4 9 0,-1-2 0,1 3 0,0-5 0,-4-1 0,8-6 0,-4-21 0,3 23 0,-3-23 0,20-6-5,-17-13-37,13-6-1,0-6 1,-7-3-1</inkml:trace>
    <inkml:trace contextRef="#ctx0" brushRef="#br0" timeOffset="780.0445">-5067 3 100,'7'-18'39,"-7"18"3,0 0-1,0 0-26,0 0-4,-24 23-4,15 5-7,-9 2 0,4 14 0,-7 5 0,2 9 0,-3 2 0,6 3 0,2 1 0,2-1 0,7-7 0,5-7 0,0-6 0,10-8 0,3-9 0,-13-26 0,30 25 0,-13-27 0,8 0 0,-13-19-6,20 5-36,-12-7-1,-1 4 2,-1-2-2</inkml:trace>
    <inkml:trace contextRef="#ctx0" brushRef="#br0" timeOffset="1501.0859">-4998 551 95,'-10'18'36,"10"-18"1,0 0 0,0 26-25,0-26-8,26-10 0,-8 3-2,6 1 0,1-1-2,-2-1-3,7 9-5,-10-11-19,8 3-10,5 3 0,1-6-1,6 6 1</inkml:trace>
    <inkml:trace contextRef="#ctx0" brushRef="#br0" timeOffset="1271.0727">-4966 177 99,'0'0'38,"-11"-18"1,11 18-1,0 0-24,22-15-8,-1 13-2,0-5-2,7 5 0,6-1-1,1-1-1,6 4-2,-3-12-4,10 15-9,-13-3-22,-1-3-3,-8 5 1,-26-2-1</inkml:trace>
    <inkml:trace contextRef="#ctx0" brushRef="#br0" timeOffset="1058.0605">-4860 174 116,'16'0'40,"-16"19"1,0-19-2,0 51-31,-6-16 0,8 9-5,-5-2-3,3 4 0,-6-4 0,5-3 0,1-8 0,-2-4 0,4-6 0,-2-21 0,1 22 0,-1-22 0,0 0-14,11-22-27,-11-5-2,0-4 2,-5-12-1</inkml:trace>
    <inkml:trace contextRef="#ctx0" brushRef="#br0" timeOffset="2137.1221">-4414 504 89,'0'0'38,"0"0"0,-24-7 2,24 7-24,0 0-5,-32-7-3,32 7-2,-19 12-1,19-12-1,-23 18-4,23-18 0,-16 23 0,16-23 0,-2 22 0,2-22 0,7 20 0,-7-20 0,27 7 0,-8-9 0,4-9 0,0-3 0,-2-7 0,4-7 0,-1-5 0,-2-8 0,-3-3 0,-3 0 0,-5 1 0,-3 4 0,-1 2 0,-5 9 0,0 3 0,-2 25 0,0-23 0,0 23 0,0 0 0,0 0 0,0 0 0,0 0 0,-4 27 0,8-6 0,-8 2 0,6 7 0,-4 3 0,1 6 0,1 3 0,1-2 0,1 1 0,3-4 0,-1-2 0,0-4 0,1-3 0,2-6 0,2-5 0,-9-17 0,10 21 0,-10-21 0,18-17-41,-15 1 0,-1-5-3,-4-6 2</inkml:trace>
    <inkml:trace contextRef="#ctx0" brushRef="#br0" timeOffset="2497.1427">-4205-125 111,'0'0'39,"30"5"2,-30-5-1,32 39-30,-15-15-3,11 17 0,-5 3-7,9 12 0,-11 4 0,2 6 0,-7 3 0,-2 5 0,-7-4 0,-5 4 0,-5-9 0,-4-5 0,-1-8 0,1-10 0,0-8 0,-5-11 0,1-7 0,11-16 0,-17-2 0,-1-23-9,16 4-33,-6-2-1,-1-1 1,3-1 0</inkml:trace>
    <inkml:trace contextRef="#ctx0" brushRef="#br0" timeOffset="2908.1663">-3512-74 104,'0'0'40,"16"-13"1,-16 13-1,0 0-28,-8 18-2,0 7-2,-11-1-8,0 17 0,-10 1 0,1 16 0,-2 7 0,0 7 0,5 2 0,8 1 0,-1-1 0,9 0 0,6-7 0,8-6 0,7-8 0,4-13 0,2-3 0,0-19 0,13 3 0,-4-27-38,6-9-5,-6-12-1,-4-6 2</inkml:trace>
    <inkml:trace contextRef="#ctx0" brushRef="#br0" timeOffset="4073.233">-2959 196 54,'18'-12'36,"-18"12"0,8-16 2,-4-3-10,-4 19-10,-2-18-4,2 18-2,-2-17-3,2 17-2,0 0-4,-26-11-3,7 9 0,1 9 0,-5 1 0,-4 7 0,-3 1 0,2 5 0,2 0 0,6-1 0,4 1 0,4-2 0,3 0 0,9-1 0,4 3 0,5-2 0,5 2 0,3 2 0,1 2 0,0 0 0,3-1 0,-3 1 0,-1-1 0,-3-3 0,-3-1 0,-8-3 0,-8-1 0,5-16 0,-23 25 0,7-15 0,-1-4 0,-1-1 0,-3 0 0,3-1 0,2-1 0,-1-3 0,17 0 0,-22-3 0,22 3-42,0 0-1,8-16-1,-8 16 1</inkml:trace>
    <inkml:trace contextRef="#ctx0" brushRef="#br0" timeOffset="4649.2659">-2624-81 88,'0'0'39,"0"0"0,0 0 2,0 0-17,-17 8-12,-3-4-4,10 14-4,-10-8-4,3 8 0,-5-6 0,8 6 0,-3-4 0,17-14 0,-14 26 0,14-26 0,-6 18 0,6-18 0,0 0 0,30-6 0,-3-8 0,-4-3 0,0-4 0,3-1 0,-3 1 0,-4 6 0,-3 4 0,-16 11 0,2 16 0,-9 7 0,-9 8 0,0 8 0,-1 3 0,3 4 0,1 1 0,4-6 0,6-8 0,3-7 0,3-6 0,-3-20 0,25 14 0,-13-33 0,17 3-35,-10-4-7,-1-2-2,-2-1 1</inkml:trace>
    <inkml:trace contextRef="#ctx0" brushRef="#br0" timeOffset="5012.2867">-2378-194 121,'0'0'41,"0"34"3,5-1-2,-12 4-35,25 26-7,-15 6 0,10 17 0,-5 7 0,-1 11 0,-3-1 0,-6 3 0,-10-6 0,-8-3 0,-8-11 0,0-7 0,-6-14 0,-3-18 0,6-3 0,-19-30-10,18-7-34,-1-16-2,6-10 1</inkml:trace>
    <inkml:trace contextRef="#ctx0" brushRef="#br0" timeOffset="-1880.1075">-1921 518 65,'-19'-9'38,"19"9"-1,0 0 3,-20-21-17,20 21-4,0 0-5,0 0-5,0 0-2,20-3-4,-20 3-3,35-2 0,-9-2 0,20 2 0,9-3 0,12 0 0,9-2 0,9 2 0,-2-2 0,-2 0 0,-7 1 0,-14 3 0,-2 3 0,-15 0 0,-3 7 0,-22-14-15,8 9-26,-8 1-1,-18-3 1,19-2-1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05T00:36:07.37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B2E2D1D-C40F-455B-A3BD-304D22A15DAA}" emma:medium="tactile" emma:mode="ink">
          <msink:context xmlns:msink="http://schemas.microsoft.com/ink/2010/main" type="writingRegion" rotatedBoundingBox="22581,15515 22966,15515 22966,18675 22581,18675"/>
        </emma:interpretation>
      </emma:emma>
    </inkml:annotationXML>
    <inkml:traceGroup>
      <inkml:annotationXML>
        <emma:emma xmlns:emma="http://www.w3.org/2003/04/emma" version="1.0">
          <emma:interpretation id="{AD9EC48B-2F52-43A5-B565-1C23F1293CEB}" emma:medium="tactile" emma:mode="ink">
            <msink:context xmlns:msink="http://schemas.microsoft.com/ink/2010/main" type="paragraph" rotatedBoundingBox="22581,15515 22966,15515 22966,18675 22581,18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2744CC-31B9-41EA-A950-C84069B2CE66}" emma:medium="tactile" emma:mode="ink">
              <msink:context xmlns:msink="http://schemas.microsoft.com/ink/2010/main" type="line" rotatedBoundingBox="22581,15515 22966,15515 22966,18675 22581,18675"/>
            </emma:interpretation>
          </emma:emma>
        </inkml:annotationXML>
        <inkml:traceGroup>
          <inkml:annotationXML>
            <emma:emma xmlns:emma="http://www.w3.org/2003/04/emma" version="1.0">
              <emma:interpretation id="{E15423BD-04A3-4794-8386-B1A67029953A}" emma:medium="tactile" emma:mode="ink">
                <msink:context xmlns:msink="http://schemas.microsoft.com/ink/2010/main" type="inkWord" rotatedBoundingBox="22581,15515 22966,15515 22966,18675 22581,18675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0 0,'0'0</inkml:trace>
          <inkml:trace contextRef="#ctx0" brushRef="#br0" timeOffset="-94610.4114">370-3145,'0'0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05T00:35:19.4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7DD026A-3A81-4FF2-AAF2-455BBB674035}" emma:medium="tactile" emma:mode="ink">
          <msink:context xmlns:msink="http://schemas.microsoft.com/ink/2010/main" type="writingRegion" rotatedBoundingBox="21486,17448 21501,17448 21501,17463 21486,17463"/>
        </emma:interpretation>
      </emma:emma>
    </inkml:annotationXML>
    <inkml:traceGroup>
      <inkml:annotationXML>
        <emma:emma xmlns:emma="http://www.w3.org/2003/04/emma" version="1.0">
          <emma:interpretation id="{A77C135F-CD3D-48B2-9774-B296E18BC5EB}" emma:medium="tactile" emma:mode="ink">
            <msink:context xmlns:msink="http://schemas.microsoft.com/ink/2010/main" type="paragraph" rotatedBoundingBox="21486,17448 21501,17448 21501,17463 21486,17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96D2F4-B66A-470E-92F6-C6A31D1F3D43}" emma:medium="tactile" emma:mode="ink">
              <msink:context xmlns:msink="http://schemas.microsoft.com/ink/2010/main" type="line" rotatedBoundingBox="21486,17448 21501,17448 21501,17463 21486,17463"/>
            </emma:interpretation>
          </emma:emma>
        </inkml:annotationXML>
        <inkml:traceGroup>
          <inkml:annotationXML>
            <emma:emma xmlns:emma="http://www.w3.org/2003/04/emma" version="1.0">
              <emma:interpretation id="{6F8D4CAC-8006-4620-B816-2BCF8756631E}" emma:medium="tactile" emma:mode="ink">
                <msink:context xmlns:msink="http://schemas.microsoft.com/ink/2010/main" type="inkWord" rotatedBoundingBox="21486,17448 21501,17448 21501,17463 21486,17463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0,'0'0,"0"0,0 0,0 0,0 0,0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4:43.92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9D3A0D1-D2E9-4CAE-A018-9802D80B497C}" emma:medium="tactile" emma:mode="ink">
          <msink:context xmlns:msink="http://schemas.microsoft.com/ink/2010/main" type="writingRegion" rotatedBoundingBox="14296,3922 25168,4022 25155,5506 14282,5406"/>
        </emma:interpretation>
      </emma:emma>
    </inkml:annotationXML>
    <inkml:traceGroup>
      <inkml:annotationXML>
        <emma:emma xmlns:emma="http://www.w3.org/2003/04/emma" version="1.0">
          <emma:interpretation id="{9CB227BF-CF83-425F-8EB7-73A8B57E7E7C}" emma:medium="tactile" emma:mode="ink">
            <msink:context xmlns:msink="http://schemas.microsoft.com/ink/2010/main" type="paragraph" rotatedBoundingBox="14296,3922 25168,4022 25155,5506 14282,5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728DFE-5F10-450E-A472-2BEB1289863A}" emma:medium="tactile" emma:mode="ink">
              <msink:context xmlns:msink="http://schemas.microsoft.com/ink/2010/main" type="line" rotatedBoundingBox="14296,3922 25168,4022 25155,5506 14282,5406"/>
            </emma:interpretation>
          </emma:emma>
        </inkml:annotationXML>
        <inkml:traceGroup>
          <inkml:annotationXML>
            <emma:emma xmlns:emma="http://www.w3.org/2003/04/emma" version="1.0">
              <emma:interpretation id="{240D09F3-7C02-4597-8E84-6FCC4AF886A1}" emma:medium="tactile" emma:mode="ink">
                <msink:context xmlns:msink="http://schemas.microsoft.com/ink/2010/main" type="inkWord" rotatedBoundingBox="15196,4406 15856,4412 15849,5203 15189,5197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]</emma:literal>
                </emma:interpretation>
                <emma:interpretation id="interp4" emma:lang="en-US" emma:confidence="0">
                  <emma:literal>7</emma:literal>
                </emma:interpretation>
              </emma:one-of>
            </emma:emma>
          </inkml:annotationXML>
          <inkml:trace contextRef="#ctx0" brushRef="#br0">920-345 97,'0'0'37,"0"0"2,-16-14 0,16 14-27,0 0-3,2-23-1,14 21-2,-16 2-1,37-9-2,-16 4-3,13 5 0,-2-3 0,6 4 0,1 1 0,7 3 0,-3 1 0,1 4 0,-2 3 0,0 2 0,-3 1 0,0 7 0,-5 2 0,-6 3 0,-5 5 0,-4 2 0,-3 2 0,-5 4 0,-3-1 0,-4-1 0,-8-2 0,1 1 0,-8-3 0,-5-1 0,-1-4 0,-4-1 0,-11 0 0,-3-3 0,-8 0 0,-3-3 0,-3-2 0,-2-3 0,0-1 0,-2-1 0,5-4 0,7-1 0,8-2 0,5-4 0,12 0 0,16-5 0,0 0 0,0 0-42,33-1-3,-13-6 1,6-4 0</inkml:trace>
          <inkml:trace contextRef="#ctx0" brushRef="#br0" timeOffset="-616.0351">1151-275 97,'0'0'38,"0"0"3,0 0-1,0 0-25,0 0-3,0 0-2,2 19-8,-2-19-2,-5 37 0,3-9 0,2 9 0,-3 6 0,3 4 0,-2 2 0,2 6 0,-2-1 0,2-3 0,0-2 0,-2-7 0,-1-5 0,1-7 0,2-7 0,-2-5 0,2-18 0,0 0 0,7 15 0,-7-15-28,2-36-15,5 2-3,0-1 3</inkml:trace>
        </inkml:traceGroup>
        <inkml:traceGroup>
          <inkml:annotationXML>
            <emma:emma xmlns:emma="http://www.w3.org/2003/04/emma" version="1.0">
              <emma:interpretation id="{5A292A9A-F1D1-4E30-BBE6-47628175336B}" emma:medium="tactile" emma:mode="ink">
                <msink:context xmlns:msink="http://schemas.microsoft.com/ink/2010/main" type="inkWord" rotatedBoundingBox="16437,4292 19529,4320 19519,5363 16428,5335"/>
              </emma:interpretation>
              <emma:one-of disjunction-type="recognition" id="oneOf1">
                <emma:interpretation id="interp5" emma:lang="en-US" emma:confidence="0">
                  <emma:literal>(Id)(x)</emma:literal>
                </emma:interpretation>
                <emma:interpretation id="interp6" emma:lang="en-US" emma:confidence="0">
                  <emma:literal>(Id)[x)</emma:literal>
                </emma:interpretation>
                <emma:interpretation id="interp7" emma:lang="en-US" emma:confidence="0">
                  <emma:literal>(Id)(X)</emma:literal>
                </emma:interpretation>
                <emma:interpretation id="interp8" emma:lang="en-US" emma:confidence="0">
                  <emma:literal>(Id)[X)</emma:literal>
                </emma:interpretation>
                <emma:interpretation id="interp9" emma:lang="en-US" emma:confidence="0">
                  <emma:literal>(Id)lx)</emma:literal>
                </emma:interpretation>
              </emma:one-of>
            </emma:emma>
          </inkml:annotationXML>
          <inkml:trace contextRef="#ctx0" brushRef="#br0" timeOffset="5258.3008">4318-407 107,'0'0'41,"-19"16"1,1 2 0,1 22-28,-19-10-5,24 25-9,-15-5 0,10 15 0,3 0 0,3 4 0,4-2 0,7-4 0,5-7 0,2-7 0,9-6 0,9-10 0,1-7 0,1-12 0,12 1 0,-23-15-35,19-9-8,-7-9-1,-5-6 2</inkml:trace>
          <inkml:trace contextRef="#ctx0" brushRef="#br0" timeOffset="7524.4304">4848-263 97,'0'0'39,"0"0"2,0 0 0,0 0-25,-20 36-4,-6-22-3,10 17-9,-14-6 0,0 8 0,-5 1 0,-2-1 0,-4-1 0,7 1 0,3-3 0,-1-5 0,5-1 0,8-5 0,7-1 0,12-18 0,-18 25 0,18-25 0,0 0 0,0 0 0,18 8 0,-15-25 0,22 5-39,-11-4-4,4-4-1,-2-2 2</inkml:trace>
          <inkml:trace contextRef="#ctx0" brushRef="#br0" timeOffset="7169.41">4514-220 87,'-16'-9'37,"16"9"2,0 0 1,-17-5-22,17 5-5,0 0-3,19 26-1,-19-26-7,18 25-2,-6-10 0,9 10 0,2 1 0,5 4 0,2 0 0,8 3 0,-3-3 0,0-2 0,-1-1 0,-1-6 0,-8-2 0,-2-5 0,-5-1 0,-18-13 0,15 14 0,-15-14 0,0 0 0,0 0 0,0 0-26,-10-20-16,10 20-2,-25-28 2,6 11 0</inkml:trace>
          <inkml:trace contextRef="#ctx0" brushRef="#br0" timeOffset="7927.4534">4936-491 114,'25'5'41,"-1"6"1,1-1 0,12 17-31,-12-10-6,14 22-5,-9-2 0,2 14 0,-11 5 0,-4 7 0,-2 4 0,-8 2 0,-9-1 0,-3-3 0,-11-2 0,-2-6 0,-3-8 0,-2-5 0,-4-9 0,3-5 0,-3-9 0,-1-5 0,7-6 0,-4-10 0,25 0 0,-26-19 0,26 19-32,7-30-12,0 9 0,2-7 1</inkml:trace>
          <inkml:trace contextRef="#ctx0" brushRef="#br0" timeOffset="2760.1579">2366-324 85,'0'0'37,"7"-16"2,-7 16 1,-7 21-23,-18-24-3,16 24-4,-15-11-2,10 15-3,-9-6-5,5 13 0,-5-2 0,7 7 0,-5 1 0,7 4 0,0 4 0,3 2 0,1-1 0,6-1 0,6-2 0,3-4 0,4 2 0,1-5 0,-1-2 0,5 0 0,2-1 0,-2-8 0,1 1 0,-7-12 0,8 3 0,-16-18-10,16-12-32,-16 12-2,18-32 1,-11 9 0</inkml:trace>
          <inkml:trace contextRef="#ctx0" brushRef="#br0" timeOffset="3381.1934">2488-71 102,'0'0'37,"0"0"2,0 0-1,0 0-28,0 0-3,30 0-2,-30 0-2,30-4 0,-13 1-1,8 3 0,0-5-1,7 1-1,3 1 1,0-4-2,6 3-1,-4-6-3,5 13-4,-21-13-16,6 10-15,-4 3 1,-23-3 0,16 18 0</inkml:trace>
          <inkml:trace contextRef="#ctx0" brushRef="#br0" timeOffset="3683.2107">2535 275 88,'0'0'39,"0"0"-1,0 0 3,0 0-23,0 0-7,0 0-3,16 12-1,-16-12-2,25-1-5,-7-3 0,8 2 0,1-3 0,3 0 0,0-2 0,0 2 0,3 1 0,-10-6-4,14 15-20,-16-10-18,-3 1 1,-18 4 0,23-9 0</inkml:trace>
          <inkml:trace contextRef="#ctx0" brushRef="#br0" timeOffset="3100.1773">2645-97 88,'16'0'39,"-16"0"1,3 21 1,-5 12-20,2-33-8,-3 42-3,-2-19-7,6 9-3,-4-4 0,6 3 0,-3-4 0,6-1 0,-3-1 0,1-4 0,-2-2 0,-1-3 0,1 0 0,-2-16 0,5 21-6,-5-21-36,0 0-1,-16-18 1,9 1-1</inkml:trace>
          <inkml:trace contextRef="#ctx0" brushRef="#br0" timeOffset="4361.2495">3328 135 73,'0'0'37,"7"-20"0,-7 20 2,0 0-16,-28-26-10,28 26-3,-32-4-2,14 10-2,-10-8-2,3 11 1,-1-1-5,3 8 0,-5 0 0,10 3 0,-1-1 0,6 3 0,3-2 0,8-1 0,2-18 0,11 26 0,-11-26 0,31 11 0,-8-13 0,4-7 0,5-3 0,-2-7 0,0-6 0,1-3 0,-4-5 0,-2-6 0,-3-3 0,-4-2 0,-6 0 0,1 5 0,-8 6 0,-3 5 0,-2 7 0,0 21 0,0 0 0,0 0 0,-20 35 0,15-2 0,-4 6 0,4 5 0,3 3 0,2-1 0,2 1 0,3-4 0,1-5 0,-1-6 0,7-4 0,-5-9 0,0-1 0,-7-18 0,0 0 0,0 0-30,0 0-13,15-27-2,-15-1 2</inkml:trace>
          <inkml:trace contextRef="#ctx0" brushRef="#br0" timeOffset="4722.2701">3536-440 114,'0'0'40,"30"21"2,-10 0-1,-3-10-29,13 27-6,-12-3-6,12 18 0,-4 5 0,3 7 0,-8 4 0,0 1 0,-1-1 0,-5-1 0,-4-1 0,-4-6 0,-5-6 0,-7-6 0,-8-5 0,-4-7 0,-8-4 0,-9-13 0,13 9 0,-9-22-39,-2-7-4,-1-7-1,6-8 1</inkml:trace>
        </inkml:traceGroup>
        <inkml:traceGroup>
          <inkml:annotationXML>
            <emma:emma xmlns:emma="http://www.w3.org/2003/04/emma" version="1.0">
              <emma:interpretation id="{3AB1EAD2-8489-457F-874C-89389CDC2772}" emma:medium="tactile" emma:mode="ink">
                <msink:context xmlns:msink="http://schemas.microsoft.com/ink/2010/main" type="inkWord" rotatedBoundingBox="20155,3976 22968,4002 22955,5380 20143,5354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2311</emma:literal>
                </emma:interpretation>
                <emma:interpretation id="interp12" emma:lang="en-US" emma:confidence="0">
                  <emma:literal>rapt</emma:literal>
                </emma:interpretation>
                <emma:interpretation id="interp13" emma:lang="en-US" emma:confidence="0">
                  <emma:literal>rill</emma:literal>
                </emma:interpretation>
                <emma:interpretation id="interp14" emma:lang="en-US" emma:confidence="0">
                  <emma:literal>sill</emma:literal>
                </emma:interpretation>
              </emma:one-of>
            </emma:emma>
          </inkml:annotationXML>
          <inkml:trace contextRef="#ctx0" brushRef="#br0" timeOffset="15203.8695">6516 456 100,'0'0'38,"0"0"1,0 0 0,0 0-27,0 0-2,26 9-3,-26-9-1,36-2-2,-10-5-4,15 7 0,-1-7 0,12 4 0,-3-3 0,-1 3 0,1-2 0,-5 3 0,-3-2 0,-9 1 0,-8 1 0,-6-3 0,-18 5 0,26-11 0,-26 11 0,11-16 0,-11 16 0,-5-22 0,5 22 0,-23-32 0,5 11 0,-5-6 0,0-4 0,0-4 0,-1-2 0,1-4 0,7-1 0,2-2 0,5-3 0,3-1 0,6 3 0,9-3 0,7-1 0,12 2 0,6-1 0,10 4 0,6 7 0,8 7 0,-2 8 0,-1 13 0,0 9 0,-8 12 0,-1 13 0,-12 10 0,-13 9 0,-9 5 0,-6 7 0,-6 2 0,-11 0 0,-8 2 0,-6-4 0,-2-1 0,4-6 0,1-5 0,4-4 0,4-5 0,3-3 0,16-6 0,1-1 0,8 0 0,9-4 0,3 0 0,3-2 0,8-3 0,-4-2 0,2-4 0,1-1 0,-8-9 0,9 9 0,-37-9-40,30-12-2,-30 12-2,18-25 2</inkml:trace>
          <inkml:trace contextRef="#ctx0" brushRef="#br0" timeOffset="16053.9182">7810-691 88,'-16'14'35,"16"-14"3,-18 16-1,-5-16-25,23 0-4,-35 14 0,16-4-3,-6-6-2,4 1-1,-6-5-1,1-2 0,1-3-1,6-4 0,3-3 0,5-4-1,4 0 0,2-3-1,3 3 1,6-2 0,-4 18 0,15-28 0,-15 28 0,27-19 0,-27 19 1,21-12 0,-3 6 0,-18 6 0,30-10 0,-9 10 0,-21 0 1,25 5 0,-25-5 1,19 13 0,-19-13 0,11 22 1,-11-22 0,5 35-1,-7-19 1,7 4-1,3-1 0,-1 0 0,1-1 0,8 1-2,-16-19 0,30 28 0,-12-19 0,1-2 0,6-5 0,3-2 0,1-5 0,4-2 0,-1-4 0,0-1 0,-6-2 0,1-2 0,-6 0 0,-2 0 0,-10-1 0,-11 1 0,-3-2 0,-6 2 0,-1 1 0,-7 6 0,-11 5 0,-2 4 0,-2 7 0,3 6 0,-1 4 0,2 3 0,10 11 0,-3-17-16,18 9-25,7-2-1,12-1 0,9-3 0</inkml:trace>
          <inkml:trace contextRef="#ctx0" brushRef="#br0" timeOffset="17414.9961">7981-240 96,'25'-3'37,"-2"-8"2,8 2-1,14 9-27,-12-15-2,17 15-1,-13-9-2,10 12-1,-4-3-1,8 11-2,0-2-2,-5 10 0,-7 6 0,1 6 0,-3 4 0,-10 11 0,1 2 0,-8 2 0,-15 5 0,4 1 0,-18-1 0,-7-4 0,-2-4 0,-5 0 0,-14-4 0,-5-1 0,-11-5 0,-4-2 0,8-5 0,1-6 0,1-3 0,6-6 0,4-5 0,7-8 0,14 5 0,-14-12-19,30 5-25,-9-20 0,9 20 0</inkml:trace>
          <inkml:trace contextRef="#ctx0" brushRef="#br0" timeOffset="16580.9484">8233-226 88,'2'-19'38,"-2"19"0,0 0 3,-17-30-24,17 30-4,0 0-3,-8 27-2,8-27-6,-12 47-2,2-10 0,-5 16 0,1 5 0,2 8 0,-2 1 0,1 7 0,-1-6 0,6-1 0,-1-9 0,3-5 0,8-11 0,2-9 0,-3-8 0,-1-25 0,9 18 0,-14-38 0,23-3-33,-11-10-10,-6-7-2,-1-6 2</inkml:trace>
          <inkml:trace contextRef="#ctx0" brushRef="#br0" timeOffset="16949.9695">8376-259 88,'0'0'38,"0"0"1,0 0 2,0 0-25,9 37-3,-9-37-2,-7 53-2,-9-18-9,11 12 0,-11 2 0,4 6 0,-1-2 0,6 3 0,-5-2 0,8 1 0,-6-4 0,3-4 0,3-5 0,4-7 0,4-5 0,-6-7 0,2-5 0,0-18 0,0 0 0,-16 3-32,14-24-11,-6-10-1,1-8 0</inkml:trace>
          <inkml:trace contextRef="#ctx0" brushRef="#br0" timeOffset="8238.4712">5857-90 107,'32'0'38,"-12"-2"2,4 4-2,-1 10-29,-3-17-5,10-4-6,7 12-18,-7-4-18,-7-6-1,-2 7 0,-21 0 0</inkml:trace>
          <inkml:trace contextRef="#ctx0" brushRef="#br0" timeOffset="8404.4807">5879 59 114,'-11'26'38,"11"-26"1,18 13-1,10-10-35,2 4-10,9-5-30,-4-9-1,6 5 0,-13-5-1</inkml:trace>
        </inkml:traceGroup>
        <inkml:traceGroup>
          <inkml:annotationXML>
            <emma:emma xmlns:emma="http://www.w3.org/2003/04/emma" version="1.0">
              <emma:interpretation id="{7ADDCE9B-22EA-413F-8A90-CF0D894AF55A}" emma:medium="tactile" emma:mode="ink">
                <msink:context xmlns:msink="http://schemas.microsoft.com/ink/2010/main" type="inkWord" rotatedBoundingBox="23394,4410 25165,4426 25155,5506 23385,5489"/>
              </emma:interpretation>
              <emma:one-of disjunction-type="recognition" id="oneOf3">
                <emma:interpretation id="interp15" emma:lang="en-US" emma:confidence="0">
                  <emma:literal>(Idle)</emma:literal>
                </emma:interpretation>
                <emma:interpretation id="interp16" emma:lang="en-US" emma:confidence="0">
                  <emma:literal>(Idles)</emma:literal>
                </emma:interpretation>
                <emma:interpretation id="interp17" emma:lang="en-US" emma:confidence="0">
                  <emma:literal>(Idly)</emma:literal>
                </emma:interpretation>
                <emma:interpretation id="interp18" emma:lang="en-US" emma:confidence="0">
                  <emma:literal>(Idled)</emma:literal>
                </emma:interpretation>
                <emma:interpretation id="interp19" emma:lang="en-US" emma:confidence="0">
                  <emma:literal>(Idiot)</emma:literal>
                </emma:interpretation>
              </emma:one-of>
            </emma:emma>
          </inkml:annotationXML>
          <inkml:trace contextRef="#ctx0" brushRef="#br0" timeOffset="19110.093">9261-198 82,'0'0'38,"-7"-15"1,7 15 1,0 0-23,0 0-2,-11 17-4,-10-8-2,10 19-5,-6-5-4,4 14 0,-8 0 0,5 10 0,-3 2 0,10 4 0,2 0 0,0 1 0,2 1 0,5-3 0,0-2 0,7-5 0,2-4 0,-2-6 0,8-3 0,1-15 0,6 1 0,-22-18-2,35-9-41,-35 9-1,26-32 2,-15 2 0</inkml:trace>
          <inkml:trace contextRef="#ctx0" brushRef="#br0" timeOffset="19883.1372">9206 324 106,'4'16'38,"11"-14"1,10-2-1,10 2-30,-8-11-3,8 7-2,-3-1-2,-9 1-1,7 2-3,-12-5-5,15 10-21,-13-2-10,-5-3 1,5 4-1,-20-4 1</inkml:trace>
          <inkml:trace contextRef="#ctx0" brushRef="#br0" timeOffset="19410.1101">9427-25 98,'0'0'38,"9"15"3,-9-15-6,10 44-18,-24-23-4,18 20-5,-17-8-3,6 6-5,4-4 0,-3 0 0,3-5 0,5 2 0,-6-8 0,0-1 0,1-2 0,3-21 0,3 27 0,-3-27-26,-15-9-15,15 9-2,-6-25 2,5 2-2</inkml:trace>
          <inkml:trace contextRef="#ctx0" brushRef="#br0" timeOffset="20530.1743">9739 298 81,'-21'-14'39,"21"14"-2,-21-9 4,-2-1-24,23 10-4,-35 12-4,35-12-2,-34 23-1,23-7-3,11-16-1,-5 31-2,5-31 0,-5 28 0,5-28 0,10 23 0,8-19 0,3-1 0,-21-3 0,27-14 0,-27 14 0,31-30 0,-13 7 0,2-5 0,3-3 0,-6-10 0,-6 1 0,3-4 0,-2 0 0,-6 4 0,8 3 0,-4 5 0,-8 6 0,0 10 0,-2 16 0,0 0 0,-16 0 0,16 0 0,-11 30 0,8-6 0,-8 4 0,6 6 0,7 1 0,-1 4 0,10-1 0,3 1 0,-7-2 0,7 0 0,-5-6 0,2-1 0,5-9 0,-4-5 0,-12-16 0,0 0 0,19 7 0,-35-30-9,20 8-35,-4-8 0,-4 0 1,-4-4 0</inkml:trace>
          <inkml:trace contextRef="#ctx0" brushRef="#br0" timeOffset="20946.1981">9859-287 107,'0'0'39,"11"19"2,10-7-1,12 15-29,-25-6-3,18 18-2,-7-4-3,4 14-3,2 2 0,-2 5 0,-9 4 0,2 0 0,-5-1 0,-6 5 0,0-3 0,-8-1 0,-15-4 0,4-1 0,-13-8 0,5-1 0,-7-9 0,-6-9 0,3-9 0,7-10 0,6-4 0,-7-15 0,26 10-3,-25-22-39,13 0-2,10-7 1,-2 1 0</inkml:trace>
          <inkml:trace contextRef="#ctx0" brushRef="#br0" timeOffset="21418.2251">10318-226 96,'0'0'38,"0"0"2,0 0 0,0 0-26,0 0-4,0 0-3,-16 18-1,14-2-2,2-16-4,-12 38 0,0-9 0,3 7 0,-7 5 0,5 8 0,-1 0 0,-2 0 0,5 1 0,6 2 0,-4-8 0,14 4 0,-4-6 0,8 0 0,5-5 0,-8-4 0,3-5 0,1-8 0,4-1 0,-16-19 0,29 12 0,-29-33-7,0 21-37,26-33 0,-17 7 1,5-3 0</inkml:trace>
          <inkml:trace contextRef="#ctx0" brushRef="#br0" timeOffset="21715.242">10436 20 113,'0'0'40,"18"-7"2,-18 7-1,19 25-31,-19-25-1,15 28-9,-7-7 0,12 4 0,-6 1 0,4 2 0,-6 0 0,4-1 0,5-4 0,-7-6 0,13-3 0,-27-14 0,35 14 0,-35-14-10,26-17-29,-26 17-4,6-30 2,-5 7-1</inkml:trace>
          <inkml:trace contextRef="#ctx0" brushRef="#br0" timeOffset="22014.2591">10661-66 104,'0'0'41,"-13"23"1,-8-2 0,-16-7-27,25 27-4,-20-10-11,7 10 0,-12-1 0,-2 2 0,13-3 0,-2 0 0,3-8 0,2-1 0,2-9 0,12-1 0,9-20 0,-7 19 0,7-19 0,21-7 0,5 14-5,-8-25-38,7 1-1,-13-8 0,6 0 1</inkml:trace>
          <inkml:trace contextRef="#ctx0" brushRef="#br0" timeOffset="22497.2868">10682-384 109,'0'0'41,"16"25"1,-11-1 0,2-6-28,21 28-7,-10-2-7,8 15 0,-13 5 0,4 9 0,-1 1 0,0 4 0,0 1 0,-9-4 0,-21-5 0,3-5 0,-8-7 0,-2-5 0,0-9 0,-2-11 0,-11-4 0,-6-17 0,27 12-6,-15-24-38,7-1-1,-6-12 1,4 1-1</inkml:trace>
          <inkml:trace contextRef="#ctx0" brushRef="#br0" timeOffset="19652.1239">9255 66 103,'0'0'38,"0"0"2,27-5-2,1 5-28,-12-13-4,11 8-1,-4-5-3,8 1-1,3-2 0,-1 3-2,3 2-2,-12-8-6,15 18-15,-11-6-16,-28 2 1,29 5 0,-29-5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5:39.7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22F166-89DD-4247-A080-BA3ED59F7EB3}" emma:medium="tactile" emma:mode="ink">
          <msink:context xmlns:msink="http://schemas.microsoft.com/ink/2010/main" type="writingRegion" rotatedBoundingBox="24679,6613 22410,8830 21506,7905 23775,5688"/>
        </emma:interpretation>
      </emma:emma>
    </inkml:annotationXML>
    <inkml:traceGroup>
      <inkml:annotationXML>
        <emma:emma xmlns:emma="http://www.w3.org/2003/04/emma" version="1.0">
          <emma:interpretation id="{B0C03E63-FF80-4A7F-AEBA-55A5B97D0A69}" emma:medium="tactile" emma:mode="ink">
            <msink:context xmlns:msink="http://schemas.microsoft.com/ink/2010/main" type="paragraph" rotatedBoundingBox="24679,6613 22410,8830 21506,7905 23775,5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2025AD-D4DA-45EA-9169-DC115839C088}" emma:medium="tactile" emma:mode="ink">
              <msink:context xmlns:msink="http://schemas.microsoft.com/ink/2010/main" type="line" rotatedBoundingBox="24679,6613 22410,8830 21506,7905 23775,5688"/>
            </emma:interpretation>
          </emma:emma>
        </inkml:annotationXML>
        <inkml:traceGroup>
          <inkml:annotationXML>
            <emma:emma xmlns:emma="http://www.w3.org/2003/04/emma" version="1.0">
              <emma:interpretation id="{962B8DA7-022B-42FA-9504-5D3EB4A1C245}" emma:medium="tactile" emma:mode="ink">
                <msink:context xmlns:msink="http://schemas.microsoft.com/ink/2010/main" type="inkWord" rotatedBoundingBox="24469,6398 23318,7523 22679,6868 23830,5744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8689 1765 82,'0'0'40,"0"0"0,0 0 2,18 4-22,-18-4-5,0 0-4,0 0-6,31 7-5,-31-7 0,27 37 0,-17-7 0,8 6 0,3 8 0,2 7 0,2 4 0,0-1 0,-4 3 0,3-7 0,5-4 0,-8-5 0,2-6 0,-2-11 0,-3-3 0,-1-12 0,-1-2 0,-16-7 0,21-5 0,-24-13 0,3 18-12,0 0-32,-7-26 0,-11 12 1,-1 2 0</inkml:trace>
          <inkml:trace contextRef="#ctx0" brushRef="#br0" timeOffset="404.0229">9031 1806 98,'0'0'41,"-16"15"1,-1 1 0,10 18-25,-32-12-5,14 19-9,-8-6-3,3 11 0,-6-2 0,8 1 0,-4-4 0,8-3 0,6-8 0,2-5 0,4-4 0,12-21 0,-13 25 0,13-25 0,0 0 0,-19 10 0,19-10-3,-20 12-37,20-12-4,-19-1 1,19 1 0</inkml:trace>
          <inkml:trace contextRef="#ctx0" brushRef="#br0" timeOffset="2970.1699">9349 1662 90,'18'5'38,"-18"-5"0,0 0 0,0 0-24,3-34-4,13 29-1,-16-14-4,0 19 0,12-32-3,-12 32 2,23-35-2,-16 17-2,-1 1 0,-6 17 0,10-28 0,-10 28 0,9-16 0,-9 16 0,0 0 0,0 0 0,0 0 0,0 0 0,9 25 0,-5-6 0,-4 2 0,8 2 0,1-2 0,-2 2 0,-3-4 0,-4-19 0,16 25 0,-16-25 0,24 8 0,-24-8 0,20 2 0,-27-18-12,7 16-31,0 0 0,5-19 0,-5 19 0</inkml:trace>
          <inkml:trace contextRef="#ctx0" brushRef="#br0" timeOffset="1.87807E6">9958 1365 113,'0'0'38,"0"0"3,0 0-2,-23 26-33,25-10-10,-7 0-32,5-16-2,-8 24-1,8-24 0</inkml:trace>
          <inkml:trace contextRef="#ctx0" brushRef="#br0" timeOffset="1.87787E6">9819 1663 74,'0'0'38,"23"-23"-2,-23 23 2,0 0-19,1-21-5,-1 21-4,0 0-3,29-14-1,-29 14-2,0 0 0,0 0-1,0 0-1,10-17-2,-10 17 0,0 0 0,0 0 0,-19 19 0,19-19 0,-27 23 0,15-6 0,-8 1 0,6 7 0,-7-4 0,4 3 0,2 1 0,15-2 0,-5 0 0,5-1 0,4-2 0,1-4 0,-5-16 0,23 26 0,7-17 0,-11-9 0,10 7 0,-29-7-33,31-21-10,-10 3-1,-1-5 1</inkml:trace>
        </inkml:traceGroup>
        <inkml:traceGroup>
          <inkml:annotationXML>
            <emma:emma xmlns:emma="http://www.w3.org/2003/04/emma" version="1.0">
              <emma:interpretation id="{248D1A7A-C746-4E59-86AD-0DE5CD66E901}" emma:medium="tactile" emma:mode="ink">
                <msink:context xmlns:msink="http://schemas.microsoft.com/ink/2010/main" type="inkWord" rotatedBoundingBox="23140,8117 22410,8830 21506,7905 22236,7192"/>
              </emma:interpretation>
              <emma:one-of disjunction-type="recognition" id="oneOf1">
                <emma:interpretation id="interp5" emma:lang="en-US" emma:confidence="0">
                  <emma:literal>he:</emma:literal>
                </emma:interpretation>
                <emma:interpretation id="interp6" emma:lang="en-US" emma:confidence="0">
                  <emma:literal>he!</emma:literal>
                </emma:interpretation>
                <emma:interpretation id="interp7" emma:lang="en-US" emma:confidence="0">
                  <emma:literal>he;</emma:literal>
                </emma:interpretation>
                <emma:interpretation id="interp8" emma:lang="en-US" emma:confidence="0">
                  <emma:literal>we!</emma:literal>
                </emma:interpretation>
                <emma:interpretation id="interp9" emma:lang="en-US" emma:confidence="0">
                  <emma:literal>WE!</emma:literal>
                </emma:interpretation>
              </emma:one-of>
            </emma:emma>
          </inkml:annotationXML>
          <inkml:trace contextRef="#ctx0" brushRef="#br0" timeOffset="-2362.1351">7540 2779 89,'0'0'41,"0"0"1,0 0 0,0 0-23,0 0-7,5 25-2,-14-8-10,7 17 0,1-1 0,-3 13 0,1 1 0,-1 8 0,-3 3 0,3 1 0,4-1 0,6-1 0,-4-8 0,5-9 0,-2-5 0,5-8 0,-6-11 0,-4-16 0,16-4 0,-2-14 0,2-10 0,2-2 0,-6-3 0,4 1 0,-2 3 0,-5 4 0,3 9 0,-12 16 0,0 0 0,0 0 0,20 0 0,-20 0 0,10 28 0,1-12 0,-8 5 0,6 2 0,-11 3 0,1-1 0,2 0 0,-2-3 0,2-2 0,-4-4 0,3-16 0,-2 22 0,2-22 0,0 0 0,5 16 0,-5-16 0,0 0 0,0-16-2,0 16-41,16-24-2,-14 3 1,5-4 0</inkml:trace>
          <inkml:trace contextRef="#ctx0" brushRef="#br0" timeOffset="-1657.0946">8241 2783 96,'0'0'39,"17"5"2,-17-5-1,0 0-28,0 0-3,-23 17-2,0-17-2,-1 6-1,-14-4-2,3 5-2,-9-2 0,9 4 0,-1-2 0,3 1 0,8-1 0,8 0 0,17-7 0,-18 13 0,18-13 0,0 0 0,23 10 0,-7-6 0,3-1 0,9 4 0,-5 4 0,2 1 0,-9 4 0,-5 3 0,-4 2 0,-6 6 0,-8-1 0,-5 4 0,0 0 0,-11 2 0,3 1 0,-5 0 0,1-1 0,6 0 0,-1-4 0,3-2 0,3-3 0,6-4 0,9-3 0,-2-16 0,21 21 0,-5-12 0,11-7 0,-3-1 0,12-2 0,3-6 0,-2-2 0,1-2 0,-2-1 0,-8-2 0,-2 7 0,-8-11 0,7 24-21,-25-6-22,0 0 0,7-21 1,-7 21-1</inkml:trace>
          <inkml:trace contextRef="#ctx0" brushRef="#br0" timeOffset="-1408.0806">8331 2779 113,'0'0'41,"0"21"1,0-21-1,-16 34-34,16-34-4,-14 26-8,22-5-30,-13 0-6,0-2 0,7 1 1</inkml:trace>
          <inkml:trace contextRef="#ctx0" brushRef="#br0" timeOffset="-1259.0719">8274 3129 86,'0'35'36,"0"-35"1,-2 37-1,2-37-25,-14 37-21,19-18-25,-5-19 0,-7 21-2,7-21 0</inkml:trace>
          <inkml:trace contextRef="#ctx0" brushRef="#br0" timeOffset="1.87694E6">8539 3169 103,'0'0'41,"-25"-5"1,9 12-1,16-7-24,-14 18-12,5-1-6,9-17-17,-14 18-22,19-3-2,-5-15 1,9 23-1</inkml:trace>
          <inkml:trace contextRef="#ctx0" brushRef="#br0" timeOffset="1.87677E6">8428 3559 82,'0'0'38,"0"0"1,0 0 0,-18 14-21,-1-17-8,19 3-2,-16 16-1,16-16-2,-22 23-1,15-8-1,-8-2-1,2 2-2,13-15 0,-14 30 0,12-14 0,2-16 0,11 26 0,-11-26 0,19 20 0,-19-20 0,44 5-19,-19-14-23,-2-8-1,-5-8 1,5-7-2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3:28.5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05T00:27:01.195"/>
    </inkml:context>
  </inkml:definitions>
  <inkml:traceGroup>
    <inkml:annotationXML>
      <emma:emma xmlns:emma="http://www.w3.org/2003/04/emma" version="1.0">
        <emma:interpretation id="{1C39794C-C755-4E0B-8CFF-09F48899564C}" emma:medium="tactile" emma:mode="ink">
          <msink:context xmlns:msink="http://schemas.microsoft.com/ink/2010/main" type="writingRegion" rotatedBoundingBox="4203,6363 24899,6332 24916,17489 4219,17520"/>
        </emma:interpretation>
      </emma:emma>
    </inkml:annotationXML>
    <inkml:traceGroup>
      <inkml:annotationXML>
        <emma:emma xmlns:emma="http://www.w3.org/2003/04/emma" version="1.0">
          <emma:interpretation id="{810AAB2B-E4AD-4A70-836D-473A74D1B166}" emma:medium="tactile" emma:mode="ink">
            <msink:context xmlns:msink="http://schemas.microsoft.com/ink/2010/main" type="paragraph" rotatedBoundingBox="5356,6362 22177,6336 22180,7865 5358,78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07C3BB-3C49-4FFD-A586-AA591A073B9D}" emma:medium="tactile" emma:mode="ink">
              <msink:context xmlns:msink="http://schemas.microsoft.com/ink/2010/main" type="inkBullet" rotatedBoundingBox="5356,6844 6629,6842 6630,7107 5357,7109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-8935 2190 119,'0'0'40,"18"-3"2,-18 3-2,28-2-32,-7-5-2,16 9-6,4-6 0,15 6 0,6-4 0,12 2 0,15-3 0,11-1 0,-1-4 0,3-3 0,-3-1 0,-7-2 0,-4 3 0,-10-1 0,-20 7 0,-19-4 0,-5 11 0,-29-18-9,-5 16-33,0 0-1,0 0 0,0 0 1</inkml:trace>
        <inkml:trace contextRef="#ctx0" brushRef="#br0" timeOffset="233.0133">-7794 2034 115,'17'23'41,"-17"-23"1,25 26 0,-25-26-32,28 32-5,-28-32-5,32 37 0,-22-20 0,3 4 0,-6-5 0,-7 2 0,-5 1 0,5-19 0,-25 30 0,4-25 0,21-5-23,-32 18-19,7-15-2,4-6 1</inkml:trace>
      </inkml:traceGroup>
      <inkml:traceGroup>
        <inkml:annotationXML>
          <emma:emma xmlns:emma="http://www.w3.org/2003/04/emma" version="1.0">
            <emma:interpretation id="{65E78708-FDD9-4F8B-8BE7-D1ADF8D73F4D}" emma:medium="tactile" emma:mode="ink">
              <msink:context xmlns:msink="http://schemas.microsoft.com/ink/2010/main" type="line" rotatedBoundingBox="7206,6359 22177,6336 22180,7865 7208,7888"/>
            </emma:interpretation>
          </emma:emma>
        </inkml:annotationXML>
        <inkml:traceGroup>
          <inkml:annotationXML>
            <emma:emma xmlns:emma="http://www.w3.org/2003/04/emma" version="1.0">
              <emma:interpretation id="{CF92540B-5FE2-4D76-A1B1-0F069C05A9CF}" emma:medium="tactile" emma:mode="ink">
                <msink:context xmlns:msink="http://schemas.microsoft.com/ink/2010/main" type="inkWord" rotatedBoundingBox="7522,6510 7840,7478 7360,7636 7042,6668"/>
              </emma:interpretation>
              <emma:one-of disjunction-type="recognition" id="oneOf1">
                <emma:interpretation id="interp1" emma:lang="en-US" emma:confidence="0">
                  <emma:literal>Peds(s)</emma:literal>
                </emma:interpretation>
                <emma:interpretation id="interp2" emma:lang="en-US" emma:confidence="0">
                  <emma:literal>Pedi(s)</emma:literal>
                </emma:interpretation>
                <emma:interpretation id="interp3" emma:lang="en-US" emma:confidence="0">
                  <emma:literal>Pled(s)</emma:literal>
                </emma:interpretation>
                <emma:interpretation id="interp4" emma:lang="en-US" emma:confidence="0">
                  <emma:literal>Pitted(s)</emma:literal>
                </emma:interpretation>
                <emma:interpretation id="interp5" emma:lang="en-US" emma:confidence="0">
                  <emma:literal>Psuedo(s)</emma:literal>
                </emma:interpretation>
              </emma:one-of>
            </emma:emma>
          </inkml:annotationXML>
          <inkml:trace contextRef="#ctx0" brushRef="#br0" timeOffset="-26031.4889">-5679 2019 105,'20'-2'40,"-20"2"1,12 30 1,-7 18-26,-10-22-7,14 20-7,-11-8-2,4 10 0,-2-4 0,2 0 0,-1-7 0,1-6 0,2-6 0,-4-25 0,7 35-3,-7-35-38,0 0 0,0 0-3,-21-30 3</inkml:trace>
          <inkml:trace contextRef="#ctx0" brushRef="#br0" timeOffset="-25046.4326">-5142 2371 103,'0'0'38,"-34"-9"3,17 9-2,17 0-27,-34 12-4,34-12-2,-21 26-2,17-10-2,4-16 0,-1 30-2,1-30 0,14 25 0,-14-25 0,24 10 0,-4-13 0,-1-8 0,2-5 0,4-6 0,-4-10 0,2-5 0,-2-7 0,-3-5 0,-4-11 0,0-1 0,-5 1 0,0 5 0,-4 6 0,0 12 0,-3 7 0,-2 30 0,0 0 0,0 0 0,-2 35 0,2 6 0,0 5 0,2 6 0,3 5 0,3-1 0,0 2 0,1-5 0,5-8 0,-1-6 0,3-7 0,-6-13 0,4-2 0,-14-17 0,28 2-27,-28-2-16,11-35-2,-9 5 2</inkml:trace>
          <inkml:trace contextRef="#ctx0" brushRef="#br0" timeOffset="-24716.4137">-4842 1623 112,'16'2'42,"5"5"0,2 9 0,21 16-31,-30-4-5,16 23-6,-9 9 0,4 13 0,-4 5 0,-3 10 0,-4-2 0,-6 0 0,0-2 0,-5-10 0,-3-9 0,-3-9 0,-6-12 0,0-15 0,-2-7 0,-6-16 0,11 9-6,-13-23-37,1-5-1,1-6 1,-1-2 1</inkml:trace>
        </inkml:traceGroup>
        <inkml:traceGroup>
          <inkml:annotationXML>
            <emma:emma xmlns:emma="http://www.w3.org/2003/04/emma" version="1.0">
              <emma:interpretation id="{BAD870C5-69FC-49CF-A372-07F65F60E532}" emma:medium="tactile" emma:mode="ink">
                <msink:context xmlns:msink="http://schemas.microsoft.com/ink/2010/main" type="inkWord" rotatedBoundingBox="8227,6433 9714,6431 9716,7433 8229,7436"/>
              </emma:interpretation>
            </emma:emma>
          </inkml:annotationXML>
          <inkml:trace contextRef="#ctx0" brushRef="#br0" timeOffset="-27520.5741">-7085 1838 90,'18'-19'36,"10"8"2,-2-3 0,-6-5-24,24 19-4,-16-13-2,15 17-3,-12-6 0,8 14 0,-11 1-2,2 8 0,-12 0-3,-2 11 0,-9-3 0,-2 8 0,-7-2 0,-1-1 0,-8-6 0,-3 2 0,-5-5 0,-4-6 0,-2-5 0,-3-5 0,1-6 0,1-3 0,1 0 0,2-9 0,23 9 0,-23-15-5,23 15-14,0 0-22,25 8-1,-25-8 1,30 14 1</inkml:trace>
          <inkml:trace contextRef="#ctx0" brushRef="#br0" timeOffset="-27918.5969">-7036 1896 45,'8'-16'35,"-8"16"2,0 0 0,0 0-6,-23-12-10,37 28-3,-14-16-5,-7 28-2,-2-5-4,12 21-7,-8-1 0,7 17 0,-4 0 0,2 3 0,2-1 0,0-6 0,3-5 0,0-10 0,0-8 0,-1-8 0,0-6 0,-4-19 0,5 19 0,-5-19 0,0 0 0,-20-23-31,17 6-11,-6-10-2,2-4 2,-2-3-1</inkml:trace>
          <inkml:trace contextRef="#ctx0" brushRef="#br0" timeOffset="-26932.5405">-6718 2295 101,'0'0'39,"12"18"2,-12-18 0,0 0-27,0 0-5,0 0-2,0 0-4,0 0-3,22 0 0,-22 0 0,21 10 0,-21-10 0,23 16 0,-23-16 0,23 23 0,-23-23 0,10 28 0,-10-28 0,-10 30 0,-4-13 0,-2-1 0,-4-2 0,3 0 0,-5-1 0,7-5 0,-1-1 0,16-7 0,0 0 0,0 0 0,0 0 0,1 18 0,-1-18 0,27 11 0,-9-4 0,-1 1 0,3 5 0,-3-3 0,-17-10 0,27 28 0,-27-28 0,14 30 0,-12-12 0,-4-1 0,-5 1 0,-4-2 0,-3 0 0,-2-8 0,0 3 0,0-8 0,16-3 0,-26-3 0,26 3-9,0 0-33,7-18-3,0-1 1,4-2 1</inkml:trace>
          <inkml:trace contextRef="#ctx0" brushRef="#br0" timeOffset="-26286.5035">-5823 1754 111,'0'0'41,"0"0"1,-23 0-1,-2 3-28,20 23-6,-22 1-7,6 15 0,-5 4 0,1 15 0,-2 1 0,8 8 0,0-1 0,5-3 0,6-4 0,7-4 0,1-4 0,5-8 0,7-2 0,1-11 0,1-1 0,-2-11 0,4 0 0,-16-21 0,37 11-20,-21-18-24,-16 7 0,19-32 1,-8 6 0</inkml:trace>
          <inkml:trace contextRef="#ctx0" brushRef="#br0" timeOffset="-25820.4769">-5818 2096 111,'0'0'41,"0"0"0,0 0 0,26-19-29,3 21-6,-5-6-3,13 2-3,0-3 0,8-2 0,2 0 0,-4-9 0,13 18-14,-21-4-26,2-1-1,-8 5 0,-14 3-1</inkml:trace>
          <inkml:trace contextRef="#ctx0" brushRef="#br0" timeOffset="-25609.4648">-5762 2429 81,'0'0'40,"-8"22"-2,8-22 3,15-5-11,10 10-22,-7-12-3,10 6-3,-2-8-1,6-2-3,9 10-7,-15-8-25,10-4-5,-1 8-1,-9-4 0</inkml:trace>
        </inkml:traceGroup>
        <inkml:traceGroup>
          <inkml:annotationXML>
            <emma:emma xmlns:emma="http://www.w3.org/2003/04/emma" version="1.0">
              <emma:interpretation id="{D9FD1047-2F06-4146-A420-CC73746EC116}" emma:medium="tactile" emma:mode="ink">
                <msink:context xmlns:msink="http://schemas.microsoft.com/ink/2010/main" type="inkWord" rotatedBoundingBox="10131,6354 11525,6352 11527,7508 10132,7510"/>
              </emma:interpretation>
            </emma:emma>
          </inkml:annotationXML>
          <inkml:trace contextRef="#ctx0" brushRef="#br0" timeOffset="-24008.3731">-3907 1799 77,'0'0'38,"14"-21"0,-14 21 2,0 0-18,-4-33-9,4 33-3,-5-21-2,5 21-1,-16-20-5,16 20-2,-25-16 0,25 16 0,-28-12 0,28 12 0,-24-7 0,24 7 0,-20-2 0,20 2 0,-16 7 0,16-7 0,-19 20 0,7-4 0,-3 3 0,1 11 0,-5 7 0,3 10 0,2 6 0,3 10 0,4 6 0,5 5 0,2 1 0,6-1 0,-1 0 0,2-6 0,0-3 0,0-5 0,0-12 0,0-6 0,0-7 0,2-9 0,4-6 0,-13-20 0,30 12 0,-30-12 0,35-14 0,-32-14-14,15 10-30,-9-6-1,-2-1 2,-4-3-1</inkml:trace>
          <inkml:trace contextRef="#ctx0" brushRef="#br0" timeOffset="-23412.3389">-3464 1836 75,'0'0'40,"0"0"0,0 0 1,5-17-15,0 32-11,-28-13-4,13 16-4,-19-8-7,5 11 0,-12-1 0,8 4 0,-2-4 0,4 4 0,5-6 0,8-1 0,8 1 0,5-18 0,12 30 0,6-14 0,1 3 0,6-1 0,5 1 0,0 4 0,-3 0 0,-3 5 0,-3 0 0,-6 0 0,-7-2 0,-4 3 0,-9-1 0,-8-4 0,-6 1 0,-1-6 0,-4-3 0,-1-4 0,2-5 0,2-3 0,1-4 0,5-5 0,15 5 0,-16-21 0,16 21-12,19-23-32,-8 2-1,-1-8 2,4-4-1</inkml:trace>
          <inkml:trace contextRef="#ctx0" brushRef="#br0" timeOffset="-22860.3076">-3087 1653 91,'11'-17'38,"-11"17"3,0 0-6,-18-16-18,18 16-4,-23 10-3,7 6-3,-10-7-4,6 10-3,-1-3 0,2 4 0,1-3 0,6 1 0,3-2 0,9-16 0,4 17 0,-4-17 0,24-5 0,-3-2 0,-1-5 0,3-4 0,0 2 0,-4-2 0,-1 5 0,-18 11 0,17-3 0,-17 3 0,-8 35 0,-1-5 0,-5 3 0,3 8 0,4-3 0,0 3 0,2-6 0,6-3 0,1-10 0,2-6 0,-4-16 0,23 7 0,-23-7 0,19-19 0,1 8-43,-8-8-2,4 0 1,-4-6 0</inkml:trace>
          <inkml:trace contextRef="#ctx0" brushRef="#br0" timeOffset="-22540.2892">-2852 1544 126,'25'31'42,"-10"-4"2,1 17-1,-24-4-43,27 27 0,-14 3 0,6 15 0,-8 4 0,-3 6 0,-7 0 0,-3 0 0,-6-5 0,-4-8 0,3-8 0,-4-14 0,1-11 0,-3-17 0,7-2 0,-17-34-16,13-1-28,-1-20-2,-3-13 3,-6-17-2</inkml:trace>
        </inkml:traceGroup>
        <inkml:traceGroup>
          <inkml:annotationXML>
            <emma:emma xmlns:emma="http://www.w3.org/2003/04/emma" version="1.0">
              <emma:interpretation id="{2CC29854-6BEF-4E66-A6D6-A49E9B51D011}" emma:medium="tactile" emma:mode="ink">
                <msink:context xmlns:msink="http://schemas.microsoft.com/ink/2010/main" type="inkWord" rotatedBoundingBox="14600,6387 15883,6954 15468,7892 14185,7324"/>
              </emma:interpretation>
              <emma:one-of disjunction-type="recognition" id="oneOf2">
                <emma:interpretation id="interp6" emma:lang="en-US" emma:confidence="0">
                  <emma:literal>*Deduct):</emma:literal>
                </emma:interpretation>
                <emma:interpretation id="interp7" emma:lang="en-US" emma:confidence="0">
                  <emma:literal>*Deedless:</emma:literal>
                </emma:interpretation>
                <emma:interpretation id="interp8" emma:lang="en-US" emma:confidence="0">
                  <emma:literal>*Dawdle):</emma:literal>
                </emma:interpretation>
                <emma:interpretation id="interp9" emma:lang="en-US" emma:confidence="0">
                  <emma:literal>*Deadbolt):</emma:literal>
                </emma:interpretation>
                <emma:interpretation id="interp10" emma:lang="en-US" emma:confidence="0">
                  <emma:literal>*Daedalus):</emma:literal>
                </emma:interpretation>
              </emma:one-of>
            </emma:emma>
          </inkml:annotationXML>
          <inkml:trace contextRef="#ctx0" brushRef="#br1" timeOffset="114053.5235">1806 2449 70,'0'0'37,"0"17"2,0-17 0,22 16-16,-22-16-12,33-7-2,-12-2-3,13 6-2,-6-4-3,4 0-2,3 5-4,-7-14-13,4 7-21,7 4-1,-7-2 1,-2 2-1</inkml:trace>
          <inkml:trace contextRef="#ctx0" brushRef="#br1" timeOffset="113783.508">1863 2092 106,'0'0'40,"0"0"1,0 0-1,5-16-31,18 14-3,-3-1-3,11 1-1,3 0-1,5 1-2,7 1-3,-15-11-6,19 11-25,-15 2-5,-7-2 0,-3 3-1</inkml:trace>
          <inkml:trace contextRef="#ctx0" brushRef="#br1" timeOffset="113577.4961">2046 2064 95,'0'0'41,"13"18"0,-11 1 1,-18-5-28,25 25-1,-18-11-4,10 14-9,-8-2 0,6 2 0,-6-5 0,7-2 0,1-5 0,1-5 0,-2-2 0,0-23 0,7 26 0,-7-26-4,0 0-36,13-24-4,-19 4 2,3-8-1</inkml:trace>
          <inkml:trace contextRef="#ctx0" brushRef="#br1" timeOffset="116344.6545">3605 1783 79,'23'9'42,"-7"8"-1,0 8 2,0 22-11,-15-15-19,19 24-8,-17-7-5,6 15 0,-7-3 0,2 2 0,-4-3 0,-4-6 0,-3-4 0,0-10 0,-2-5 0,2-10 0,-4-4 0,11-21 0,-24 16 0,6-23 0,18 7 0,-35-11-38,35 11-5,-32-28-2,18 12 2</inkml:trace>
          <inkml:trace contextRef="#ctx0" brushRef="#br1" timeOffset="2.00674E6">1194 2860 63,'0'0'38,"0"0"1,0 0 1,0 0-14,0 0-14,0 0-2,0 0-3,0 0-1,-9 16 0,9-16-2,-11 16 0,11-16-4,-17 24 0,17-24 0,-21 30 0,12-12 0,0-3 0,4 3 0,5-18 0,-7 28 0,7-28 0,8 25 0,-8-25 0,0 0 0,25 17 0,-25-17 0,34-10-6,-27-20-19,12 9-18,-1-6 0,-1-6 0,1 0-1</inkml:trace>
          <inkml:trace contextRef="#ctx0" brushRef="#br1" timeOffset="2.0069E6">1236 2561 108,'-12'20'38,"17"-3"0,-5-17-8,5 18-61,10-1-6,-15-17 1,23 11-3</inkml:trace>
        </inkml:traceGroup>
        <inkml:traceGroup>
          <inkml:annotationXML>
            <emma:emma xmlns:emma="http://www.w3.org/2003/04/emma" version="1.0">
              <emma:interpretation id="{14355C7E-74E0-45DB-9873-575BDBB65BBB}" emma:medium="tactile" emma:mode="ink">
                <msink:context xmlns:msink="http://schemas.microsoft.com/ink/2010/main" type="inkWord" rotatedBoundingBox="15882,6595 18006,6591 18007,7463 15883,7466"/>
              </emma:interpretation>
            </emma:emma>
          </inkml:annotationXML>
          <inkml:trace contextRef="#ctx0" brushRef="#br1" timeOffset="114622.556">2336 2352 78,'0'0'38,"-4"-16"1,4 16 0,-21 20-21,-7-26-6,17 22-3,-13-12-2,10 12-2,-6-4-1,8 4-1,12-16 0,-18 31-3,18-31 0,0 28 0,0-28 0,23 21 0,-23-21 0,32 9 0,-13-14 0,4-7 0,5-6 0,-3-7 0,-2-6 0,0-8 0,-5-5 0,-1-7 0,-4-1 0,-4-1 0,-6 2 0,1 5 0,-6 4 0,7 10 0,-5 8 0,0 24 0,-3-21 0,3 21 0,0 0 0,-4 30 0,-3-6 0,0 10 0,2 4 0,1 10 0,1 3 0,-1 1 0,4 3 0,9-2 0,-2-4 0,4-9 0,-4-5 0,3-8 0,3-6 0,-13-21 0,28 12 0,-26-29 0,17-1-42,-14-8-3,2-8 2,-3-6-2</inkml:trace>
          <inkml:trace contextRef="#ctx0" brushRef="#br1" timeOffset="111778.3933">933 1932 86,'17'-5'39,"-17"5"1,0 0 2,20 16-27,-20-16-1,0 0-3,-9 21-3,14 2-8,-12-1 0,7 12 0,-9 1 0,6 7 0,-1 2 0,1 4 0,-4 1 0,3 0 0,4-3 0,-2-6 0,2-3 0,2-7 0,2-6 0,-4-6 0,0-18 0,0 21 0,0-21 0,0 0 0,10-19 0,-20-6-38,8-6-6,-5-10-1,3-5 2</inkml:trace>
          <inkml:trace contextRef="#ctx0" brushRef="#br1" timeOffset="111378.3705">841 1934 41,'-28'-4'33,"28"4"3,-23-1 1,23 1-9,0 0-7,-25-18-5,25 18-3,0 0-2,0 0-2,-5 19-1,6 2-6,-8-1-2,6 13 0,-5 4 0,4 11 0,-3 3 0,2 5 0,-1 2 0,6-2 0,1-2 0,1-6 0,-4-4 0,3-7 0,-1-9 0,-2-9 0,6-3 0,-6-16 0,0 0 0,0 0 0,5-33-40,-9 4-5,4-2 0,-3-4 0</inkml:trace>
          <inkml:trace contextRef="#ctx0" brushRef="#br1" timeOffset="112209.418">495 1927 77,'0'0'40,"23"-23"-1,-6 9 2,6 14-14,-3-21-17,24 12-2,-11-7-1,15 13-1,-6-4-6,11 9 0,-1-1 0,2 12 0,-1 2 0,-5 8 0,-4 7 0,-5 5 0,-4 6 0,-7 6 0,-8 2 0,-6 6 0,-12 1 0,-2 0 0,-9-1 0,-7-1 0,-7-3 0,-9-3 0,-1-6 0,-4-7 0,-9-5 0,0-6 0,4-6 0,-1-8 0,10 3 0,-4-18 0,37 5-32,-32-4-13,32 4 1,-13-21 0</inkml:trace>
          <inkml:trace contextRef="#ctx0" brushRef="#br1" timeOffset="113270.4787">1768 1964 82,'0'0'40,"0"0"-1,12-20 3,-23 3-25,11 17-3,0 0-3,0 0-4,0 0-4,-17 19-3,17-19 0,-29 30 0,8-7 0,7 10 0,-9 8 0,2 4 0,0 5 0,7 2 0,3 1 0,4 0 0,7 1 0,0-6 0,2-4 0,7-6 0,1-1 0,4-7 0,2-2 0,-2-9 0,4-4 0,-18-15 0,46 0-25,-23-16-19,-2-5 0,-5-7 1,-4-4 0</inkml:trace>
          <inkml:trace contextRef="#ctx0" brushRef="#br1" timeOffset="115077.582">2627 1811 113,'18'9'42,"-18"-9"1,25 30-1,-29-15-31,31 24-7,-10 0-4,6 15 0,-9 6 0,4 5 0,-8 2 0,-2 1 0,-10 1 0,-4-2 0,-9-6 0,-7-8 0,3-8 0,-6-8 0,1-5 0,1-13 0,1-5 0,-1-12 0,23-2 0,-30-19 0,30 19-33,-5-32-10,2 11-1,1-4 0</inkml:trace>
          <inkml:trace contextRef="#ctx0" brushRef="#br1" timeOffset="115524.6076">3148 1848 102,'14'-16'40,"-14"16"2,0 0 0,25 11-29,-41-8-2,9 16-6,-18-1-5,9 14 0,-7-1 0,0 15 0,-5 5 0,5 5 0,-2 2 0,6 4 0,8-4 0,4-2 0,2-2 0,7-10 0,5-3 0,-4-8 0,8-5 0,-11-28 0,35 28 0,-35-28 0,50-16-39,-26-1-5,3-4-1,3-9 1</inkml:trace>
          <inkml:trace contextRef="#ctx0" brushRef="#br1" timeOffset="116002.635">3552 2018 107,'-33'23'42,"-4"10"1,-2 8-2,10 15-27,-23-8-6,16 10-8,-6-9 0,12 0 0,7-10 0,5-10 0,8 0 0,10-29 0,0 22-22,0-22-20,0 0-1,21-33 1,-9 7-1</inkml:trace>
          <inkml:trace contextRef="#ctx0" brushRef="#br1" timeOffset="115778.6221">3333 2022 110,'18'12'41,"-11"7"2,2 6-1,-16-6-30,26 24-5,-6-8-7,6 5 0,-3-1 0,3 1 0,2-5 0,-1-5 0,-1-3 0,-19-27 0,37 31-13,-19-31-30,-18 0 0,16-16 1,-14-3-1</inkml:trace>
        </inkml:traceGroup>
        <inkml:traceGroup>
          <inkml:annotationXML>
            <emma:emma xmlns:emma="http://www.w3.org/2003/04/emma" version="1.0">
              <emma:interpretation id="{E5EC9640-9B5B-484F-B399-58D23DC43572}" emma:medium="tactile" emma:mode="ink">
                <msink:context xmlns:msink="http://schemas.microsoft.com/ink/2010/main" type="inkWord" rotatedBoundingBox="18404,6873 18611,6872 18612,7053 18405,7054"/>
              </emma:interpretation>
            </emma:emma>
          </inkml:annotationXML>
          <inkml:trace contextRef="#ctx0" brushRef="#br1" timeOffset="116693.6745">4113 2113 107,'0'0'41,"22"-17"1,-22 17-2,26-7-30,-26 7-3,35-13-2,-15 8-4,3-2-6,10 17-15,-8-8-20,-25-2-2,23 11 1,-23-11-1</inkml:trace>
          <inkml:trace contextRef="#ctx0" brushRef="#br1" timeOffset="116859.684">4151 2227 106,'0'0'38,"17"18"2,-17-18-3,16-4-34,4-4-14,-5 4-25,15 8-2,-8-8 0,6 4-1</inkml:trace>
        </inkml:traceGroup>
        <inkml:traceGroup>
          <inkml:annotationXML>
            <emma:emma xmlns:emma="http://www.w3.org/2003/04/emma" version="1.0">
              <emma:interpretation id="{36C58B09-7AEE-4D91-9F48-C7594C3B4C42}" emma:medium="tactile" emma:mode="ink">
                <msink:context xmlns:msink="http://schemas.microsoft.com/ink/2010/main" type="inkWord" rotatedBoundingBox="19246,6632 19594,6631 19595,7315 19247,7316"/>
              </emma:interpretation>
              <emma:one-of disjunction-type="recognition" id="oneOf3">
                <emma:interpretation id="interp11" emma:lang="en-US" emma:confidence="1">
                  <emma:literal>2</emma:literal>
                </emma:interpretation>
                <emma:interpretation id="interp12" emma:lang="en-US" emma:confidence="0">
                  <emma:literal>z</emma:literal>
                </emma:interpretation>
                <emma:interpretation id="interp13" emma:lang="en-US" emma:confidence="0">
                  <emma:literal>Z</emma:literal>
                </emma:interpretation>
                <emma:interpretation id="interp14" emma:lang="en-US" emma:confidence="0">
                  <emma:literal>•</emma:literal>
                </emma:interpretation>
                <emma:interpretation id="interp15" emma:lang="en-US" emma:confidence="0">
                  <emma:literal>J</emma:literal>
                </emma:interpretation>
              </emma:one-of>
            </emma:emma>
          </inkml:annotationXML>
          <inkml:trace contextRef="#ctx0" brushRef="#br1" timeOffset="124679.1312">5010 1932 58,'0'0'36,"-3"-17"1,3 17 2,0 0-15,-16-30-8,16 30-3,5-21-3,-5 21-2,9-18-2,-9 18-1,0 0-2,21-18-3,-21 18 0,20-5 0,-20 5 0,30 2 0,-13-2 0,8 7 0,1 0 0,-3 4 0,0 1 0,4 5 0,-6 5 0,-7 4 0,0 0 0,2 2 0,-11 0 0,4 6 0,-2 1 0,-7 2 0,-2-2 0,1 0 0,-3 0 0,-5 2 0,1 0 0,-3-3 0,-7-5 0,2 0 0,2-5 0,0-3 0,-4-1 0,1-5 0,-3-1 0,-3-3 0,6-4 0,-1 0 0,1-5 0,-1-2 0,18 0 0,-30-11 0,30 11 0,-23-26 0,14 8 0,0 1 0,2-3 0,-2 5 0,2-1 0,7 16 0,-7-25 0,7 25 0,-2-17 0,2 17 0,15-16 0,-15 16 0,30-18 0,-7 8 0,7-1 0,5 2 0,-2 1 0,-1 1 0,0 5 0,-9-9 0,12 20-23,-19-9-20,-16 0 0,0 0-1,18 14 1</inkml:trace>
        </inkml:traceGroup>
        <inkml:traceGroup>
          <inkml:annotationXML>
            <emma:emma xmlns:emma="http://www.w3.org/2003/04/emma" version="1.0">
              <emma:interpretation id="{F081AB25-25D0-4AF7-B787-931C53F080B4}" emma:medium="tactile" emma:mode="ink">
                <msink:context xmlns:msink="http://schemas.microsoft.com/ink/2010/main" type="inkWord" rotatedBoundingBox="20244,6431 22178,6428 22179,7402 20245,7405"/>
              </emma:interpretation>
              <emma:one-of disjunction-type="recognition" id="oneOf4">
                <emma:interpretation id="interp16" emma:lang="en-US" emma:confidence="0">
                  <emma:literal>(Id)^</emma:literal>
                </emma:interpretation>
                <emma:interpretation id="interp17" emma:lang="en-US" emma:confidence="0">
                  <emma:literal>{Id)^</emma:literal>
                </emma:interpretation>
                <emma:interpretation id="interp18" emma:lang="en-US" emma:confidence="0">
                  <emma:literal>CId)^</emma:literal>
                </emma:interpretation>
                <emma:interpretation id="interp19" emma:lang="en-US" emma:confidence="0">
                  <emma:literal>(td)^</emma:literal>
                </emma:interpretation>
                <emma:interpretation id="interp20" emma:lang="en-US" emma:confidence="0">
                  <emma:literal>(Id)r</emma:literal>
                </emma:interpretation>
              </emma:one-of>
            </emma:emma>
          </inkml:annotationXML>
          <inkml:trace contextRef="#ctx0" brushRef="#br1" timeOffset="125769.1936">6143 1772 105,'13'-17'40,"-13"17"2,0 0-1,0 0-28,0 0-3,-30 8-6,21 12-4,-9-3 0,2 15 0,-8 1 0,3 10 0,-1-1 0,1 7 0,2-2 0,6 3 0,5-3 0,6-3 0,4-2 0,3-3 0,2-4 0,7-9 0,5-1 0,1-9 0,5 0 0,-8-15 0,11 8 0,-6-16-36,-1-7-6,-11-14-2,6 3 2</inkml:trace>
          <inkml:trace contextRef="#ctx0" brushRef="#br1" timeOffset="126590.2404">6168 2243 91,'0'0'37,"0"0"1,0 0 0,23-5-27,7 10-3,-5-10-2,8 7-3,-1-4-2,0 2-3,9 7-5,-20-2-28,5-7-4,2 6 1,-5-6-1</inkml:trace>
          <inkml:trace contextRef="#ctx0" brushRef="#br1" timeOffset="126349.2267">6203 1913 105,'0'0'39,"0"0"1,23-28-3,2 31-27,-25-3-2,44-12-3,-15 3-2,8 2-1,1-3 0,7 1-2,-1-2 0,-2 1-2,4 6-3,-13-6-3,8 18-10,-14-2-21,-27-6-2,22 16 1,-22-16 0</inkml:trace>
          <inkml:trace contextRef="#ctx0" brushRef="#br1" timeOffset="126088.2118">6403 1881 96,'0'0'40,"21"-3"2,-21 3-1,-7 40-21,7-40-9,-12 41-6,5-17-5,3 15 0,-3-4 0,2 4 0,1-4 0,4 0 0,0-4 0,4-2 0,-6-5 0,4-4 0,-2-20 0,3 21 0,-3-21 0,0 0 0,25-11-30,-23-10-13,5-9-1,-4-7 2</inkml:trace>
          <inkml:trace contextRef="#ctx0" brushRef="#br1" timeOffset="127238.2776">6842 2205 87,'-14'-20'37,"14"20"1,-35-10 2,0-4-26,35 14-3,-41 8-2,23 8-3,-6-5-1,6 10-1,-1-4 0,5 6-4,5-3 0,3-3 0,6 1 0,0-18 0,27 17 0,-11-13 0,7-8 0,5-5 0,0-6 0,4-6 0,-2-6 0,0-6 0,-2-2 0,-1-7 0,-3-2 0,-6-2 0,-2 0 0,2 6 0,-11 5 0,-2 7 0,-1 3 0,-4 7 0,0 18 0,0-15 0,0 15 0,0 0 0,0 0 0,-11 19 0,11-19 0,-7 30 0,2-9 0,1 7 0,-1 0 0,-1 7 0,1 2 0,2 4 0,1-1 0,4-1 0,1-2 0,2-4 0,3-3 0,-3-7 0,2-2 0,-7-21 0,23 26 0,-23-26-42,0 0-1,16-25-1,-16 3 0</inkml:trace>
          <inkml:trace contextRef="#ctx0" brushRef="#br1" timeOffset="127581.2971">7097 1621 110,'21'14'41,"-5"2"0,3 5 1,9 12-32,-13-3-3,11 18-3,-8-1-4,6 11 0,-4 0 0,-3 11 0,-10-1 0,-3 1 0,-9-1 0,-11-1 0,-2-5 0,-3-4 0,-9-6 0,0-11 0,0-4 0,-2-13 0,6-6 0,-1-13 0,27-5 0,-24 11-41,24-11-3,-32-21-1,21 3 1</inkml:trace>
          <inkml:trace contextRef="#ctx0" brushRef="#br1" timeOffset="128122.3282">7596 2241 105,'0'0'40,"13"-24"0,-3 3 0,6-20-29,9 20-5,-13-12 0,9 6-3,-5-4 1,0 6-4,-7 2 0,-9 23 0,18-26 0,-18 26 0,0 0 0,21 12 0,-14 4 0,5 7 0,-5 2 0,7 4 0,0 1 0,-1-2 0,1-1 0,-11-4 0,6-2 0,-9-21 0,21 12-34,-21-12-9,0 0-1,0 0 0</inkml:trace>
        </inkml:traceGroup>
      </inkml:traceGroup>
    </inkml:traceGroup>
    <inkml:traceGroup>
      <inkml:annotationXML>
        <emma:emma xmlns:emma="http://www.w3.org/2003/04/emma" version="1.0">
          <emma:interpretation id="{C2410F0F-AF00-46FE-B72A-CDD2212F3289}" emma:medium="tactile" emma:mode="ink">
            <msink:context xmlns:msink="http://schemas.microsoft.com/ink/2010/main" type="paragraph" rotatedBoundingBox="5343,9167 24910,9405 24888,11207 5321,109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766E17-06DA-439B-A6FB-DF456BFA21C8}" emma:medium="tactile" emma:mode="ink">
              <msink:context xmlns:msink="http://schemas.microsoft.com/ink/2010/main" type="inkBullet" rotatedBoundingBox="5333,9947 6765,9964 6761,10313 5329,10296"/>
            </emma:interpretation>
            <emma:one-of disjunction-type="recognition" id="oneOf5">
              <emma:interpretation id="interp21" emma:lang="en-US" emma:confidence="0">
                <emma:literal>→</emma:literal>
              </emma:interpretation>
            </emma:one-of>
          </emma:emma>
        </inkml:annotationXML>
        <inkml:trace contextRef="#ctx0" brushRef="#br0" timeOffset="-9177.5249">-8961 5369 115,'19'-3'40,"-19"3"2,21 5-1,-21-5-24,44-2-17,-14 0 0,16 6 0,4-6 0,15 2 0,7-3 0,11 1 0,6-3 0,6 1 0,-3-1 0,-2 0 0,-2-1 0,-8 1 0,-8 2 0,-10-1 0,-4 2 0,-10 2 0,-6 0 0,-9-1 0,-3 2 0,-7-10 0,9 22-4,-14-20-39,-18 7-1,0 0 1,5-21 0</inkml:trace>
        <inkml:trace contextRef="#ctx0" brushRef="#br0" timeOffset="-8851.5062">-7745 5164 132,'0'0'43,"18"-11"0,-18 11-6,31 11-37,-15-10 0,9 8 0,0 0 0,3 3 0,-3 1 0,1 4 0,-10 2 0,-9 8 0,-10 3 0,-6 1 0,-11 1 0,1 3 0,-6 0 0,2-3 0,0-2 0,-1-23 0,24-7-18,0 0-26,0 0-1,3-23 0</inkml:trace>
      </inkml:traceGroup>
      <inkml:traceGroup>
        <inkml:annotationXML>
          <emma:emma xmlns:emma="http://www.w3.org/2003/04/emma" version="1.0">
            <emma:interpretation id="{0ADBCC9A-FF6B-45B1-942F-67CAD629A481}" emma:medium="tactile" emma:mode="ink">
              <msink:context xmlns:msink="http://schemas.microsoft.com/ink/2010/main" type="line" rotatedBoundingBox="7302,9191 24910,9405 24888,11207 7280,10993"/>
            </emma:interpretation>
          </emma:emma>
        </inkml:annotationXML>
        <inkml:traceGroup>
          <inkml:annotationXML>
            <emma:emma xmlns:emma="http://www.w3.org/2003/04/emma" version="1.0">
              <emma:interpretation id="{602BA631-D4B5-4C09-A4EC-98102C071DDC}" emma:medium="tactile" emma:mode="ink">
                <msink:context xmlns:msink="http://schemas.microsoft.com/ink/2010/main" type="inkWord" rotatedBoundingBox="7297,9607 7898,9614 7885,10613 7285,10606"/>
              </emma:interpretation>
              <emma:one-of disjunction-type="recognition" id="oneOf6">
                <emma:interpretation id="interp22" emma:lang="en-US" emma:confidence="0">
                  <emma:literal>on</emma:literal>
                </emma:interpretation>
                <emma:interpretation id="interp23" emma:lang="en-US" emma:confidence="0">
                  <emma:literal>in</emma:literal>
                </emma:interpretation>
                <emma:interpretation id="interp24" emma:lang="en-US" emma:confidence="0">
                  <emma:literal>or</emma:literal>
                </emma:interpretation>
                <emma:interpretation id="interp25" emma:lang="en-US" emma:confidence="0">
                  <emma:literal>can</emma:literal>
                </emma:interpretation>
                <emma:interpretation id="interp26" emma:lang="en-US" emma:confidence="0">
                  <emma:literal>car</emma:literal>
                </emma:interpretation>
              </emma:one-of>
            </emma:emma>
          </inkml:annotationXML>
          <inkml:trace contextRef="#ctx0" brushRef="#br0" timeOffset="-37166.1256">-6995 4869 108,'0'0'39,"21"-30"-1,-3 16 0,0 14-28,-1-18-5,18 16 1,-6-3-1,11 16-1,-4-1-2,-1 13-2,-5 2 0,-2 6 0,-9 3 0,-4 6 0,-12-3 0,-10 2 0,-9-6 0,-7-3 0,-5-5 0,-2-8 0,0 1 0,0-15 0,16 18-14,14-21-27,-23 6-2,23-6 1,0 0 0</inkml:trace>
          <inkml:trace contextRef="#ctx0" brushRef="#br0" timeOffset="-37474.1432">-6893 4907 92,'0'0'40,"0"0"1,0 0 1,-3 35-14,3-35-16,-2 50-12,-7-15 0,9 18 0,-7 3 0,5 11 0,-1 1 0,3 2 0,-2-5 0,4-3 0,0-9 0,1-13 0,4-6 0,-3-19 0,-4-15 0,0 0-5,19-35-38,-13-5-1,-1-9 1,-5-13-1</inkml:trace>
          <inkml:trace contextRef="#ctx0" brushRef="#br0" timeOffset="-35453.0276">-5703 5032 122,'0'0'40,"0"0"1,0 0-1,0 0-32,0 0-4,33 2-4,-15-9 0,6 1 0,5-1 0,6 0 0,2 0 0,0 2 0,2 5 0,-7-7-3,10 21-11,-19-5-25,3-4-3,-6 6 2,-20-11-2</inkml:trace>
        </inkml:traceGroup>
        <inkml:traceGroup>
          <inkml:annotationXML>
            <emma:emma xmlns:emma="http://www.w3.org/2003/04/emma" version="1.0">
              <emma:interpretation id="{77008522-A811-4D90-996C-824BD5EDAFEA}" emma:medium="tactile" emma:mode="ink">
                <msink:context xmlns:msink="http://schemas.microsoft.com/ink/2010/main" type="inkWord" rotatedBoundingBox="8301,9334 11640,9375 11627,10498 8288,10457"/>
              </emma:interpretation>
              <emma:one-of disjunction-type="recognition" id="oneOf7">
                <emma:interpretation id="interp27" emma:lang="en-US" emma:confidence="0">
                  <emma:literal>(Id)</emma:literal>
                </emma:interpretation>
                <emma:interpretation id="interp28" emma:lang="en-US" emma:confidence="0">
                  <emma:literal>(I'd)</emma:literal>
                </emma:interpretation>
                <emma:interpretation id="interp29" emma:lang="en-US" emma:confidence="0">
                  <emma:literal>(Ids</emma:literal>
                </emma:interpretation>
                <emma:interpretation id="interp30" emma:lang="en-US" emma:confidence="0">
                  <emma:literal>(Ed)</emma:literal>
                </emma:interpretation>
                <emma:interpretation id="interp31" emma:lang="en-US" emma:confidence="0">
                  <emma:literal>(IA)</emma:literal>
                </emma:interpretation>
              </emma:one-of>
            </emma:emma>
          </inkml:annotationXML>
          <inkml:trace contextRef="#ctx0" brushRef="#br1" timeOffset="2.00448E6">3545 6070 49,'0'0'33,"0"0"3,-16-8-1,16 8-14,0 0-5,-16-11-1,16 11-6,0 0-2,-5 16 0,5-16-3,-12 17 1,12-17-2,-16 25 0,16-25-1,-23 30 0,23-30 0,-21 30-1,21-30 0,-18 24 0,18-24-1,-11 23 1,11-23-1,-5 19 0,5-19 2,0 0-2,7 20 0,-7-20 0,0 0 0,20 10-2,-20-10 2,24 0-2,-4 2 0,-20-2-1,39-3-4,-39 3-11,28-21-22,-11 17-1,-17 4 1,22-16 0</inkml:trace>
          <inkml:trace contextRef="#ctx0" brushRef="#br1" timeOffset="2.00471E6">3593 5895 77,'-14'-21'37,"14"21"-2,0 0 3,0 0-23,0 0-16,-23-18-29,23 18-6,0 0 1,19 10-3</inkml:trace>
          <inkml:trace contextRef="#ctx0" brushRef="#br0" timeOffset="-36721.1003">-6557 5558 116,'0'0'39,"0"0"1,0 0-1,0 0-27,0 0-7,19 3-1,-19-3-4,34 12 0,-34-12 0,30 27 0,-18-10 0,-9 6 0,-8 0 0,-4 4 0,-3-5 0,-6 1 0,-1-3 0,0-5 0,-3-4 0,5-1 0,17-10 0,-16 11 0,16-11 0,0 0 0,26-2 0,-10-1 0,9 4 0,-2-8 0,12 20-4,-8-15-37,-4 2-2,-8 2 0,-15-2 1</inkml:trace>
          <inkml:trace contextRef="#ctx0" brushRef="#br0" timeOffset="-34203.9564">-4774 4652 88,'0'0'41,"29"6"2,-29-6-1,33 52-8,-17-29-27,12 21-7,-5 2 0,5 14 0,-5 5 0,0 8 0,-5 7 0,-7 4 0,-8-5 0,-5-2 0,-5-3 0,-5-7 0,-4-9 0,-3-12 0,1-9 0,-3-20 0,8 8 0,-8-27-28,5-10-16,-5-11-2,7-5 2</inkml:trace>
          <inkml:trace contextRef="#ctx0" brushRef="#br0" timeOffset="-33398.9103">-4059 4589 91,'0'0'39,"-25"0"2,25 0-1,-19 26-25,-6-19-3,15 23-3,-15-3-1,9 20-8,-14 4 0,4 16 0,-4 3 0,3 9 0,-1 2 0,7 4 0,7-6 0,5-4 0,11-11 0,10-10 0,7-8 0,4-13 0,7-3 0,-5-23 0,17 14-7,-5-28-35,-3 0-3,-6-12 2,-1-2 0</inkml:trace>
          <inkml:trace contextRef="#ctx0" brushRef="#br0" timeOffset="-32796.8759">-3470 4777 112,'0'0'39,"-17"-7"1,17 7 0,-29 4-31,7-10-4,22 6 1,-41 9-2,18 5-4,-9-7 0,2 11 0,-3-2 0,3 1 0,0 3 0,5-3 0,4 1 0,5-2 0,7 1 0,9-17 0,2 26 0,-2-26 0,23 25 0,-5-9 0,8-2 0,0 4 0,6-1 0,-4 6 0,2 2 0,-3 1 0,-4 6 0,-4 3 0,-6 0 0,-8 2 0,-3-4 0,-6 1 0,-5-6 0,-1-5 0,-3-4 0,-3-7 0,1-5 0,-5-3 0,-1-2 0,0-6 0,0 2 0,0-5 0,5 4 0,-6-8 0,22 11 0,-28-16-33,28 16-10,0-22-1,6 6 3,4 0-1</inkml:trace>
          <inkml:trace contextRef="#ctx0" brushRef="#br0" timeOffset="-32146.8387">-3043 4579 74,'0'0'39,"-3"-16"0,3 16 1,0 0-18,-32-2-10,32 2-2,-30 10-2,30-10-3,-33 22 1,33-22-6,-34 26 0,25-10 0,9-16 0,-23 26 0,23-26 0,6 21 0,-6-21 0,0 0 0,26 11 0,-26-11 0,28-13 0,-8 5 0,-4-3 0,1 1 0,-17 10 0,27-16 0,-27 16 0,16 0 0,-16 0 0,3 24 0,-6-6 0,-3 10 0,-3-3 0,1 8 0,-1 0 0,0-1 0,2-2 0,0-5 0,3-4 0,4-21 0,-1 26 0,1-26 0,0 0 0,21 0 0,-21 0 0,26-10 0,-8 6 0,-4-17 0,19 19-24,-13-14-19,-1 2-2,-3 0 3,-16 14-2</inkml:trace>
          <inkml:trace contextRef="#ctx0" brushRef="#br1" timeOffset="928620.114">1379 4775 62,'0'0'36,"-10"-23"1,10 23 2,0 0-19,0 0-5,0 0-1,0 0-4,0 0-2,0 0-1,0 0 0,0 0-7,7 22 0,-9-1 0,2 14 0,-4 3 0,4 15 0,-7 7 0,7 14 0,-1 3 0,-1 6 0,-5 3 0,1 2 0,1-6 0,2-3 0,8-7 0,-3-10 0,1-13 0,1-12 0,3-11 0,-7-26 0,0 0 0,23-2 0,-14-15 0,-17-27 0,19 7-35,-16 0-10,1 0 0,-8 2 1</inkml:trace>
          <inkml:trace contextRef="#ctx0" brushRef="#br1" timeOffset="928911.1307">1632 5408 87,'0'0'39,"0"0"2,17 17 1,-17-17-18,11 30-13,-11-30-2,-5 46-7,3-21-2,5 3 0,-6-4 0,5-3 0,-1-1 0,-1-20 0,4 17 0,-6-33-4,20 13-26,-15-23-12,-1-10-1,-4-9 1,1-13-1</inkml:trace>
          <inkml:trace contextRef="#ctx0" brushRef="#br0" timeOffset="-34525.9748">-5014 5269 95,'0'0'38,"-15"-8"2,15 8 0,-29 14-23,5-21-6,24 7-2,-34 17-4,18 1-5,-5-4 0,7 7 0,-4-2 0,8 1 0,1-1 0,4-3 0,3 0 0,2-16 0,12 17 0,-12-17 0,27-3 0,-10-8 0,5-8 0,2-6 0,1-5 0,-2-7 0,2-5 0,-3-5 0,-4-4 0,-2-4 0,-5-1 0,-3 7 0,-2 3 0,-3 11 0,-5 7 0,2 28 0,-5-20 0,5 20 0,-9 39 0,6-4 0,-2 7 0,1 6 0,2 1 0,6 6 0,-1-3 0,1-2 0,5-5 0,-2-8 0,5-7 0,-1-12 0,-11-18 0,19 14 0,-1-9 0,-18-24-20,0 19-23,16-35-2,-16 13 3,0-4-1</inkml:trace>
        </inkml:traceGroup>
        <inkml:traceGroup>
          <inkml:annotationXML>
            <emma:emma xmlns:emma="http://www.w3.org/2003/04/emma" version="1.0">
              <emma:interpretation id="{42043BE7-F062-41EE-93F4-7E5546423CBE}" emma:medium="tactile" emma:mode="ink">
                <msink:context xmlns:msink="http://schemas.microsoft.com/ink/2010/main" type="inkWord" rotatedBoundingBox="15546,9559 16610,9572 16591,11106 15528,11093"/>
              </emma:interpretation>
              <emma:one-of disjunction-type="recognition" id="oneOf8">
                <emma:interpretation id="interp32" emma:lang="en-US" emma:confidence="0">
                  <emma:literal>g</emma:literal>
                </emma:interpretation>
                <emma:interpretation id="interp33" emma:lang="en-US" emma:confidence="0">
                  <emma:literal>%</emma:literal>
                </emma:interpretation>
                <emma:interpretation id="interp34" emma:lang="en-US" emma:confidence="0">
                  <emma:literal>y</emma:literal>
                </emma:interpretation>
                <emma:interpretation id="interp35" emma:lang="en-US" emma:confidence="0">
                  <emma:literal>&amp;</emma:literal>
                </emma:interpretation>
                <emma:interpretation id="interp36" emma:lang="en-US" emma:confidence="0">
                  <emma:literal>p</emma:literal>
                </emma:interpretation>
              </emma:one-of>
            </emma:emma>
          </inkml:annotationXML>
          <inkml:trace contextRef="#ctx0" brushRef="#br1" timeOffset="929052.1387">1635 5051 96,'0'0'39,"0"0"0,0 0 0,0 0-21,9 25-18,-9-25-19,-2 21-18,11 7-2,-11-2 0,8 15 0</inkml:trace>
          <inkml:trace contextRef="#ctx0" brushRef="#br1" timeOffset="929650.1728">1884 5568 113,'0'0'41,"0"0"1,-3 16 0,3-16-33,0 0-1,1 19-8,-1-19 0,9 21 0,-9-21 0,11 19 0,-11-19 0,0 0 0,16 13 0,-16-13 0,0 0 0,23-21 0,-15 3 0,10-5 0,0 0 0,-2-1 0,-4 3 0,-3 1 0,-9 20 0,19-17 0,-19 17 0,0 0 0,20 21 0,-20-2 0,3 0 0,2 3 0,-1-1 0,1-2 0,-5-19 0,7 25 0,-7-25 0,0 0 0,21-2 0,-3-12 0,0-6 0,1-2 0,1-1 0,-1 2 0,2 1 0,-1 4 0,-4 8 0,-16 8 0,19 8 0,-16 8 0,1 5 0,0 4 0,-4 1 0,3 2 0,-1 1 0,-2-3 0,3-3 0,-1-4 0,-2-3 0,0-16 0,2 21 0,5-5 0,-7-16-37,0 0-6,0 0-1,-16 0 1</inkml:trace>
          <inkml:trace contextRef="#ctx0" brushRef="#br1" timeOffset="930678.2317">1575 5930 64,'0'0'37,"0"0"-1,0 0 3,0 0-16,0 0-9,-30 10-2,30-10-4,-32 18 0,15-4-4,-13-5 2,0 10-2,-9-5-4,4 5 0,-1-3 0,8 4 0,3-6 0,4 3 0,21-17 0,-14 27 0,14-27 0,23 26 0,0-14 0,5 0 0,9 3 0,9-1 0,0 0 0,-2-2 0,6 7 0,-19-19-11,6 13-31,2-5-1,-11 3 0,-3-4 0</inkml:trace>
          <inkml:trace contextRef="#ctx0" brushRef="#br0" timeOffset="-35189.0127">-5606 5389 113,'-14'16'39,"14"-16"2,-13 24-1,13-24-30,0 0-3,0 0-2,0 0-5,25 11 0,-7-13 0,3-1 0,2-4 0,10 5 0,-6-16-10,19 11-27,-13 0-4,1 2 0,-4 1 1</inkml:trace>
          <inkml:trace contextRef="#ctx0" brushRef="#br1" timeOffset="930218.2054">1381 6134 48,'0'0'37,"-21"0"0,21 0 2,0 0-13,-21-2-5,21 2-4,0 0-5,0 0-2,0 0-2,30 5-8,-30-5 0,30-5 0,-4 0 0,9 3 0,11-3 0,7 1 0,9-1 0,12 1 0,9-1 0,0 1 0,-2-3 0,-5 4 0,-5 1 0,-11 0 0,-9 2 0,-16-1 0,-10 1 0,-9 0 0,-16 0 0,0 0 0,0 0 0,0 0 0,0 0-28,-25-14-16,2 7-1,-9 3 2,-1-5-1</inkml:trace>
          <inkml:trace contextRef="#ctx0" brushRef="#br0" timeOffset="-35697.0418">-5511 5023 112,'0'0'39,"0"0"3,3 28-1,-3-28-28,-1 36-5,-6-12-8,8 11 0,-4 0 0,1 2 0,2-3 0,0 1 0,2-3 0,0-4 0,-1-4 0,-1-24 0,6 35 0,-6-35-17,0 0-24,-14-19-2,10 2 1,-3-6 0</inkml:trace>
        </inkml:traceGroup>
        <inkml:traceGroup>
          <inkml:annotationXML>
            <emma:emma xmlns:emma="http://www.w3.org/2003/04/emma" version="1.0">
              <emma:interpretation id="{FFFBF585-1796-4E72-8A7D-EE2E3728201E}" emma:medium="tactile" emma:mode="ink">
                <msink:context xmlns:msink="http://schemas.microsoft.com/ink/2010/main" type="inkWord" rotatedBoundingBox="17876,9822 18035,11042 17516,11110 17356,9890"/>
              </emma:interpretation>
              <emma:one-of disjunction-type="recognition" id="oneOf9">
                <emma:interpretation id="interp37" emma:lang="en-US" emma:confidence="0">
                  <emma:literal>Paid(s)</emma:literal>
                </emma:interpretation>
                <emma:interpretation id="interp38" emma:lang="en-US" emma:confidence="0">
                  <emma:literal>Pad(s)</emma:literal>
                </emma:interpretation>
                <emma:interpretation id="interp39" emma:lang="en-US" emma:confidence="0">
                  <emma:literal>Paled(s)</emma:literal>
                </emma:interpretation>
                <emma:interpretation id="interp40" emma:lang="en-US" emma:confidence="0">
                  <emma:literal>Pard(s)</emma:literal>
                </emma:interpretation>
                <emma:interpretation id="interp41" emma:lang="en-US" emma:confidence="0">
                  <emma:literal>Pallid(s)</emma:literal>
                </emma:interpretation>
              </emma:one-of>
            </emma:emma>
          </inkml:annotationXML>
          <inkml:trace contextRef="#ctx0" brushRef="#br1" timeOffset="933515.394">3072 5137 100,'0'0'39,"19"-24"1,-4 6 0,13 16-30,-16-15 1,25 13-3,-5-6-1,10 8-7,-1-2 0,12 10 0,-7 2 0,3 10 0,-8 3 0,-1 7 0,-6 2 0,-8 7 0,-4-2 0,-12 6 0,-12-5 0,-3-2 0,-12-3 0,-12-4 0,-8-8 0,-5-3 0,-8-4 0,-3-6 0,9-3 0,-7-5 0,19 2 0,2-12 0,30 12-34,0 0-9,0 0-2,30 21 1</inkml:trace>
          <inkml:trace contextRef="#ctx0" brushRef="#br1" timeOffset="933130.372">3291 5192 91,'0'0'39,"0"0"2,10-20-6,-1 36-18,-9-16-3,-7 23-3,0-5-4,5 19-7,-6 5 0,2 16 0,-6 3 0,7 9 0,-2 1 0,1-1 0,1-3 0,7-6 0,-4-6 0,4-15 0,3-6 0,-5-12 0,2-6 0,-2-16 0,0 0 0,0 0 0,7-31 0,-16-15-3,20 4-40,-11-6-1,-4-3 0,-5 0 0</inkml:trace>
          <inkml:trace contextRef="#ctx0" brushRef="#br0" timeOffset="-31646.8101">-2734 4566 114,'0'0'41,"0"0"1,11 18 0,-11-18-33,17 35-2,-8-9-7,5 18 0,-3 9 0,-1 16 0,-8 4 0,2 14 0,-10 0 0,-1 5 0,-10-4 0,-1-4 0,-3-12 0,-6-7 0,8-14 0,-4-16 0,2-10 0,-2-23 0,23-2 0,-25-9-32,9-17-12,2-10-2,-5-1 2</inkml:trace>
          <inkml:trace contextRef="#ctx0" brushRef="#br0" timeOffset="-36062.0626">-5772 4716 100,'-18'-13'39,"1"19"3,-3 8 1,11 21-29,-22-11-1,15 24-9,-14-2-4,12 13 0,-5 1 0,7 7 0,0 1 0,9 3 0,2-6 0,3 0 0,2-4 0,4-1 0,5-7 0,-1-7 0,8-6 0,-5-19 0,12 2 0,-23-23-8,26-18-35,-5 1 0,-1-6 0,-6-5 0</inkml:trace>
        </inkml:traceGroup>
        <inkml:traceGroup>
          <inkml:annotationXML>
            <emma:emma xmlns:emma="http://www.w3.org/2003/04/emma" version="1.0">
              <emma:interpretation id="{8279A9F2-D643-4497-AD6D-4BDFB94F317E}" emma:medium="tactile" emma:mode="ink">
                <msink:context xmlns:msink="http://schemas.microsoft.com/ink/2010/main" type="inkWord" rotatedBoundingBox="18475,9632 21948,9674 21933,10860 18461,10818"/>
              </emma:interpretation>
            </emma:emma>
          </inkml:annotationXML>
          <inkml:trace contextRef="#ctx0" brushRef="#br1" timeOffset="934838.4697">4470 5051 57,'11'-17'38,"-11"17"-1,0 0 3,-22-6-11,3-6-13,19 12-2,-23 12-3,13 6-3,-13-2-3,1 15-5,-6 3 0,7 15 0,-4 5 0,1 11 0,-1 4 0,4 3 0,1 2 0,8 0 0,5-4 0,1-7 0,5-1 0,11-10 0,4-6 0,4-4 0,9-7 0,-3-8 0,10-8 0,-4-17 0,9 5 0,-23-19-35,14-6-9,-9-10 0,-4-9 1</inkml:trace>
          <inkml:trace contextRef="#ctx0" brushRef="#br1" timeOffset="935336.4982">4521 5324 106,'-28'-4'40,"28"4"2,0 0-1,2-18-29,22 24-5,-1-13 0,16 7-7,2-6 0,7 3 0,-1-1 0,1-1 0,5 3 0,-13-10-8,15 19-24,-20-3-9,-6 1-1,-12 5 0,-17-10 0</inkml:trace>
          <inkml:trace contextRef="#ctx0" brushRef="#br1" timeOffset="935569.5115">4542 5759 112,'-15'21'39,"15"-21"2,-15 28-1,15-28-33,20 13-2,3-11-1,1-8-3,8-3-1,7 1-1,-4-8-4,13 14-6,-13-7-29,8-1 0,-1 1 0,-5 2-1</inkml:trace>
          <inkml:trace contextRef="#ctx0" brushRef="#br1" timeOffset="935145.4872">4752 5285 116,'-5'23'42,"-2"5"0,-2 9 0,-7 0-33,15 17-5,-10-6-4,9 4 0,-3-3 0,3-3 0,0-4 0,8-7 0,-6-8 0,2-10 0,-2-17 0,0 0 0,12 16-15,-9-35-27,-4-9-1,-10-13 0,2-6 0</inkml:trace>
          <inkml:trace contextRef="#ctx0" brushRef="#br1" timeOffset="936151.5448">5224 5693 93,'-14'-20'40,"14"20"0,-25-9 1,2-6-26,23 15-5,-42 15-1,26 3-2,-11-4-7,13 5 0,-3-1 0,1 3 0,9-3 0,5-3 0,2-15 0,10 27 0,-10-27 0,30 10 0,-8-11 0,4-5 0,1-8 0,4-5 0,3-9 0,-2-6 0,-2-10 0,-6-5 0,1-12 0,0-8 0,-6-1 0,-3 0 0,-9 6 0,-2 6 0,-3 11 0,-2 12 0,-2 12 0,2 23 0,0 0 0,-17 23 0,4 7 0,10 12 0,-4 5 0,5 13 0,0 0 0,6 3 0,-4 0 0,9-6 0,5-6 0,-5-11 0,6-7 0,0-12 0,0-5 0,-15-16 0,34 7 0,-32-30-6,-2 23-38,25-33-2,-18 15 3,-2-4-2</inkml:trace>
          <inkml:trace contextRef="#ctx0" brushRef="#br1" timeOffset="943551.9681">5725 4886 60,'-2'-16'38,"2"16"-2,0 0 4,-8-28-15,8 28-12,0 0-3,0 0 0,0 0-3,0 0-2,17 19 1,-3 2-1,-5 1-5,7 13 0,-2 3 0,9 10 0,-11 10 0,10 9 0,-7 3 0,1 9 0,-1 0 0,-7 4 0,-4-6 0,-6 0 0,-1-7 0,-1-6 0,-8-8 0,-2-5 0,-2-12 0,-2-6 0,4-8 0,-4-3 0,2-8 0,-3 1 0,19-15 0,-28 15 0,28-15 0,-23 9 0,23-9 0,-16-9-2,16 9-41,7-21-1,-4 4 0,-1-6 1</inkml:trace>
          <inkml:trace contextRef="#ctx0" brushRef="#br1" timeOffset="945068.0548">6426 4977 49,'0'0'31,"0"0"-2,16-19-4,-16 19-3,0 0-3,16-7-5,-16 7-1,0 0-3,-7-16-1,7 16-2,0 0 0,0 0-2,-18 7-1,18-7 0,-23 18-1,9-2 1,-7-1-4,0 12 0,-6 3 0,2 8 0,-3 4 0,5 13 0,-2 1 0,8 9 0,-1 2 0,4 3 0,2 1 0,3-3 0,4-3 0,3-7 0,2-3 0,2-6 0,3-5 0,5-6 0,5-8 0,0-3 0,10-3 0,-7-20 0,17 13-13,-8-22-29,-1-7-2,-7-11 1,-1-4 0</inkml:trace>
          <inkml:trace contextRef="#ctx0" brushRef="#br1" timeOffset="945670.0892">6848 5216 85,'0'0'36,"17"-8"2,-17 8 0,-5-18-26,5 18-2,0 0-1,0 0-3,0 0-1,0 0 0,0 0-1,0 0 0,-30-5-1,30 5-3,-33 19 0,11-5 0,-2 2 0,1 3 0,2-1 0,3 1 0,4 0 0,5 3 0,2-3 0,2 0 0,8-1 0,-3-18 0,21 30 0,-3-16 0,3 2 0,0-1 0,6 3 0,-1 1 0,-3 2 0,-2 6 0,-5-3 0,-3 1 0,-6-1 0,-4-1 0,-5-3 0,-6-3 0,-3-1 0,11-16 0,-28 21 0,8-16 0,-3-1 0,-5-2 0,5-4 0,0-2 0,4 1 0,-2-4 0,21 7 0,-27-18 0,27 18-19,0 0-23,23-23-1,-12 8 0,5-5 1</inkml:trace>
          <inkml:trace contextRef="#ctx0" brushRef="#br1" timeOffset="946254.1226">7194 5044 88,'0'-16'39,"0"16"0,-18-5 2,18 5-28,0 0-2,0 0-2,-32 12-3,32-12-1,-35 25-1,23-6-4,-8-3 0,3 3 0,-1-1 0,11 0 0,7-18 0,-7 22 0,7-22 0,17 4 0,1-11 0,3-2 0,2-5 0,-3 2 0,-1-2 0,-1 1 0,-2 5 0,-16 8 0,21-13 0,-21 13 0,0 0 0,0 0 0,5 23 0,-8-7 0,-3 3 0,-1 9 0,-5 2 0,-1 7 0,5-2 0,-1 2 0,4-3 0,3-5 0,2 0 0,7-10 0,3-3 0,8-16 0,5 1 0,-4-20 0,22 12-28,-18-19-14,5-8-3,-3-3 3,-7-6-2</inkml:trace>
          <inkml:trace contextRef="#ctx0" brushRef="#br1" timeOffset="946720.1493">7404 4865 103,'23'-2'40,"-23"2"0,17 12-1,-17-12-29,18 13-1,-18-13-1,34 35-2,-19-12-6,14 17 0,-12 4 0,5 14 0,1 9 0,-2 8 0,-5 3 0,-6 4 0,-10 3 0,-5-3 0,-4-3 0,-12-7 0,0-7 0,-6-5 0,-5-11 0,1-7 0,-1-8 0,-2-10 0,6-9 0,3-12 0,9 9 0,-14-19-26,30 7-19,-26-12-1,26 12 1</inkml:trace>
        </inkml:traceGroup>
        <inkml:traceGroup>
          <inkml:annotationXML>
            <emma:emma xmlns:emma="http://www.w3.org/2003/04/emma" version="1.0">
              <emma:interpretation id="{B911D074-384F-4499-8403-4EAE3B8679C3}" emma:medium="tactile" emma:mode="ink">
                <msink:context xmlns:msink="http://schemas.microsoft.com/ink/2010/main" type="inkWord" rotatedBoundingBox="22409,10015 22933,10021 22928,10404 22405,10398"/>
              </emma:interpretation>
              <emma:one-of disjunction-type="recognition" id="oneOf10">
                <emma:interpretation id="interp42" emma:lang="en-US" emma:confidence="0">
                  <emma:literal>•</emma:literal>
                </emma:interpretation>
                <emma:interpretation id="interp43" emma:lang="en-US" emma:confidence="0">
                  <emma:literal>@</emma:literal>
                </emma:interpretation>
                <emma:interpretation id="interp44" emma:lang="en-US" emma:confidence="0">
                  <emma:literal>&amp;</emma:literal>
                </emma:interpretation>
                <emma:interpretation id="interp45" emma:lang="en-US" emma:confidence="0">
                  <emma:literal>0</emma:literal>
                </emma:interpretation>
                <emma:interpretation id="interp46" emma:lang="en-US" emma:confidence="0">
                  <emma:literal>*</emma:literal>
                </emma:interpretation>
              </emma:one-of>
            </emma:emma>
          </inkml:annotationXML>
          <inkml:trace contextRef="#ctx0" brushRef="#br1" timeOffset="947760.2088">8233 5360 96,'0'-29'38,"13"9"2,-1-1 0,-12-9-31,25 18 0,-16-11-2,-9 23-1,24-16-1,-24 16 0,22 7-5,-22-7 0,17 25 0,-6-9 0,-1 0 0,6-1 0,2-1 0,5-1 0,-2-4 0,4-2 0,-8-2 0,6 0 0,-5 4 0,-18-9 0,39 12-5,-39-12-37,19 0-1,-19 0 0,23-19-1</inkml:trace>
          <inkml:trace contextRef="#ctx0" brushRef="#br1" timeOffset="947359.1858">8113 5589 64,'16'-4'38,"0"3"0,-16 1 2,27-20-17,4 31-6,-31-11-4,45-4-4,-21-1-2,15 7-3,-2-8-2,4 6-2,-6-3 0,7-1 0,-6 1 0,-6-2 0,3 1 0,-8-8-5,1 15-7,-26-3-20,22-21-10,-22 21 0,0 0 0,0-16 1</inkml:trace>
        </inkml:traceGroup>
        <inkml:traceGroup>
          <inkml:annotationXML>
            <emma:emma xmlns:emma="http://www.w3.org/2003/04/emma" version="1.0">
              <emma:interpretation id="{D0EE4394-B0C4-46A1-B53B-EE4875EFF3C4}" emma:medium="tactile" emma:mode="ink">
                <msink:context xmlns:msink="http://schemas.microsoft.com/ink/2010/main" type="inkWord" rotatedBoundingBox="23773,9391 24910,9405 24896,10585 23759,10571"/>
              </emma:interpretation>
              <emma:one-of disjunction-type="recognition" id="oneOf11">
                <emma:interpretation id="interp47" emma:lang="en-US" emma:confidence="0">
                  <emma:literal>hi</emma:literal>
                </emma:interpretation>
                <emma:interpretation id="interp48" emma:lang="en-US" emma:confidence="0">
                  <emma:literal>1:</emma:literal>
                </emma:interpretation>
                <emma:interpretation id="interp49" emma:lang="en-US" emma:confidence="0">
                  <emma:literal>fi</emma:literal>
                </emma:interpretation>
                <emma:interpretation id="interp50" emma:lang="en-US" emma:confidence="0">
                  <emma:literal>1;</emma:literal>
                </emma:interpretation>
                <emma:interpretation id="interp51" emma:lang="en-US" emma:confidence="0">
                  <emma:literal>Hi</emma:literal>
                </emma:interpretation>
              </emma:one-of>
            </emma:emma>
          </inkml:annotationXML>
          <inkml:trace contextRef="#ctx0" brushRef="#br1" timeOffset="948588.2561">9907 5048 77,'0'0'38,"0"0"1,0-20 0,-20 1-21,20 19-4,-26-7-4,7 12-3,-13-7-1,5 11-1,-10-2-3,-2 7-2,-10-1 0,10 4 0,0 1 0,8 3 0,6-4 0,9 5 0,0-3 0,5 4 0,13-2 0,0 2 0,19-2 0,2 3 0,5-1 0,8 4 0,-10 1 0,15 1 0,-4 3 0,0 3 0,-7 0 0,-2 2 0,-12 0 0,-2-2 0,-9 1 0,-10-5 0,-2-3 0,-5-3 0,-6-4 0,0-5 0,-6-6 0,-10-4 0,8-6 0,-3-6 0,6-2 0,-1-7 0,-3 3 0,-4-7 0,8 7 0,-4-13 0,27 25-14,-14-23-29,3 6-1,6-3 2,7-3-1</inkml:trace>
          <inkml:trace contextRef="#ctx0" brushRef="#br1" timeOffset="949337.2989">10385 4652 62,'0'0'36,"0"0"0,9-23 2,-23 8-23,14 15 0,0 0-3,0 0-4,-20-20-1,20 20-2,0 0 0,-22-1-2,22 1 1,-18 0-1,18 0-1,-25 12 2,25-12-4,-30 23 0,13-9 0,8 3 0,-5 3 0,5-1 0,3-3 0,-1 0 0,7-16 0,9 21 0,-9-21 0,23 1 0,-7-6 0,7-5 0,-4-4 0,10-2 0,-3-4 0,4 5 0,-5 1 0,-25 14 0,23-11 0,-23 11 0,7 21 0,-12 7 0,-13 6 0,6 8 0,-8 2 0,11 5 0,-3 0 0,0-3 0,6-2 0,8-11 0,7-3 0,1-7 0,5-6 0,6-8 0,9-5 0,7-10 0,3 8 0,-18-12-29,13-1-16,-5-3 0,-7 0 1</inkml:trace>
        </inkml:traceGroup>
      </inkml:traceGroup>
    </inkml:traceGroup>
    <inkml:traceGroup>
      <inkml:annotationXML>
        <emma:emma xmlns:emma="http://www.w3.org/2003/04/emma" version="1.0">
          <emma:interpretation id="{33C3B890-1BAD-48E0-AB87-17474918A080}" emma:medium="tactile" emma:mode="ink">
            <msink:context xmlns:msink="http://schemas.microsoft.com/ink/2010/main" type="paragraph" rotatedBoundingBox="5114,12566 11255,12130 11332,13216 5191,136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C33B2A-3ED8-4C0B-BEA5-FD71AB027357}" emma:medium="tactile" emma:mode="ink">
              <msink:context xmlns:msink="http://schemas.microsoft.com/ink/2010/main" type="inkBullet" rotatedBoundingBox="5147,13020 6154,12948 6160,13026 5152,13097"/>
            </emma:interpretation>
            <emma:one-of disjunction-type="recognition" id="oneOf12">
              <emma:interpretation id="interp52" emma:lang="en-US" emma:confidence="1">
                <emma:literal>_</emma:literal>
              </emma:interpretation>
              <emma:interpretation id="interp53" emma:lang="en-US" emma:confidence="0">
                <emma:literal>-</emma:literal>
              </emma:interpretation>
              <emma:interpretation id="interp54" emma:lang="en-US" emma:confidence="0">
                <emma:literal>~</emma:literal>
              </emma:interpretation>
              <emma:interpretation id="interp55" emma:lang="en-US" emma:confidence="0">
                <emma:literal>=</emma:literal>
              </emma:interpretation>
              <emma:interpretation id="interp56" emma:lang="en-US" emma:confidence="0">
                <emma:literal>Z</emma:literal>
              </emma:interpretation>
            </emma:one-of>
          </emma:emma>
        </inkml:annotationXML>
        <inkml:trace contextRef="#ctx0" brushRef="#br0" timeOffset="-16666.9533">-9124 8221 102,'0'0'40,"0"0"0,0 0 2,-21-10-28,21 10-3,0 0-5,20 1-6,-20-1 0,28 0 0,-2-1 0,13 2 0,18-1 0,13-1 0,8-1 0,17-2 0,2-1 0,0 0 0,-5-1 0,-5 3 0,-17 1 0,-11 2 0,-12 2 0,-19 1 0,-6 10 0,-22-13-18,0 0-25,-11 16-1,-7-15 1</inkml:trace>
      </inkml:traceGroup>
      <inkml:traceGroup>
        <inkml:annotationXML>
          <emma:emma xmlns:emma="http://www.w3.org/2003/04/emma" version="1.0">
            <emma:interpretation id="{D90CCB0E-0DCA-4EF0-901E-8725D0CEAB4B}" emma:medium="tactile" emma:mode="ink">
              <msink:context xmlns:msink="http://schemas.microsoft.com/ink/2010/main" type="line" rotatedBoundingBox="7145,12422 11255,12130 11332,13216 7222,13508"/>
            </emma:interpretation>
          </emma:emma>
        </inkml:annotationXML>
        <inkml:traceGroup>
          <inkml:annotationXML>
            <emma:emma xmlns:emma="http://www.w3.org/2003/04/emma" version="1.0">
              <emma:interpretation id="{746B1E42-2FD3-47C5-9766-D37E3102DF9F}" emma:medium="tactile" emma:mode="ink">
                <msink:context xmlns:msink="http://schemas.microsoft.com/ink/2010/main" type="inkWord" rotatedBoundingBox="7145,12422 9372,12264 9449,13350 7222,13508"/>
              </emma:interpretation>
              <emma:one-of disjunction-type="recognition" id="oneOf13">
                <emma:interpretation id="interp57" emma:lang="en-US" emma:confidence="0">
                  <emma:literal>Piled)</emma:literal>
                </emma:interpretation>
                <emma:interpretation id="interp58" emma:lang="en-US" emma:confidence="0">
                  <emma:literal>piled)</emma:literal>
                </emma:interpretation>
                <emma:interpretation id="interp59" emma:lang="en-US" emma:confidence="0">
                  <emma:literal>Pitted)</emma:literal>
                </emma:interpretation>
                <emma:interpretation id="interp60" emma:lang="en-US" emma:confidence="0">
                  <emma:literal>Paced)</emma:literal>
                </emma:interpretation>
                <emma:interpretation id="interp61" emma:lang="en-US" emma:confidence="0">
                  <emma:literal>Petted)</emma:literal>
                </emma:interpretation>
              </emma:one-of>
            </emma:emma>
          </inkml:annotationXML>
          <inkml:trace contextRef="#ctx0" brushRef="#br0" timeOffset="-44307.5343">-7134 7677 119,'-9'-19'39,"9"19"1,18-18-1,-3 6-35,14 6 0,-1-4 0,9 6 2,5-3-6,9 7 0,-8 0 0,1 7 0,-5 2 0,-6 4 0,-5 4 0,-5 10 0,-7 5 0,-9 5 0,-8 2 0,-5 0 0,-8-3 0,-4 1 0,-3-7 0,-3-7 0,-5-9 0,-2-5 0,-3-2 0,-5-3 0,4 5 0,-7-8 0,15 17-3,-8-5-39,14-5-1,21-8 1,-13 20 0</inkml:trace>
          <inkml:trace contextRef="#ctx0" brushRef="#br0" timeOffset="-44693.5563">-6998 7743 107,'10'-16'41,"-10"16"1,0 0 0,-16-5-30,25 30-1,-18-2-11,13 19 0,-13 4 0,7 16 0,-7 8 0,6 13 0,-1 0 0,3 1 0,-3-6 0,4-7 0,4-9 0,1-9 0,2-10 0,-2-15 0,0-7 0,-5-21 0,0 0 0,0-46-5,2 7-38,-4-9-2,-3-5 1,-4-4 0</inkml:trace>
          <inkml:trace contextRef="#ctx0" brushRef="#br0" timeOffset="-43978.5153">-6714 8423 134,'0'0'43,"0"35"0,0-12-8,1 6-35,-2-5 0,2 7 0,1-7 0,0 3 0,1-6 0,1-5 0,-4-16 0,2 20 0,-2-20 0,0 0-2,0 0-40,9-23-2,-9 23 1,0-32 0</inkml:trace>
          <inkml:trace contextRef="#ctx0" brushRef="#br0" timeOffset="-43246.4736">-6136 7651 100,'0'0'38,"0"0"2,-17-4 0,17 4-28,-25 13-2,18 8-1,-16 0-3,7 18-6,-9 4 0,2 12 0,-3 2 0,5 8 0,0 6 0,7 2 0,3-4 0,7-1 0,4-8 0,6-3 0,3-8 0,3-4 0,2-8 0,2-7 0,2-7 0,-1-12 0,6 0 0,-23-11 0,48-9-18,-29-11-25,-1-3-1,-6-5 2,-3-2-1</inkml:trace>
          <inkml:trace contextRef="#ctx0" brushRef="#br0" timeOffset="-42636.4387">-6049 7885 113,'-20'-7'39,"20"7"2,0 0-2,0 0-31,0 0-2,18 7-2,-18-7 1,35 5-5,-10-6 0,9 2 0,3-4 0,3-3 0,4 1 0,2-4 0,0 2 0,-9-5-7,2 17-6,-20-1-27,-3-1-1,-16-3 0,-3 29 1</inkml:trace>
          <inkml:trace contextRef="#ctx0" brushRef="#br0" timeOffset="-42893.4534">-5882 7901 104,'20'-11'39,"-20"11"2,0 0 0,17 25-30,-17-25-1,0 34-1,-5-13-9,7 13 0,-9 0 0,9 3 0,-4 0 0,2 0 0,0-1 0,0-2 0,2-6 0,-1-5 0,5-3 0,-6-20 0,7 17 0,-7-17 0,9-16-26,-9-9-16,-2-5-1,-5-3 1,-4-6-1</inkml:trace>
          <inkml:trace contextRef="#ctx0" brushRef="#br0" timeOffset="-42393.4248">-6083 8305 114,'6'18'38,"-6"-18"2,26 6-2,13-3-32,-16-8-2,10-1-1,-4-1 0,4 0-2,4 5 1,-2-5-4,1 9-1,-10-14-8,9 3-27,-5 9-2,-3-2 1,-1 6-1</inkml:trace>
          <inkml:trace contextRef="#ctx0" brushRef="#br0" timeOffset="-41796.3906">-5335 8180 114,'-14'-16'40,"14"16"0,-31-6 0,6 4-32,25 2-1,-35 20-1,17 3-6,-2-5 0,10 10 0,1 1 0,4 2 0,1-2 0,6-1 0,3-5 0,-5-23 0,27 25 0,-6-27 0,2-14 0,2-8 0,1-10 0,0-9 0,1-8 0,-4-8 0,-4-5 0,-3-3 0,-5 5 0,-4 3 0,-4 6 0,-1 9 0,-2 7 0,0 15 0,0 22 0,0 0 0,0 0 0,-12 39 0,8 0 0,1 6 0,-3 4 0,5 8 0,1-2 0,1 0 0,3-7 0,3-2 0,0-5 0,2-7 0,1-8 0,-2-10 0,-8-16 0,19 2 0,2 5-14,-12-30-28,-2-5-3,-5-10 3,0-4-2</inkml:trace>
          <inkml:trace contextRef="#ctx0" brushRef="#br0" timeOffset="-41477.3724">-5118 7541 106,'23'-9'40,"-7"12"1,4 10 0,-20-13-30,42 41-1,-23-13-4,11 22-6,-7 3 0,2 11 0,-9 3 0,-2 8 0,-5-1 0,-7 10 0,-6-8 0,-1-3 0,-4-9 0,-2-9 0,1-9 0,-1-13 0,-1-6 0,12-27 0,-20 16 0,1-25-28,12-7-17,-2-7 1,2-5 0</inkml:trace>
        </inkml:traceGroup>
        <inkml:traceGroup>
          <inkml:annotationXML>
            <emma:emma xmlns:emma="http://www.w3.org/2003/04/emma" version="1.0">
              <emma:interpretation id="{7972A081-F5F9-42D7-ADDA-96BE86D62BA0}" emma:medium="tactile" emma:mode="ink">
                <msink:context xmlns:msink="http://schemas.microsoft.com/ink/2010/main" type="inkWord" rotatedBoundingBox="9728,12270 11257,12161 11331,13190 9801,13299"/>
              </emma:interpretation>
              <emma:one-of disjunction-type="recognition" id="oneOf14">
                <emma:interpretation id="interp62" emma:lang="en-US" emma:confidence="0">
                  <emma:literal>(52)</emma:literal>
                </emma:interpretation>
                <emma:interpretation id="interp63" emma:lang="en-US" emma:confidence="0">
                  <emma:literal>(552)</emma:literal>
                </emma:interpretation>
                <emma:interpretation id="interp64" emma:lang="en-US" emma:confidence="0">
                  <emma:literal>(55%')</emma:literal>
                </emma:interpretation>
                <emma:interpretation id="interp65" emma:lang="en-US" emma:confidence="0">
                  <emma:literal>(552')</emma:literal>
                </emma:interpretation>
                <emma:interpretation id="interp66" emma:lang="en-US" emma:confidence="0">
                  <emma:literal>(554')</emma:literal>
                </emma:interpretation>
              </emma:one-of>
            </emma:emma>
          </inkml:annotationXML>
          <inkml:trace contextRef="#ctx0" brushRef="#br0" timeOffset="-40855.3368">-4248 7530 100,'0'0'39,"-21"2"2,21-2 0,-35 23-24,22 7-7,-17-7-3,11 22-7,-9 1 0,7 12 0,-4 1 0,6 8 0,-1 1 0,4 6 0,6-3 0,4-3 0,8-8 0,3-7 0,8-5 0,1-11 0,7-7 0,0-19 0,9 0 0,-9-31-2,15 2-40,-5-6-1,-2-10 0,-5-3 0</inkml:trace>
          <inkml:trace contextRef="#ctx0" brushRef="#br0" timeOffset="-40376.3094">-3798 7670 115,'13'-19'41,"-13"19"1,0 0-1,-50-16-31,50 16-4,-40 19-6,15-5 0,-5-1 0,2 6 0,-1 1 0,5 1 0,3-1 0,5-3 0,16-17 0,-16 29 0,16-29 0,9 24 0,-9-24 0,31 25 0,-9-12 0,2 3 0,4 1 0,4 5 0,-5-1 0,-4 4 0,-6 3 0,-4 2 0,-6 2 0,-11 2 0,-6 0 0,-3 1 0,-8-6 0,2-1 0,-4-8 0,0-6 0,5-7 0,-1-7 0,19 0 0,-30-21 0,30 21 0,-25-41 0,29 21-44,-8-3 0,2 2 1,4 0 0</inkml:trace>
          <inkml:trace contextRef="#ctx0" brushRef="#br0" timeOffset="-39817.2772">-3410 7505 86,'2'-21'38,"-2"21"1,0 0 1,-23-16-20,23 16-10,-25 9-1,15 7-2,-11-8-1,7 10-6,-4-2 0,4 4 0,0-3 0,14-17 0,-13 29 0,13-29 0,0 0 0,23 14 0,-5-21 0,1-2 0,4-5 0,-2 1 0,-1-1 0,-1 5 0,-19 9 0,20-3 0,-20 3 0,3 30 0,-12-5 0,2 7 0,-5 5 0,0 4 0,-2 0 0,3-2 0,-1-4 0,6-5 0,1-3 0,3-9 0,2-18 0,21 7 0,-1-13 0,1-10 0,9 4 0,-14-20-16,12 7-26,-5-3-2,-4 3 1,-6 6 0</inkml:trace>
          <inkml:trace contextRef="#ctx0" brushRef="#br0" timeOffset="-39483.2583">-3078 7356 125,'7'20'42,"0"13"2,-3 10 0,8 15-44,-7 3 0,13 17 0,-7 2 0,1 7 0,-5-1 0,-2 3 0,-5-7 0,-3-6 0,-4-10 0,-4-11 0,-5-7 0,-3-16 0,3-4 0,-14-23 0,30-5-17,-39 11-27,9-16-1,-7-6 2,0-7-2</inkml:trace>
        </inkml:traceGroup>
      </inkml:traceGroup>
    </inkml:traceGroup>
    <inkml:traceGroup>
      <inkml:annotationXML>
        <emma:emma xmlns:emma="http://www.w3.org/2003/04/emma" version="1.0">
          <emma:interpretation id="{B8E51700-96D3-4BE5-81C5-BA247F79CFA7}" emma:medium="tactile" emma:mode="ink">
            <msink:context xmlns:msink="http://schemas.microsoft.com/ink/2010/main" type="paragraph" rotatedBoundingBox="4194,14990 11141,14741 11173,15631 4226,15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CBD208-0E03-4FA6-B0C6-242FD83EF1CE}" emma:medium="tactile" emma:mode="ink">
              <msink:context xmlns:msink="http://schemas.microsoft.com/ink/2010/main" type="line" rotatedBoundingBox="4194,14990 11141,14741 11173,15631 4226,15880">
                <msink:destinationLink direction="with" ref="{23F3E07C-54B3-479C-AB66-46B4DEF0B6E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5A8B5C6-024A-44CA-90DB-D6FEEF0355DD}" emma:medium="tactile" emma:mode="ink">
                <msink:context xmlns:msink="http://schemas.microsoft.com/ink/2010/main" type="inkWord" rotatedBoundingBox="4194,14990 7558,14869 7589,15759 4226,15880"/>
              </emma:interpretation>
              <emma:one-of disjunction-type="recognition" id="oneOf15">
                <emma:interpretation id="interp67" emma:lang="en-US" emma:confidence="0">
                  <emma:literal>hoodwillie</emma:literal>
                </emma:interpretation>
                <emma:interpretation id="interp68" emma:lang="en-US" emma:confidence="0">
                  <emma:literal>hood wit lie</emma:literal>
                </emma:interpretation>
                <emma:interpretation id="interp69" emma:lang="en-US" emma:confidence="0">
                  <emma:literal>hood will lie</emma:literal>
                </emma:interpretation>
                <emma:interpretation id="interp70" emma:lang="en-US" emma:confidence="0">
                  <emma:literal>houdwillie</emma:literal>
                </emma:interpretation>
                <emma:interpretation id="interp71" emma:lang="en-US" emma:confidence="0">
                  <emma:literal>hood wil lie</emma:literal>
                </emma:interpretation>
              </emma:one-of>
            </emma:emma>
          </inkml:annotationXML>
          <inkml:trace contextRef="#ctx0" brushRef="#br2" timeOffset="25639.4665">-9793 10344 63,'4'-25'35,"5"8"0,-6-3 2,1-3-17,-4 23-2,-6-22-4,6 22-4,0 0-1,0 0-3,0 0-1,-15-7-2,15 7-3,-23 17 0,1 1 0,1 8 0,-5 7 0,-4 11 0,-2 7 0,2 4 0,2-1 0,3 4 0,9-5 0,2-2 0,5-5 0,6-9 0,1-6 0,4-6 0,5-6 0,-7-19 0,17 19 0,5-19 0,-7-8 0,10-8 0,0-2 0,-2-3 0,-2 2 0,2 1 0,-4 4 0,-19 14 0,22-16 0,-22 16 0,0 0 0,8 18 0,-8-18 0,9 25 0,-9-25 0,11 26 0,-11-26 0,16 25 0,-16-25 0,14 21 0,-14-21 0,5 17 0,-5-17 0,2 16 0,-2-16 0,0 0 0,19 23-28,-19-23-13,16-5-1,-16 5 1,20-16 0</inkml:trace>
          <inkml:trace contextRef="#ctx0" brushRef="#br2" timeOffset="26000.4871">-9595 10753 120,'0'0'39,"2"21"1,-2-21 0,-4 35-31,4-35-2,-9 37-7,9-16 0,4 2 0,-1-3 0,8-3 0,-11-17 0,25 21 0,-8-17 0,1-8 0,0-5 0,3-5 0,-5-5 0,-2-4 0,-7 0 0,-3 1 0,-8 4 0,-5 2 0,9 16 0,-30-16 0,13 16 0,-6 0 0,23 0 0,-32 9-5,32-9-25,-4 16-9,4-16-2,0 0 1,20-4-1</inkml:trace>
          <inkml:trace contextRef="#ctx0" brushRef="#br2" timeOffset="26390.5094">-9253 10727 114,'-10'21'37,"10"-21"2,-5 25-2,5-25-27,-9 19-3,9-19-2,3 31-2,-4-11 0,6 1-3,-3-4 0,6 3 0,-8-20 0,23 24 0,-7-18 0,2-6 0,0-7 0,4-4 0,-2-5 0,-2-5 0,-6-2 0,-2 1 0,-8-3 0,0 4 0,-7 3 0,-8 1 0,13 17 0,-23-18 0,23 18 0,-23 0 0,23 0 0,-22 7-5,25 12-20,-3-19-15,-2 18-1,2-18 2,4 18-2</inkml:trace>
          <inkml:trace contextRef="#ctx0" brushRef="#br2" timeOffset="26926.5401">-8785 10732 107,'-26'-3'38,"6"8"2,-3 0-1,13 13-26,-22-10-3,18 14-4,-6-5-4,6 8-2,2-2 0,7 1 0,3 1 0,7-2 0,2-2 0,4-5 0,-11-16 0,33 7 0,-10-16 0,4-12 0,3-9 0,0-11 0,0-8 0,-4-18 0,1-8 0,-6-8 0,-3 2 0,-6 4 0,-7 5 0,-1 12 0,-6 11 0,0 21 0,2 28 0,0 0 0,-17 16 0,10 14 0,0 7 0,1 12 0,-4 2 0,4 5 0,-1 0 0,6 0 0,2-1 0,1-4 0,2-4 0,-3-12 0,13 4 0,-14-39-13,13 35-28,-13-35-1,0 0 0,21 13 0</inkml:trace>
          <inkml:trace contextRef="#ctx0" brushRef="#br2" timeOffset="27391.5667">-8492 10739 121,'0'0'40,"4"26"0,-8-10-1,4 7-30,-3-5-3,10 6-6,-4-3 0,4 0 0,0-3 0,-7-18 0,20 21 0,-4-19 0,0-7 0,3-8 0,-1-8 0,5-3 0,-6-1 0,3 0 0,-4 4 0,-4 6 0,-12 15 0,0 0 0,16 1 0,-16 15 0,0 3 0,2 1 0,-1 1 0,8-4 0,-9-17 0,18 16 0,-18-16 0,28-12 0,-10-2 0,3-4 0,0-5 0,-5 1 0,2 1 0,-8-1 0,8 10 0,-15-7-9,15 12-30,-18 7-1,0 0 0,0 0 0</inkml:trace>
          <inkml:trace contextRef="#ctx0" brushRef="#br2" timeOffset="27662.5822">-7932 10767 132,'7'20'42,"-7"-1"-2,-5-2 1,19 8-41,-23-6 0,4 4 0,3 0 0,-2-7 0,10 7 0,-6-23-27,0 0-12,0 0-2,0 0 1,-4-34-1</inkml:trace>
          <inkml:trace contextRef="#ctx0" brushRef="#br2" timeOffset="27813.5908">-7885 10488 120,'0'0'37,"0"0"2,-3 21-3,5-5-38,-2-16-31,10 37-4,-8-15 0,0 0 0</inkml:trace>
          <inkml:trace contextRef="#ctx0" brushRef="#br2" timeOffset="28116.6082">-7630 10149 113,'-6'33'39,"-4"13"2,-4 10-1,12 14-30,-19-5-2,10 14-4,-3-5-4,9 4 0,-6-5 0,6-4 0,3-9 0,4-11 0,3-2-2,-8-26-12,18-3-25,-15-18-2,0 0 2,18-18-1</inkml:trace>
          <inkml:trace contextRef="#ctx0" brushRef="#br2" timeOffset="28377.6231">-7468 10087 113,'4'16'40,"-4"16"2,-6 12-1,1 28-28,-11-7-7,13 17-6,-10-1 0,10 5 0,-3-7 0,3-1 0,1-12 0,2-11 0,4-8 0,-1-15 0,10 3 0,-13-35-36,0 0-6,0 0-1,24-33 1</inkml:trace>
          <inkml:trace contextRef="#ctx0" brushRef="#br2" timeOffset="28545.6327">-7290 10727 95,'-1'42'38,"-3"4"2,1-2-3,-1-18-10,6 7-25,3 3-10,-8-21-28,3-15-3,0 0 2,14-21-3</inkml:trace>
          <inkml:trace contextRef="#ctx0" brushRef="#br2" timeOffset="28700.6416">-7210 10412 105,'0'0'36,"-7"41"2,0-15-2,12 4-27,-3-4-21,-2 2-22,16 6-3,-8-8 1,8-1-1</inkml:trace>
          <inkml:trace contextRef="#ctx0" brushRef="#br2" timeOffset="28970.657">-6935 10753 90,'20'-26'33,"6"3"1,-10-7 1,-11-9-25,11 18 1,-23-10-2,7 31-1,-26-23-1,6 30 1,-13 2-1,6 19-4,-6 0-3,10 12 0,5-1 0,14 3 0,13 0 0,11-5 0,11-2 0,8-19 0,25 4-27,-9-13-15,5-7-1,1-13 2</inkml:trace>
        </inkml:traceGroup>
        <inkml:traceGroup>
          <inkml:annotationXML>
            <emma:emma xmlns:emma="http://www.w3.org/2003/04/emma" version="1.0">
              <emma:interpretation id="{A5680EC4-D54A-4F8C-8483-2B071408ABE1}" emma:medium="tactile" emma:mode="ink">
                <msink:context xmlns:msink="http://schemas.microsoft.com/ink/2010/main" type="inkWord" rotatedBoundingBox="8805,14926 11145,14842 11169,15505 8829,15589"/>
              </emma:interpretation>
              <emma:one-of disjunction-type="recognition" id="oneOf16">
                <emma:interpretation id="interp72" emma:lang="en-US" emma:confidence="0">
                  <emma:literal>tower</emma:literal>
                </emma:interpretation>
                <emma:interpretation id="interp73" emma:lang="en-US" emma:confidence="0">
                  <emma:literal>Howe r</emma:literal>
                </emma:interpretation>
                <emma:interpretation id="interp74" emma:lang="en-US" emma:confidence="0">
                  <emma:literal>Howie r</emma:literal>
                </emma:interpretation>
                <emma:interpretation id="interp75" emma:lang="en-US" emma:confidence="0">
                  <emma:literal>hewer</emma:literal>
                </emma:interpretation>
                <emma:interpretation id="interp76" emma:lang="en-US" emma:confidence="0">
                  <emma:literal>towel r</emma:literal>
                </emma:interpretation>
              </emma:one-of>
            </emma:emma>
          </inkml:annotationXML>
          <inkml:trace contextRef="#ctx0" brushRef="#br2" timeOffset="29560.6908">-5473 10498 92,'5'-26'35,"-5"26"0,30-12 2,-2-4-19,1 16-18,8 12-6,-6 1-21,1 1-9,9 10 1,-11 1-1,2 6 1</inkml:trace>
          <inkml:trace contextRef="#ctx0" brushRef="#br2" timeOffset="29408.6821">-5233 10108 127,'3'32'40,"-4"14"3,-5 6-2,5 17-37,-10-8-4,9 10 0,-5-8 0,5-2 0,2-6 0,0-13 0,2-2 0,-9-24-5,7 2-37,0-18 0,-21 5 0,3-21 1</inkml:trace>
          <inkml:trace contextRef="#ctx0" brushRef="#br2" timeOffset="29827.706">-5097 10678 93,'24'15'38,"-8"-16"1,5-5-1,11 6-20,-16-21-5,18 9-7,-8-11-1,4 4-2,-7-9-1,-2 7-2,-14-4 0,-1 4 0,-10 2 0,4 19 0,-28-21 0,7 21 0,-4 3 0,0 2 0,1 8 0,4 1 0,-1 2 0,3-4 0,8 9 0,10-21 0,-14 37 0,14-37-17,-7 28-25,17-12 0,8-2 1,5-5-1</inkml:trace>
          <inkml:trace contextRef="#ctx0" brushRef="#br2" timeOffset="30248.7301">-4652 10477 123,'0'0'40,"-8"28"2,7-8-1,4 10-32,-6-13-9,8 10 0,-1-8 0,3 4 0,3-6 0,-10-17 0,27 20 0,-10-20 0,3-7 0,1-7 0,0-4 0,0 0 0,-1 1 0,-6-1 0,-14 18 0,19-21 0,-19 21 0,0 0 0,2 19 0,-2-3 0,2 4 0,1-3 0,3 1 0,1-1 0,-7-17 0,23 21 0,-8-19 0,3-4 0,5-6 0,-2-8 0,4 0 0,-2-10 0,5 8 0,-17-21-15,17 24-19,-16-3-8,-12 18 1,0 0-1</inkml:trace>
          <inkml:trace contextRef="#ctx0" brushRef="#br2" timeOffset="30511.7452">-4188 10641 93,'0'0'37,"17"16"1,-17-16-2,0 0-16,38-2-8,-38 2-4,26-18-3,-26 18-2,26-21 0,-26 21-3,25-30 0,-12 14 0,-3-6 0,-1 1 0,0-1 0,0 3 0,-2 0 0,0 3 0,-7 16 0,12-23 0,-12 23 0,18-5 0,-18 5-3,33 7-3,-33-7-27,41 0-5,-9 7-2,1-5 2</inkml:trace>
          <inkml:trace contextRef="#ctx0" brushRef="#br2" timeOffset="32000.8303">-4028 10623 62,'0'0'36,"0"0"-1,0 0 3,0 0-15,-15 4-5,15-4-6,0 0-2,0 0-3,0 0-1,0 0-2,15 0 0,-15 0-4,25-4 0,-7 1 0,3-3 0,4 1 0,3-4 0,0 1 0,-1-1 0,-3-2 0,-1-1 0,-2 0 0,-3-4 0,-4 0 0,-14 16 0,11-28 0,-8 10 0,-6 2 0,3 16 0,-18-28 0,2 20 0,-3 1 0,-2 1 0,1 6 0,-3 2 0,4 3 0,-2 8 0,3 2 0,0 1 0,3 9 0,2-2 0,3 3 0,1 2 0,3 0 0,6-5 0,4 0 0,7-2 0,3-5 0,9-4 0,5-7 0,2 2 0,0-10 0,12 10 0,-19-12-39,13 1-2,-8-3-1,-5 5 0</inkml:trace>
          <inkml:trace contextRef="#ctx0" brushRef="#br2" timeOffset="32360.8509">-3482 10699 109,'0'0'40,"0"0"2,0 0-1,0 0-26,18 10-7,-18-10-8,0 0 0,5-19 0,-5 19 0,10-32 0,-1 9 0,-2-5 0,6-2 0,3-3 0,3 1 0,7 3 0,1 2 0,5 8 0,1 1 0,8 22 0,-20-8-22,11 18-21,-9 2-1,-4 5 1</inkml:trace>
        </inkml:traceGroup>
      </inkml:traceGroup>
    </inkml:traceGroup>
    <inkml:traceGroup>
      <inkml:annotationXML>
        <emma:emma xmlns:emma="http://www.w3.org/2003/04/emma" version="1.0">
          <emma:interpretation id="{AC5792C6-23BE-4F14-AF21-A896558AC73B}" emma:medium="tactile" emma:mode="ink">
            <msink:context xmlns:msink="http://schemas.microsoft.com/ink/2010/main" type="paragraph" rotatedBoundingBox="5209,16496 12320,16568 12310,17549 5199,174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6F61BA-6E29-4EEF-BD0F-59B30B193E65}" emma:medium="tactile" emma:mode="ink">
              <msink:context xmlns:msink="http://schemas.microsoft.com/ink/2010/main" type="line" rotatedBoundingBox="5209,16496 12320,16568 12310,17549 5199,17477">
                <msink:destinationLink direction="with" ref="{23F3E07C-54B3-479C-AB66-46B4DEF0B6E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B4C3E7B-F6EF-4576-9AEE-F5C8BFAE1BE5}" emma:medium="tactile" emma:mode="ink">
                <msink:context xmlns:msink="http://schemas.microsoft.com/ink/2010/main" type="inkWord" rotatedBoundingBox="5208,16584 6821,16600 6814,17283 5201,17266"/>
              </emma:interpretation>
              <emma:one-of disjunction-type="recognition" id="oneOf17">
                <emma:interpretation id="interp77" emma:lang="en-US" emma:confidence="0">
                  <emma:literal>Id:</emma:literal>
                </emma:interpretation>
                <emma:interpretation id="interp78" emma:lang="en-US" emma:confidence="0">
                  <emma:literal>= d:</emma:literal>
                </emma:interpretation>
                <emma:interpretation id="interp79" emma:lang="en-US" emma:confidence="0">
                  <emma:literal>= de:</emma:literal>
                </emma:interpretation>
                <emma:interpretation id="interp80" emma:lang="en-US" emma:confidence="0">
                  <emma:literal>Id!</emma:literal>
                </emma:interpretation>
                <emma:interpretation id="interp81" emma:lang="en-US" emma:confidence="0">
                  <emma:literal>= di</emma:literal>
                </emma:interpretation>
              </emma:one-of>
            </emma:emma>
          </inkml:annotationXML>
          <inkml:trace contextRef="#ctx0" brushRef="#br2" timeOffset="33903.9392">-9072 11923 119,'-13'-19'39,"13"19"1,0 0-1,27 0-28,-27 0-4,35 0-7,-10-3 0,17 3 0,6-6 0,13 3 0,5-4 0,8-5 0,4-1 0,-3-4 0,1 4 0,-16-13-4,7 14-37,-29 3 1,-12 11-2,-26-2 2</inkml:trace>
          <inkml:trace contextRef="#ctx0" brushRef="#br2" timeOffset="34154.9535">-8977 12444 103,'0'0'39,"0"0"2,-13 15-2,19-30-12,13 16-21,-1-4-6,10 3 0,9-4 0,6-3 0,13 9-5,-12-14-30,14 6-4,-1-1-1,-2 2 0</inkml:trace>
          <inkml:trace contextRef="#ctx0" brushRef="#br2" timeOffset="33648.9246">-8725 11887 85,'0'0'37,"0"0"3,0 0 1,-19 14-11,31 21-17,-24-7-4,14 19-9,-9-3 0,7 12 0,-2-3 0,2 0 0,0-6 0,0-6 0,5-10 0,-3-6 0,-2-7 0,0-18 0,0 0 0,-14-23-4,12 2-36,-12-13-1,-2-3-2,-5-7 3</inkml:trace>
          <inkml:trace contextRef="#ctx0" brushRef="#br2" timeOffset="34850.9932">-8056 12212 120,'-17'-2'40,"-8"0"1,4 7-1,-13-5-31,13 16-4,-2-5-5,4 6 0,3-1 0,3 3 0,3-1 0,3 0 0,3-3 0,4-15 0,2 22 0,-2-22 0,19 7 0,-3-14 0,4-4 0,4-8 0,5-2 0,2-9 0,1-5 0,-2-6 0,-3-3 0,-4-1 0,0-3 0,-9 2 0,-2 2 0,-1 6 0,-6 4 0,0 6 0,-3 7 0,-2 21 0,2-23 0,-2 23 0,0 0 0,0 0 0,0 0 0,0 27 0,0-11 0,2 5 0,-2 5 0,0 6 0,0 3 0,-2 2 0,2 3 0,-2 4 0,6-2 0,-3 2 0,3-3 0,-1-5 0,-1-6 0,3-2 0,2-12 0,-7-16 0,8 23 0,-8-23 0,0 0 0,0 0 0,10-21 0,-12 3 0,2 18 0,0-29-9,0 29-34,2-25 0,-2 25 1,-3-19-1</inkml:trace>
          <inkml:trace contextRef="#ctx0" brushRef="#br2" timeOffset="35147.0103">-7477 11818 131,'0'0'41,"0"0"-1,0 0 0,0 0-37,0 0-3,0 0 0,6 35-31,-6-35-8,-6 34-2,1-15 1,1 5-1</inkml:trace>
          <inkml:trace contextRef="#ctx0" brushRef="#br2" timeOffset="35301.0191">-7484 12210 104,'0'21'39,"2"-2"1,-2-19-1,-2 50-11,2-50-27,0 0-16,-7 22-23,7-22-1,0 0-1,0 0 0</inkml:trace>
        </inkml:traceGroup>
        <inkml:traceGroup>
          <inkml:annotationXML>
            <emma:emma xmlns:emma="http://www.w3.org/2003/04/emma" version="1.0">
              <emma:interpretation id="{DABA3583-A326-4B02-A15F-047FE18FE83F}" emma:medium="tactile" emma:mode="ink">
                <msink:context xmlns:msink="http://schemas.microsoft.com/ink/2010/main" type="inkWord" rotatedBoundingBox="7191,16691 8937,16709 8929,17515 7183,17497"/>
              </emma:interpretation>
              <emma:one-of disjunction-type="recognition" id="oneOf18">
                <emma:interpretation id="interp82" emma:lang="en-US" emma:confidence="0">
                  <emma:literal>Tops</emma:literal>
                </emma:interpretation>
                <emma:interpretation id="interp83" emma:lang="en-US" emma:confidence="0">
                  <emma:literal>Top</emma:literal>
                </emma:interpretation>
                <emma:interpretation id="interp84" emma:lang="en-US" emma:confidence="0">
                  <emma:literal>Toped</emma:literal>
                </emma:interpretation>
                <emma:interpretation id="interp85" emma:lang="en-US" emma:confidence="0">
                  <emma:literal>Toper</emma:literal>
                </emma:interpretation>
                <emma:interpretation id="interp86" emma:lang="en-US" emma:confidence="0">
                  <emma:literal>Top,</emma:literal>
                </emma:interpretation>
              </emma:one-of>
            </emma:emma>
          </inkml:annotationXML>
          <inkml:trace contextRef="#ctx0" brushRef="#br2" timeOffset="36047.0616">-7101 11922 102,'0'0'40,"0"0"1,0 0 0,0 0-13,0 0-25,34 5-3,-4-2 0,9 3 0,6-4 0,10-2 0,2-2 0,1-5 0,7 1 0,-6-8 0,2 14-4,-17-8-36,1 4-1,-12 1-1,-5 8 1</inkml:trace>
          <inkml:trace contextRef="#ctx0" brushRef="#br2" timeOffset="35808.0481">-6688 11887 116,'7'17'40,"-7"-17"2,2 32-1,-23-18-29,23 21-8,-13-9-4,8 11 0,-3 0 0,3 4 0,-3-1 0,5 2 0,-5-3 0,3-4 0,3-3 0,-2-4 0,2-4 0,-2-6 0,2-1 0,0-17 0,0 0-9,0 0-33,-16-12-1,2-18 0,-3 0 1</inkml:trace>
          <inkml:trace contextRef="#ctx0" brushRef="#br2" timeOffset="36587.0925">-6328 12312 102,'0'0'38,"0"0"2,0 0 0,-21-2-25,21 2-4,-17 7-2,17-7-9,-29 14 0,29-14 0,-30 21 0,18-5 0,12-16 0,-19 30 0,15-14 0,8 1 0,-4-17 0,22 27 0,-2-20 0,8-4 0,2-6 0,2-4 0,-2-11 0,0-3 0,-9-5 0,-3-6 0,-8 2 0,-8-1 0,-5 4 0,-10 3 0,-3 8 0,-3 3 0,1 12 0,-1 4 0,3 8 0,-2 1 0,11 11 0,7-23-6,-3 40-18,3-40-17,12 30-1,-12-30 2,27 16-1</inkml:trace>
          <inkml:trace contextRef="#ctx0" brushRef="#br2" timeOffset="37206.1279">-6006 12220 104,'0'0'41,"0"0"1,0 0 0,0 0-16,0 0-26,10 25 0,-12 0 0,-1 1 0,1 9 0,2 2 0,-2 5 0,1 0 0,-1 1 0,-2-1 0,4-7 0,4-2 0,-1-6 0,-1-5 0,0-6 0,-2-16 0,2 18 0,-2-18 0,0 0 0,0 0 0,-4-18 0,-1-1 0,3-6 0,-5-8 0,4-7 0,-3-11 0,3-2 0,-1-3 0,2-1 0,1 3 0,1 5 0,5 3 0,0 9 0,6 9 0,-1 5 0,3 4 0,4 3 0,5 7 0,1 4 0,3 8 0,2 6 0,1 4 0,-5 6 0,-3 4 0,-5 3 0,-7 4 0,-5 0 0,-8-2 0,-5-3 0,-5-6 0,0-3 0,-4-9 0,3 0 0,-1-7 0,16 0 0,-25-7 0,9-4 0,16 11 0,-26-7-38,26 7-4,-18-10-1,18 10 1</inkml:trace>
          <inkml:trace contextRef="#ctx0" brushRef="#br2" timeOffset="38129.1808">-5632 12424 107,'0'0'38,"0"0"0,0 0 0,21 25-29,-21-25-4,34 17-2,-11-8-1,7 2-1,-2-4-1,2-4-2,-2-1 0,-7-11-2,4 8-2,-13-19-3,8 17-8,-27-18-12,7 21-1,-20-32 10,20 32 10,-33-12 6,8 10 6,0 11 6,-12-13 7,18 22 14,-9-15 2,15 22-9,-15-25-7,23 17-6,5-17-3,0 0-1,-7 18-2,7-18-1,17 14-2,-17-14 0,28 12 0,-12-5 0,0-1 0,-16-6 0,21 14 0,-21-14 0,-1 19 0,1-19 0,-25 25 0,7-15 0,1 4 0,-12-16-18,12 11-21,17-9-3,-23 4 2,23-4-2</inkml:trace>
          <inkml:trace contextRef="#ctx0" brushRef="#br2" timeOffset="37648.1533">-5512 12340 82,'0'0'38,"0"0"1,0 0 1,10 30-18,-10-30-8,2 28-3,-2-28-4,-2 40-5,1-15-2,2 7 0,-1-3 0,2 3 0,0 0 0,2-4 0,1 0 0,-2-3 0,3-6 0,-6-19 0,10 17 0,-10-17-4,13-21-36,-15 6-3,2-7 3,-4-7-2</inkml:trace>
        </inkml:traceGroup>
        <inkml:traceGroup>
          <inkml:annotationXML>
            <emma:emma xmlns:emma="http://www.w3.org/2003/04/emma" version="1.0">
              <emma:interpretation id="{7303588C-E9B0-4C75-83D9-A82E3018ECDC}" emma:medium="tactile" emma:mode="ink">
                <msink:context xmlns:msink="http://schemas.microsoft.com/ink/2010/main" type="inkWord" rotatedBoundingBox="9371,16538 12320,16568 12312,17370 9363,17341"/>
              </emma:interpretation>
              <emma:one-of disjunction-type="recognition" id="oneOf19">
                <emma:interpretation id="interp87" emma:lang="en-US" emma:confidence="0">
                  <emma:literal>stop,</emma:literal>
                </emma:interpretation>
                <emma:interpretation id="interp88" emma:lang="en-US" emma:confidence="0">
                  <emma:literal>*Top*</emma:literal>
                </emma:interpretation>
                <emma:interpretation id="interp89" emma:lang="en-US" emma:confidence="0">
                  <emma:literal>*Tops</emma:literal>
                </emma:interpretation>
                <emma:interpretation id="interp90" emma:lang="en-US" emma:confidence="0">
                  <emma:literal>*Topes</emma:literal>
                </emma:interpretation>
                <emma:interpretation id="interp91" emma:lang="en-US" emma:confidence="0">
                  <emma:literal>*Top,</emma:literal>
                </emma:interpretation>
              </emma:one-of>
            </emma:emma>
          </inkml:annotationXML>
          <inkml:trace contextRef="#ctx1" brushRef="#br0">-2815 11913</inkml:trace>
          <inkml:trace contextRef="#ctx0" brushRef="#br2" timeOffset="38731.2152">-4924 12145 117,'0'-21'40,"0"21"1,0 0 0,0 0-30,0 0-6,21 5-5,-21-5 0,32 9 0,-6-4 0,17 4 0,2 1 0,15 1 0,4-2 0,14-2 0,1-2 0,2-1 0,-5-4 0,-5 1 0,-11 1 0,-7-4 0,-11 2 0,-14-1 0,-5 1 0,-23 0 0,27 3 0,-27-3 0,19-9-38,-19 9-4,0 0-1,0 0 1</inkml:trace>
          <inkml:trace contextRef="#ctx0" brushRef="#br2" timeOffset="39032.2325">-4112 12103 104,'0'0'41,"-18"-11"1,18 11-1,0 0-20,0 0-15,0 0-6,32-2 0,-15 2 0,8 6 0,2 1 0,1 3 0,-3 3 0,-1 2 0,-4 1 0,-10 4 0,-10 2 0,-8 5 0,-8-1 0,-9 0 0,-2-1 0,-3 0 0,2-3 0,0-7 0,9 4 0,-3-21 0,22 2-29,0 0-14,20-2-2,-4-12 1</inkml:trace>
          <inkml:trace contextRef="#ctx0" brushRef="#br2" timeOffset="39748.2733">-3660 11857 124,'0'0'41,"17"-16"0,6 7 1,20 6-35,-5-10-7,19 4 0,1-3 0,14 2 0,4-1 0,-1-1 0,-7 5 0,-8 0 0,-1 12-2,-28-7-32,6 11-8,-19 3 1,-9 8-1</inkml:trace>
          <inkml:trace contextRef="#ctx0" brushRef="#br2" timeOffset="39512.2599">-3330 11806 118,'0'0'41,"5"30"1,-9-11-1,19 20-30,-26-8-9,9 18-2,-3-3 0,3 7 0,0-6 0,2 2 0,-1-3 0,1-5 0,1-6 0,-1-9 0,0-3 0,-3-7 0,3 1 0,0-17 0,0 0-33,0 0-9,-18-19-1,4-7 1,-4-2 0</inkml:trace>
          <inkml:trace contextRef="#ctx0" brushRef="#br2" timeOffset="40183.2982">-2970 12187 123,'-7'16'41,"7"-16"1,-7 19 0,10 1-35,-3-20-7,5 22 0,-5-22 0,20 21 0,-20-21 0,30 18 0,-9-16 0,4-2 0,0-5 0,-1-4 0,1-5 0,-4-4 0,-5-3 0,-5-4 0,-6 1 0,-7-3 0,-5 5 0,-7 2 0,-4 4 0,-5 9 0,0 2 0,0 7 0,4 5 0,0 0 0,4 12 0,0-12 0,20 23-27,-5-30-14,7 20-1,-7-20 0,25 12 1</inkml:trace>
          <inkml:trace contextRef="#ctx0" brushRef="#br2" timeOffset="40768.3318">-2570 11962 113,'0'0'40,"20"-17"1,-2 18 0,-18-1-31,33 13 0,-10-3-10,7 13 0,-7 0 0,2 8 0,-11 1 0,-5 5 0,-9-5 0,-6 1 0,-8-5 0,-5-5 0,-4-5 0,-2-10 0,0-2 0,-1-15 0,26 9 0,-37-14-39,30-2-3,0-5-1,7 21 1</inkml:trace>
          <inkml:trace contextRef="#ctx0" brushRef="#br2" timeOffset="40529.3181">-2531 12071 124,'9'28'42,"-9"-28"0,-9 30 0,9-30-37,-7 39-5,2-11 0,5 7 0,-5 4 0,1 5 0,1-2 0,-1 3 0,1-2 0,1-5 0,-2-6 0,2-9 0,2-4 0,0-19 0,0 0 0,0 0 0,13-18-26,-15-17-16,2-3-2,-7-13 2,5-7 0</inkml:trace>
          <inkml:trace contextRef="#ctx0" brushRef="#br2" timeOffset="41401.368">-2089 12256 114,'0'0'40,"17"24"1,-17-24 0,18 35-32,-18-35-1,3 39-6,-3-14-2,9 3 0,-7 0 0,2 0 0,-1-3 0,-1-8 0,5-1 0,-7-16 0,0 0 0,0 0 0,21-7-2,-23-16-2,9 2 0,-10-9 1,1 5 0,-10 1 3,-1 3 2,-3 8 0,-5 3 2,0 10 1,-5 2-2,4 6-3,-2-2 0,24-6 0,-21 17 0,21-17 0,0 0 0,26 9 0,-1-7 0,1 0 0,2-1 0,2 3 0,-5-2 0,-2 1 0,-23-3 0,18 12 0,-18-12 0,0 0 0,-30 15 0,9-15 0,3 10 0,-10-13-37,5 1-5,-4-3-2,10 3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47:43.4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8DECC5-45D5-469B-A3F6-4326AF4F0E3D}" emma:medium="tactile" emma:mode="ink">
          <msink:context xmlns:msink="http://schemas.microsoft.com/ink/2010/main" type="writingRegion" rotatedBoundingBox="18309,4717 20938,4390 21276,7118 18647,7444"/>
        </emma:interpretation>
      </emma:emma>
    </inkml:annotationXML>
    <inkml:traceGroup>
      <inkml:annotationXML>
        <emma:emma xmlns:emma="http://www.w3.org/2003/04/emma" version="1.0">
          <emma:interpretation id="{21116E09-0807-4341-8E3F-E5A42A234A3D}" emma:medium="tactile" emma:mode="ink">
            <msink:context xmlns:msink="http://schemas.microsoft.com/ink/2010/main" type="paragraph" rotatedBoundingBox="18309,4717 20938,4390 21031,5138 18402,5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8C43AD-0599-4D45-85EF-2D9C222BAF42}" emma:medium="tactile" emma:mode="ink">
              <msink:context xmlns:msink="http://schemas.microsoft.com/ink/2010/main" type="line" rotatedBoundingBox="18309,4717 20938,4390 21031,5138 18402,5464"/>
            </emma:interpretation>
          </emma:emma>
        </inkml:annotationXML>
        <inkml:traceGroup>
          <inkml:annotationXML>
            <emma:emma xmlns:emma="http://www.w3.org/2003/04/emma" version="1.0">
              <emma:interpretation id="{F2F8EE4B-0831-4697-9597-7EEFCB8EDBB0}" emma:medium="tactile" emma:mode="ink">
                <msink:context xmlns:msink="http://schemas.microsoft.com/ink/2010/main" type="inkWord" rotatedBoundingBox="18327,4866 18744,4814 18818,5412 18402,5464"/>
              </emma:interpretation>
              <emma:one-of disjunction-type="recognition" id="oneOf0">
                <emma:interpretation id="interp0" emma:lang="en-US" emma:confidence="0">
                  <emma:literal>q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9</emma:literal>
                </emma:interpretation>
              </emma:one-of>
            </emma:emma>
          </inkml:annotationXML>
          <inkml:trace contextRef="#ctx0" brushRef="#br0">327 15 44,'0'0'32,"-25"-16"3,25 16 0,-23 17-14,0-24-4,23 7-2,-22 7-3,22-7-3,-34 14-2,34-14-1,-41 20-1,22-8-1,-6 0-1,4 6 1,-4-2-2,8 5 0,-1-4 0,0 3-2,8-3 0,3 1 0,7-18 0,0 25 0,0-25 0,0 0 0,23 12 0,-6-16 0,6-3 0,2-3 0,1-4 0,3-4 0,-1-1 0,2-1 0,0-1 0,-7 4 0,-2 1 0,-1 4 0,-20 12 0,19-14 0,-19 14 0,0 0 0,0 0 0,2 22 0,-11-4 0,0 8 0,-7 4 0,4 5 0,-4 4 0,-2 5 0,1 0 0,-1 3 0,-1-4 0,4 0 0,7-4 0,1-4 0,5-5 0,12-7 0,3-5 0,10-8 0,5-6 0,0-8 0,9-5 0,-3-8 0,5 3 0,-13-13 0,6 19 0,-23-14-38,8 7-5,-8-3-1,-9 18 1</inkml:trace>
        </inkml:traceGroup>
        <inkml:traceGroup>
          <inkml:annotationXML>
            <emma:emma xmlns:emma="http://www.w3.org/2003/04/emma" version="1.0">
              <emma:interpretation id="{C4107B1E-F811-4F2A-8918-A42A70F9D230}" emma:medium="tactile" emma:mode="ink">
                <msink:context xmlns:msink="http://schemas.microsoft.com/ink/2010/main" type="inkWord" rotatedBoundingBox="19669,4548 20938,4390 21029,5124 19760,5282"/>
              </emma:interpretation>
              <emma:one-of disjunction-type="recognition" id="oneOf1">
                <emma:interpretation id="interp5" emma:lang="en-US" emma:confidence="1">
                  <emma:literal>odd</emma:literal>
                </emma:interpretation>
                <emma:interpretation id="interp6" emma:lang="en-US" emma:confidence="0">
                  <emma:literal>add</emma:literal>
                </emma:interpretation>
                <emma:interpretation id="interp7" emma:lang="en-US" emma:confidence="0">
                  <emma:literal>odds</emma:literal>
                </emma:interpretation>
                <emma:interpretation id="interp8" emma:lang="en-US" emma:confidence="0">
                  <emma:literal>ad</emma:literal>
                </emma:interpretation>
                <emma:interpretation id="interp9" emma:lang="en-US" emma:confidence="0">
                  <emma:literal>•odd</emma:literal>
                </emma:interpretation>
              </emma:one-of>
            </emma:emma>
          </inkml:annotationXML>
          <inkml:trace contextRef="#ctx0" brushRef="#br0" timeOffset="670.0383">1452 71 67,'0'0'37,"0"0"0,-18-4 1,0 3-18,18 18-5,-23-13-3,23 17-3,0-21-2,-14 31-1,7-13-3,11 1 1,-4-19-4,10 30 0,-10-30 0,30 16 0,-9-14 0,2-6 0,4-5 0,-4-1 0,0-8 0,-2-1 0,-5 0 0,-7-2 0,-8 1 0,-4 3 0,-6 1 0,9 16 0,-25-23 0,8 18 0,1 1 0,16 4 0,-30 2 0,14 0 0,16-2 0,-25 10 0,25-10-9,0 0-6,-7 27-22,7-27-5,5 24 2,-5-24-1</inkml:trace>
          <inkml:trace contextRef="#ctx0" brushRef="#br0" timeOffset="1224.07">1967 57 85,'-32'-12'37,"16"8"1,-8 2 1,4-8-23,20 10-4,-39 17-3,25 4-3,-7-7-1,9 9-1,-2-2 0,6 2-4,3 0 0,9-4 0,3-3 0,-7-16 0,23 21 0,-6-17 0,3-6 0,3-3 0,-2-6 0,-3-3 0,-1-3 0,1-6 0,1-4 0,-1-6 0,0-6 0,-3-8 0,0-1 0,-1-3 0,-2-1 0,-1 4 0,-4 4 0,-2 9 0,-3 9 0,-2 26 0,0 0 0,0 0 0,-18 23 0,11 12 0,0 9 0,-2 5 0,0 5 0,6 3 0,-2-5 0,3 1 0,2-5 0,0-8 0,0-5 0,0-8 0,5-3 0,-5-24 0,11 23-34,-11-23-9,0 0 1,0 0-1</inkml:trace>
          <inkml:trace contextRef="#ctx0" brushRef="#br0" timeOffset="1833.1049">2313 78 97,'-18'-5'38,"1"5"2,-5 8-2,-8-13-24,30 5-4,-30 21-2,18-3-3,-4-4 0,9 5-5,2-1 0,5 1 0,2 0 0,5-3 0,-7-16 0,19 23 0,-19-23 0,34 7 0,-15-10 0,4-6 0,2-3 0,-1-6 0,3-3 0,-4-6 0,5-4 0,0-4 0,-3-6 0,-2-4 0,-5-6 0,1-4 0,-3-3 0,-4 0 0,-3 4 0,2 3 0,-6 10 0,0 8 0,1 8 0,-6 25 0,-2-15 0,2 15 0,-2 31 0,0 1 0,-5 6 0,4 15 0,-4 3 0,3 9 0,1 0 0,4 0 0,3-1 0,-1-6 0,6-7 0,0-7 0,5-7 0,0-9 0,2-6 0,-16-22 0,32 27 0,-32-27-25,19-4-19,-19 4-1,20-21 1</inkml:trace>
        </inkml:traceGroup>
      </inkml:traceGroup>
    </inkml:traceGroup>
    <inkml:traceGroup>
      <inkml:annotationXML>
        <emma:emma xmlns:emma="http://www.w3.org/2003/04/emma" version="1.0">
          <emma:interpretation id="{0374DC1D-FBB7-4F3E-8899-A1CCD590B792}" emma:medium="tactile" emma:mode="ink">
            <msink:context xmlns:msink="http://schemas.microsoft.com/ink/2010/main" type="paragraph" rotatedBoundingBox="18887,7407 18909,6831 18958,6833 18936,74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80F3E5-9CA2-485D-A943-7D4AAAC44064}" emma:medium="tactile" emma:mode="ink">
              <msink:context xmlns:msink="http://schemas.microsoft.com/ink/2010/main" type="line" rotatedBoundingBox="18887,7407 18909,6831 18958,6833 18936,7409"/>
            </emma:interpretation>
          </emma:emma>
        </inkml:annotationXML>
        <inkml:traceGroup>
          <inkml:annotationXML>
            <emma:emma xmlns:emma="http://www.w3.org/2003/04/emma" version="1.0">
              <emma:interpretation id="{7A5806F2-0D6B-469A-9354-6F197F2A4F67}" emma:medium="tactile" emma:mode="ink">
                <msink:context xmlns:msink="http://schemas.microsoft.com/ink/2010/main" type="inkWord" rotatedBoundingBox="18887,7407 18909,6831 18958,6833 18936,7409"/>
              </emma:interpretation>
              <emma:one-of disjunction-type="recognition" id="oneOf2">
                <emma:interpretation id="interp10" emma:lang="en-US" emma:confidence="0">
                  <emma:literal>|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l</emma:literal>
                </emma:interpretation>
                <emma:interpretation id="interp13" emma:lang="en-US" emma:confidence="0">
                  <emma:literal>1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1" timeOffset="-1.202E6">602 2006 112,'-7'33'42,"-1"11"0,1 7 0,-20-6-32,29 22-3,-11-7-7,9 3 0,-2-7 0,6-5 0,-2-8 0,3-10 0,5-5 0,-10-28-10,0 0-31,16 2-2,-12-20 1,-8-8-1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01.08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824F93-D128-4B10-934A-81524438ABFB}" emma:medium="tactile" emma:mode="ink">
          <msink:context xmlns:msink="http://schemas.microsoft.com/ink/2010/main" type="writingRegion" rotatedBoundingBox="13807,5139 15980,5139 15980,7189 13807,7189"/>
        </emma:interpretation>
      </emma:emma>
    </inkml:annotationXML>
    <inkml:traceGroup>
      <inkml:annotationXML>
        <emma:emma xmlns:emma="http://www.w3.org/2003/04/emma" version="1.0">
          <emma:interpretation id="{14FBE3A0-98E9-470E-B885-4B2BF839A8C8}" emma:medium="tactile" emma:mode="ink">
            <msink:context xmlns:msink="http://schemas.microsoft.com/ink/2010/main" type="paragraph" rotatedBoundingBox="13807,5139 15980,5139 15980,7189 13807,7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1AE0B0-044D-4F7A-9657-0C5730C4D23C}" emma:medium="tactile" emma:mode="ink">
              <msink:context xmlns:msink="http://schemas.microsoft.com/ink/2010/main" type="line" rotatedBoundingBox="13807,5139 15980,5139 15980,7189 13807,7189"/>
            </emma:interpretation>
          </emma:emma>
        </inkml:annotationXML>
        <inkml:traceGroup>
          <inkml:annotationXML>
            <emma:emma xmlns:emma="http://www.w3.org/2003/04/emma" version="1.0">
              <emma:interpretation id="{09848188-6E9E-484E-A49B-0F64C0C5C936}" emma:medium="tactile" emma:mode="ink">
                <msink:context xmlns:msink="http://schemas.microsoft.com/ink/2010/main" type="inkWord" rotatedBoundingBox="13727,7045 15968,5138 16149,5352 13908,7258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☺</emma:literal>
                </emma:interpretation>
              </emma:one-of>
            </emma:emma>
          </inkml:annotationXML>
          <inkml:trace contextRef="#ctx0" brushRef="#br0">0 0 90,'0'0'37,"0"0"1,0 0 0,7 29-11,-7-29-32,5 22-31,-5-22-1,0 0-1,0 0 0</inkml:trace>
          <inkml:trace contextRef="#ctx0" brushRef="#br0" timeOffset="-195">-156 216 33,'0'0'35,"0"0"2,0 0 1,0 0-8,0 0-5,16 3-6,-16-3-4,0 0-4,-19 14-3,14 4-4,5-18-4,-22 28 0,10-10 0,3 1 0,-1 0 0,3 1 0,-2-1 0,7 0 0,0-1 0,2-1 0,0 1 0,0-18 0,13 26 0,-13-26 0,21 13 0,-21-13 0,35 0 0,-19-16 0,14 18-15,-11-18-26,4-5-3,-3-4 3,-3-1-2</inkml:trace>
          <inkml:trace contextRef="#ctx0" brushRef="#br1" timeOffset="8.85132E7">-2050 1897 28,'0'0'30,"-21"-10"3,21 10 0,0 0-14,-23-5-1,23 5-1,-17 8-5,15 10-1,-14-11-4,14 14-2,-10-5-1,10 7-1,-1-6-1,6 3-1,-3-20 0,16 26 0,-16-26 0,28 12-1,-12-12 1,4-2 0,-5-3 0,1-5-1,-16 10 1,23-30 0,-14 12 0,-2-3-1,-5 0 1,-4 0-1,-5 2 1,4 3-1,3 16 1,-20-18-1,20 18 1,-23-2-1,23 2 1,-25 18-1,25-18 1,-17 32-1,11-15 1,3 3-1,5-3 1,5 2-1,2-1 0,-9-18 0,30 23 0,-13-16 0,3-5 0,-1-2 0,-3-4 1,-16 4-1,25-19 0,-25 19 0,12-34 1,-15 15-1,-6-4 0,-4-1 1,1 3-1,-4 3 0,-3 6 0,-4 5 1,0 5-1,3 9 0,1 7 0,1 5 0,2 1 0,2 3 0,7 1-3,7-24-12,-7 23-24,20-7-2,-13-16 2,28 23-2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6:59.4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4906D14-02BD-45C6-B331-57D15881B8D3}" emma:medium="tactile" emma:mode="ink">
          <msink:context xmlns:msink="http://schemas.microsoft.com/ink/2010/main" type="writingRegion" rotatedBoundingBox="22841,5364 23066,5364 23066,5783 22841,5783"/>
        </emma:interpretation>
      </emma:emma>
    </inkml:annotationXML>
    <inkml:traceGroup>
      <inkml:annotationXML>
        <emma:emma xmlns:emma="http://www.w3.org/2003/04/emma" version="1.0">
          <emma:interpretation id="{EAAEED26-BEC6-4B16-B5C0-FF0A71E60A8C}" emma:medium="tactile" emma:mode="ink">
            <msink:context xmlns:msink="http://schemas.microsoft.com/ink/2010/main" type="paragraph" rotatedBoundingBox="22841,5364 23066,5364 23066,5783 22841,5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BE1137-EDA5-4C8F-84B4-771F88751FF6}" emma:medium="tactile" emma:mode="ink">
              <msink:context xmlns:msink="http://schemas.microsoft.com/ink/2010/main" type="line" rotatedBoundingBox="22841,5364 23066,5364 23066,5783 22841,5783"/>
            </emma:interpretation>
          </emma:emma>
        </inkml:annotationXML>
        <inkml:traceGroup>
          <inkml:annotationXML>
            <emma:emma xmlns:emma="http://www.w3.org/2003/04/emma" version="1.0">
              <emma:interpretation id="{530BB7CD-C4D6-49EB-851C-3991179359B8}" emma:medium="tactile" emma:mode="ink">
                <msink:context xmlns:msink="http://schemas.microsoft.com/ink/2010/main" type="inkWord" rotatedBoundingBox="22841,5364 23066,5364 23066,5783 22841,5783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c.</emma:literal>
                </emma:interpretation>
                <emma:interpretation id="interp4" emma:lang="en-US" emma:confidence="0">
                  <emma:literal>"C</emma:literal>
                </emma:interpretation>
              </emma:one-of>
            </emma:emma>
          </inkml:annotationXML>
          <inkml:trace contextRef="#ctx0" brushRef="#br0">31-4 119,'0'0'42,"-18"-5"0,18 5-1,0 0-32,0 0-7,0 15-2,0-15 0,-23 16-28,23-16-13,0 0 0,0 16-1,0-16 0</inkml:trace>
          <inkml:trace contextRef="#ctx0" brushRef="#br0" timeOffset="-205">-92 237 73,'0'0'38,"0"0"1,0 0 1,0 0-17,-16-15-6,16 15-4,0 0-3,0 0-8,0 0-2,-19 23 0,19-23 0,-14 16 0,14-16 0,-18 21 0,0-7 0,18-14 0,-16 28 0,16-28 0,-1 27 0,1-27 0,0 26 0,0-26 0,19 19 0,-19-19 0,28 13 0,-7-15 0,2 5 0,-7-11 0,23 16-9,-21-18-34,-1 1-1,-2-8 2,-5-1-2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00:00.4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91A4719-B346-47E6-8285-43771BDB9BF7}" emma:medium="tactile" emma:mode="ink">
          <msink:context xmlns:msink="http://schemas.microsoft.com/ink/2010/main" type="writingRegion" rotatedBoundingBox="19628,7791 19836,7247 19983,7303 19775,7847"/>
        </emma:interpretation>
      </emma:emma>
    </inkml:annotationXML>
    <inkml:traceGroup>
      <inkml:annotationXML>
        <emma:emma xmlns:emma="http://www.w3.org/2003/04/emma" version="1.0">
          <emma:interpretation id="{D7DB5F3B-945E-40B7-99AC-4C4DE9CF32B7}" emma:medium="tactile" emma:mode="ink">
            <msink:context xmlns:msink="http://schemas.microsoft.com/ink/2010/main" type="paragraph" rotatedBoundingBox="19628,7791 19836,7247 19983,7303 19775,7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C25325-DF11-4841-B933-BADA5A244774}" emma:medium="tactile" emma:mode="ink">
              <msink:context xmlns:msink="http://schemas.microsoft.com/ink/2010/main" type="line" rotatedBoundingBox="19628,7791 19836,7247 19983,7303 19775,7847"/>
            </emma:interpretation>
          </emma:emma>
        </inkml:annotationXML>
        <inkml:traceGroup>
          <inkml:annotationXML>
            <emma:emma xmlns:emma="http://www.w3.org/2003/04/emma" version="1.0">
              <emma:interpretation id="{D4D92F51-3115-452C-9B3E-F94993E01DF0}" emma:medium="tactile" emma:mode="ink">
                <msink:context xmlns:msink="http://schemas.microsoft.com/ink/2010/main" type="inkWord" rotatedBoundingBox="19628,7791 19836,7247 19983,7303 19775,7847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is.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-17-9 41,'4'22'30,"-4"-22"3,0 0-1,0 0-15,0 0-4,0 0-1,0 0-6,0 0-1,0 0-1,0 0-2,0 0-2,0 0-8,0 0-19,23 11-8,-23-11 1,19 2-2</inkml:trace>
          <inkml:trace contextRef="#ctx0" brushRef="#br0" timeOffset="-543.031">-85 175 6,'-18'-9'24,"18"9"1,0 0-4,0 0-3,0 0-3,0 0-2,2 16-1,-2-16-2,0 0 0,0 0-2,0 0 0,0 0-1,0 0-1,0 0 0,0 0-1,0 0-1,-9 16-1,9-16 0,-7 17-1,7-17 0,-14 29 1,14-29-1,-18 35 0,6-19-1,5 3 1,-4-2-1,0 1 0,1 0-1,3-1 1,7-17-1,-13 28 0,13-28 1,0 25-1,0-25 0,0 17 1,0-17-1,0 0 0,15 16 0,-15-16 1,17 4-1,-17-4 0,20 0 0,-20 0 1,26-4-1,-26 4 0,23-5 0,-23 5 0,19-4 0,-19 4-1,18-5-1,-18 5-1,0 0-5,12-17-9,-12 17-19,16-20 1,-12 4-2,-4 16 1</inkml:trace>
          <inkml:trace contextRef="#ctx0" brushRef="#br0" timeOffset="2803.1603">29-13 32,'0'0'18,"0"0"0,0 0-1,0 0-2,-16 11-3,16-11-2,0 0-1,0 0-2,0 0-1,0 0 0,-12 15-1,12-15-1,0 0 0,0 0-1,0 0 1,0 0-2,-11 18-1,11-18 0,0 0 0,0 0-1,0 0 0,0 0 0,0 0 0,0 0 0,0 0 0,4 18 0,-4-18 0,0 0 0,0 0 0,0 0 0,0 0 0,0 0 0,0 0 0,0 0 0,0 0 0,0 0 1,0 0-1,0 0 1,0 0-1,11-20 1,-11 20 0,0 0-1,0 0 1,1-19 0,-1 19 0,0 0 0,0 0 0,-3-16 0,3 16 0,0 0 0,0 0-1,0 0 1,0 0 0,0 0 0,0 0 0,-16-12 0,16 12-1,0 0 1,0 0-1,0 0 0,0 0 0,0 0-1,0 0 1,0 0 0,0 0 0,0 0-1,0 0 1,0 0 0,19-7 0,-19 7 0,0 0 0,18-11 0,-18 11 1,0 0-1,0 0 1,16-17-1,-16 17 1,0 0 0,0 0-1,0 0 1,-16-13 0,16 13-1,0 0 1,0 0-1,-18 9 0,18-9 0,0 0 0,0 0 0,0 0-1,-1 16 0,1-16-2,0 0-10,0 0-21,0 0 0,0 0-2,0 0 3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42:13.0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3B9930-0A9A-4AC7-80BB-36F31FC55E77}" emma:medium="tactile" emma:mode="ink">
          <msink:context xmlns:msink="http://schemas.microsoft.com/ink/2010/main" type="writingRegion" rotatedBoundingBox="13938,4759 14151,4759 14151,4926 13938,4926"/>
        </emma:interpretation>
      </emma:emma>
    </inkml:annotationXML>
    <inkml:traceGroup>
      <inkml:annotationXML>
        <emma:emma xmlns:emma="http://www.w3.org/2003/04/emma" version="1.0">
          <emma:interpretation id="{3D422347-26A9-43A6-B1FB-65BBB71F2D8A}" emma:medium="tactile" emma:mode="ink">
            <msink:context xmlns:msink="http://schemas.microsoft.com/ink/2010/main" type="paragraph" rotatedBoundingBox="13938,4759 14151,4759 14151,4926 13938,4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3C1A15-3168-4AC3-BC47-6C35BFAE3B07}" emma:medium="tactile" emma:mode="ink">
              <msink:context xmlns:msink="http://schemas.microsoft.com/ink/2010/main" type="line" rotatedBoundingBox="13938,4759 14151,4759 14151,4926 13938,4926"/>
            </emma:interpretation>
          </emma:emma>
        </inkml:annotationXML>
        <inkml:traceGroup>
          <inkml:annotationXML>
            <emma:emma xmlns:emma="http://www.w3.org/2003/04/emma" version="1.0">
              <emma:interpretation id="{F03BAD57-88D6-4688-9881-6FD9C2093C4F}" emma:medium="tactile" emma:mode="ink">
                <msink:context xmlns:msink="http://schemas.microsoft.com/ink/2010/main" type="inkWord" rotatedBoundingBox="13938,4759 14151,4759 14151,4926 13938,4926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72 71 60,'0'0'33,"0"0"-1,-19-10 1,19 10-18,0 0-5,0 0-2,-6 21-2,6-21-1,0 21-1,0-21-2,11 21 1,-11-21-2,19 18 1,-19-18-1,34 1 1,-16-8-1,3-1 0,-3-5 0,-1-3 0,-3-3 0,-5 0 0,-4 1 0,-6 2 0,1 16-1,-20-21 0,3 16 1,-5 5-1,-1 5 0,-1 6 0,-1 3 0,4 4 0,1-1 0,5 2 0,2-1 0,6 0 0,5-3 0,2-15 0,11 23 0,-11-23 0,28 9 0,-12-9 0,3-4 1,3-1-1,-5-2 1,-17 7 0,27-23-1,-27 23 0,7-28 1,-7 28-1,-9-28 1,9 28-1,-26-19 0,10 14 1,-2 3-1,-1 5 0,1 4 0,2 6 0,2 2 1,5 1-1,4 0 0,5-16 0,3 26 0,-3-26 1,22 16 0,-22-16-1,24 2 1,-24-2 0,25-16 0,-25 16-1,16-21-1,-16 5-5,0 16-11,16-2-20,-16 2-1,0 0 0,0 0-1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6T01:42:15.6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1FDA24-5D45-4F8C-8ECC-EC66C3538D59}" emma:medium="tactile" emma:mode="ink">
          <msink:context xmlns:msink="http://schemas.microsoft.com/ink/2010/main" type="writingRegion" rotatedBoundingBox="13948,10117 14240,10117 14240,10275 13948,10275"/>
        </emma:interpretation>
      </emma:emma>
    </inkml:annotationXML>
    <inkml:traceGroup>
      <inkml:annotationXML>
        <emma:emma xmlns:emma="http://www.w3.org/2003/04/emma" version="1.0">
          <emma:interpretation id="{DD06BAD5-1978-43EF-BC92-76BB965E6A2C}" emma:medium="tactile" emma:mode="ink">
            <msink:context xmlns:msink="http://schemas.microsoft.com/ink/2010/main" type="paragraph" rotatedBoundingBox="13948,10117 14240,10117 14240,10275 13948,10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4588F-1EF3-4894-B908-A880002C03DE}" emma:medium="tactile" emma:mode="ink">
              <msink:context xmlns:msink="http://schemas.microsoft.com/ink/2010/main" type="line" rotatedBoundingBox="13948,10117 14240,10117 14240,10275 13948,10275"/>
            </emma:interpretation>
          </emma:emma>
        </inkml:annotationXML>
        <inkml:traceGroup>
          <inkml:annotationXML>
            <emma:emma xmlns:emma="http://www.w3.org/2003/04/emma" version="1.0">
              <emma:interpretation id="{28EE5C6B-BD2C-4E31-AC92-5F02147B959B}" emma:medium="tactile" emma:mode="ink">
                <msink:context xmlns:msink="http://schemas.microsoft.com/ink/2010/main" type="inkWord" rotatedBoundingBox="13948,10117 14240,10117 14240,10275 13948,10275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A*</emma:literal>
                </emma:interpretation>
                <emma:interpretation id="interp3" emma:lang="en-US" emma:confidence="0">
                  <emma:literal>de</emma:literal>
                </emma:interpretation>
                <emma:interpretation id="interp4" emma:lang="en-US" emma:confidence="0">
                  <emma:literal>off</emma:literal>
                </emma:interpretation>
              </emma:one-of>
            </emma:emma>
          </inkml:annotationXML>
          <inkml:trace contextRef="#ctx0" brushRef="#br0">292 23 58,'0'0'31,"-20"-2"0,20 2 1,0 0-22,0 0 1,0 0-3,0 0-1,-17 17-1,17-17-1,-18 16-1,18-16-1,-16 21-1,16-21 0,-12 23-1,12-23 0,0 0 0,-2 21 0,2-21 0,0 0-1,0 0 1,18 0 0,-18 0 0,5-16 0,-5 16 0,-4-26 0,4 26 0,-17-30 0,17 30 0,-30-26 0,14 19 0,-2 3 1,2 6-1,0 3 0,16-5 1,-26 25-1,19-6 0,-2-3-1,4 5 0,1-3 0,2-3 0,2-15 0,0 23 0,0-23-1,0 0 1,0 0 1,0 0-2,18 4 2,-18-4-1,7-21 0,-7 21 0,4-32 1,-3 15-1,-2-3 0,-5-1 1,-1 4-1,0 1 1,7 16-1,-21-14 1,21 14 0,-21 5 0,21-5-1,-18 23 1,18-23 0,-9 28-1,11-12 1,7 0 0,-9-16-1,25 19 1,-25-19 0,33 3 0,-33-3 0,30-10-1,-30 10 1,20-23 0,-19 7 0,-2 0 0,1 16 2,-11-22-3,11 22 0,-18-13 0,18 13 0,-24 6 0,24-6-4,-32 22-30,32-22-6,-21 25-1,21-25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2.0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A61123-A073-4532-9FE5-92263C100DC0}" emma:medium="tactile" emma:mode="ink">
          <msink:context xmlns:msink="http://schemas.microsoft.com/ink/2010/main" type="inkDrawing" rotatedBoundingBox="9201,5810 14465,5788 14466,5917 9202,5939" semanticType="underline" shapeName="Other">
            <msink:sourceLink direction="with" ref="{4252CF4D-194F-474B-ABE7-5F4452501757}"/>
          </msink:context>
        </emma:interpretation>
      </emma:emma>
    </inkml:annotationXML>
    <inkml:trace contextRef="#ctx0" brushRef="#br0">29 70 77,'0'0'36,"-16"11"1,16-11 2,-16-13-19,16 13-5,0 0-3,0 0-3,0 0-2,24 13-4,-24-13-3,29 0 0,-8-2 0,11 7 0,7-3 0,10 7 0,7-6 0,10 4 0,6-2 0,4 2 0,7-1 0,5-3 0,-1-1 0,1-4 0,4-3 0,-2 1 0,3-1 0,4 0 0,-5 1 0,2 4 0,-1-1 0,-4 2 0,2 1 0,-1 3 0,-5 1 0,0 1 0,-2-2 0,2 0 0,3-3 0,7 2 0,-5-3 0,2-1 0,0-1 0,-2-1 0,3-2 0,-11 1 0,1 3 0,-9-2 0,0 2 0,-7 2 0,0-2 0,-2 2 0,6-2 0,3 0 0,-2 1 0,8-2 0,-4-1 0,3 0 0,4-1 0,-3-1 0,-8 0 0,4 1 0,-7-1 0,-2 1 0,-2-2 0,2 1 0,-5 1 0,3-1 0,2 2 0,-1 2 0,-5-1 0,1 1 0,7-4 0,-4 4 0,-1 0 0,-4 0 0,-5 0 0,-4-2 0,0 2 0,-7 0 0,-7 0 0,-3 0 0,-11 0 0,-2 2 0,-3-2 0,-18 0 0,21-3 0,-21 3 0,0 0 0,0 0 0,16-2 0,-16 2 0,0 0 0,0 0 0,0 0 0,-18-27-21,18 27-21,-9-22-3,9 22 3,-21-30 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7.3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52CF4D-194F-474B-ABE7-5F4452501757}" emma:medium="tactile" emma:mode="ink">
          <msink:context xmlns:msink="http://schemas.microsoft.com/ink/2010/main" type="writingRegion" rotatedBoundingBox="10711,4443 13327,4443 13327,5511 10711,5511">
            <msink:destinationLink direction="with" ref="{D6A61123-A073-4532-9FE5-92263C100DC0}"/>
          </msink:context>
        </emma:interpretation>
      </emma:emma>
    </inkml:annotationXML>
    <inkml:traceGroup>
      <inkml:annotationXML>
        <emma:emma xmlns:emma="http://www.w3.org/2003/04/emma" version="1.0">
          <emma:interpretation id="{52F267B4-0492-41F7-B08C-79124C4A3EB1}" emma:medium="tactile" emma:mode="ink">
            <msink:context xmlns:msink="http://schemas.microsoft.com/ink/2010/main" type="paragraph" rotatedBoundingBox="10711,4443 13327,4443 13327,5511 10711,5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60FD01-4CF2-40AA-B096-3345436A2818}" emma:medium="tactile" emma:mode="ink">
              <msink:context xmlns:msink="http://schemas.microsoft.com/ink/2010/main" type="line" rotatedBoundingBox="10711,4443 13327,4443 13327,5511 10711,5511"/>
            </emma:interpretation>
          </emma:emma>
        </inkml:annotationXML>
        <inkml:traceGroup>
          <inkml:annotationXML>
            <emma:emma xmlns:emma="http://www.w3.org/2003/04/emma" version="1.0">
              <emma:interpretation id="{B8CD8B0F-A555-43A2-B2DE-B0FC6B59B2D1}" emma:medium="tactile" emma:mode="ink">
                <msink:context xmlns:msink="http://schemas.microsoft.com/ink/2010/main" type="inkWord" rotatedBoundingBox="11555,4443 13327,4443 13327,5511 11555,5511"/>
              </emma:interpretation>
              <emma:one-of disjunction-type="recognition" id="oneOf0">
                <emma:interpretation id="interp0" emma:lang="en-US" emma:confidence="0">
                  <emma:literal>"kens</emma:literal>
                </emma:interpretation>
                <emma:interpretation id="interp1" emma:lang="en-US" emma:confidence="0">
                  <emma:literal>"ken)</emma:literal>
                </emma:interpretation>
                <emma:interpretation id="interp2" emma:lang="en-US" emma:confidence="0">
                  <emma:literal>(Ikon)</emma:literal>
                </emma:interpretation>
                <emma:interpretation id="interp3" emma:lang="en-US" emma:confidence="0">
                  <emma:literal>"kin)</emma:literal>
                </emma:interpretation>
                <emma:interpretation id="interp4" emma:lang="en-US" emma:confidence="0">
                  <emma:literal>(Dan)</emma:literal>
                </emma:interpretation>
              </emma:one-of>
            </emma:emma>
          </inkml:annotationXML>
          <inkml:trace contextRef="#ctx0" brushRef="#br0">1012-43 98,'0'0'39,"-23"-12"1,23 12 0,0 0-19,-17-2-9,17 2-7,0 0-5,19 12 0,-19-12 0,21 16 0,-21-16 0,30 33 0,-12-10 0,0 7 0,1 0 0,-1 9 0,-6-1 0,0 4 0,-3 1 0,-4-1 0,-3-2 0,-5 2 0,-6 0 0,-2-3 0,-8-2 0,-4-4 0,-2-3 0,0-5 0,3-2 0,-5-7 0,4-6 0,2-3 0,3-5 0,2-6 0,16 4 0,-26-12 0,26 12 0,-27-19-5,27 19-38,-17-16-3,17 16 4,0 0-2</inkml:trace>
          <inkml:trace contextRef="#ctx0" brushRef="#br0" timeOffset="504.0289">1360 507 121,'0'0'40,"18"-9"0,-18 9 1,0 0-31,0 0-7,0 0-3,0 0 0,-9 18 0,11-3 0,-4 1 0,4 5 0,-4 2 0,4 4 0,-4 1 0,0 3 0,2-1 0,0 0 0,0-5 0,0-4 0,4-4 0,-4-17 0,1 21 0,-1-21 0,0 0 0,0 0 0,0 0 0,2-15 0,-2 15 0,-5-22 0,5 22-31,9-17-11,-9 17-1,0-34 3,1 12-1</inkml:trace>
          <inkml:trace contextRef="#ctx0" brushRef="#br0" timeOffset="1009.0577">1591 514 89,'0'0'37,"23"3"0,-23-3 4,0 0-22,0 0-5,0 0-4,9 18-2,-25-15-8,16-3 0,-30 25 0,9-11 0,-4-2 0,0 2 0,-3-1 0,5-1 0,4-1 0,3-3 0,16-8 0,-18 11 0,18-11 0,0 0 0,0 0 0,0 0 0,0 0 0,0 0 0,0 0 0,0 0 0,0 0 0,22 16 0,-22-16 0,22 9 0,-22-9 0,36 14 0,-13-9 0,0 2 0,0 2 0,-4 1 0,2-5 0,-3 6 0,-2-6 0,-16-5 0,17 18 0,-17-18 0,13 19 0,-13-19-16,0 0-25,0 0-1,0 0 1,0 0 0</inkml:trace>
          <inkml:trace contextRef="#ctx0" brushRef="#br0" timeOffset="1504.0861">1987 458 106,'0'0'38,"5"-18"3,-5 18-3,0 0-23,-18-5-4,18 5-5,0 0-6,-19 16 0,3-9 0,16-7 0,-28 26 0,14-7 0,-2 2 0,2 4 0,-2 0 0,0 3 0,5-2 0,2 6 0,8-6 0,-1 6 0,2-4 0,5-2 0,0-3 0,3 0 0,2-2 0,-10-21 0,21 26 0,-21-26 0,25 7 0,-21-24-9,-4 17-34,24-14-1,-24 14 2,16-25-1</inkml:trace>
          <inkml:trace contextRef="#ctx0" brushRef="#br0" timeOffset="2023.1157">2115 605 92,'0'0'39,"0"0"3,16 14-2,-12 4-16,-20-20-10,16 2-10,4 18-4,-4-18 0,3 21 0,-3-21 0,-2 21 0,2-21 0,2 17 0,-2-17 0,4 18 0,-4-18 0,0 0 0,0 0 0,19-2 0,-19 2 0,26-23 0,-6 6 0,-4 3 0,1-4 0,-17 18 0,27-26 0,-27 26 0,23-12 0,-23 12 0,0 0 0,12 19 0,-10-3 0,2-1 0,-6 8 0,5-3 0,-3 2 0,2 0 0,2-3 0,-4-3 0,0-16 0,3 26 0,-3-26 0,0 0 0,0 0 0,0 0 0,0 0 0,30 0-12,-23-16-30,-7 16-1,13-31 2,-10 13-2</inkml:trace>
          <inkml:trace contextRef="#ctx0" brushRef="#br0" timeOffset="2414.1381">2483 516 96,'0'0'40,"0"0"2,17-11 0,-17 11-13,20 4-23,-20-4-6,19 15 0,-19-15 0,30 30 0,-19-7 0,3 7 0,-7 7 0,2 7 0,-4 0 0,-5 5 0,-5-2 0,-2-1 0,-6-6 0,1-1 0,0-12 0,-4-8 0,0-7 0,-4-12 0,20 0-2,-19-2-42,10-13-2,-1-7 2,3 1-2</inkml:trace>
          <inkml:trace contextRef="#ctx0" brushRef="#br0" timeOffset="-609.0348">234 8 71,'0'0'35,"0"0"0,21-13 3,-21 13-16,0 0-4,0 0-5,0 0-3,0 0-1,0 0-5,0 0-4,0 0 0,0 0 0,-21 11 0,21-11 0,-30 28 0,9-9 0,-1 3 0,1 7 0,-3 5 0,1 4 0,1 5 0,5-1 0,-1 4 0,6-1 0,-1 1 0,6-4 0,2-2 0,7-3 0,5-5 0,3-4 0,10-3 0,3-9 0,5-1 0,-1-13 0,15 10 0,-12-17-41,0-4-2,-5-5-2,-4 0 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51.4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0DF383-0F46-4079-8493-8E6802A5B3B9}" emma:medium="tactile" emma:mode="ink">
          <msink:context xmlns:msink="http://schemas.microsoft.com/ink/2010/main" type="inkDrawing" rotatedBoundingBox="8088,6620 10989,8187 10686,8747 7785,7180" semanticType="callout" shapeName="Other">
            <msink:sourceLink direction="with" ref="{7465E0DB-3024-40DB-8DBC-5CA48F8DA489}"/>
            <msink:sourceLink direction="with" ref="{0B9DF271-2D04-4D19-838B-625F9FD45D22}"/>
          </msink:context>
        </emma:interpretation>
      </emma:emma>
    </inkml:annotationXML>
    <inkml:trace contextRef="#ctx0" brushRef="#br0">-11 0 81,'0'0'38,"0"0"0,0 0 2,-13 27-19,13-27-7,0 0-3,0 0-2,0 0-6,0 0-3,29 22 0,-29-22 0,35 25 0,-10-7 0,8 4 0,6 0 0,10 6 0,4-5 0,9 5 0,3 0 0,4 3 0,0 1 0,2 1 0,1 3 0,-1-1 0,-1 2 0,-1 1 0,0 1 0,3 3 0,3-2 0,-1 3 0,2 1 0,0 0 0,-2 1 0,3 3 0,1 3 0,-4 0 0,4-2 0,-1 0 0,-1-2 0,0 3 0,-2-3 0,-1 0 0,-4-3 0,1-3 0,-4-6 0,-5 0 0,-1-3 0,0-8 0,-1-4 0,-3-4 0,1-4 0,-6-5 0,-4 0 0,-2-4 0,-7 1 0,-9-2 0,-5 1 0,-8-3 0,-16 0 0,16-7 0,-16 7 0,0 0 0,-7-16-28,-9 8-17,-3-1-1,-4-5 1</inkml:trace>
    <inkml:trace contextRef="#ctx0" brushRef="#br0" timeOffset="399.0228">2712 1204 120,'-12'16'42,"12"-16"2,4 16-1,-4-16-37,5 21-6,-5-21 0,21 33 0,-5-14 0,3 4 0,3 0 0,1 0 0,-2 1 0,0 3 0,-3-3 0,-3-1 0,-6 4 0,-3-3 0,-14 4 0,-2-1 0,-11-3 0,-6 6 0,-5-7 0,-5 5 0,-7-7 0,2 4 0,1-4 0,4-2 0,7-1 0,2-11 0,12 10 0,-10-18-15,26 1-31,0 0 0,8-25 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2.5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5EC01E-96DA-4CB1-81F1-D520B81EEEA8}" emma:medium="tactile" emma:mode="ink">
          <msink:context xmlns:msink="http://schemas.microsoft.com/ink/2010/main" type="writingRegion" rotatedBoundingBox="14220,5406 16894,5406 16894,6485 14220,6485"/>
        </emma:interpretation>
      </emma:emma>
    </inkml:annotationXML>
    <inkml:traceGroup>
      <inkml:annotationXML>
        <emma:emma xmlns:emma="http://www.w3.org/2003/04/emma" version="1.0">
          <emma:interpretation id="{258CBA35-7160-466B-BB87-DFB702B00EBB}" emma:medium="tactile" emma:mode="ink">
            <msink:context xmlns:msink="http://schemas.microsoft.com/ink/2010/main" type="paragraph" rotatedBoundingBox="14220,5406 16894,5406 16894,6485 14220,6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76DEB8-CC27-46D3-9BC3-B416BFE276DA}" emma:medium="tactile" emma:mode="ink">
              <msink:context xmlns:msink="http://schemas.microsoft.com/ink/2010/main" type="line" rotatedBoundingBox="14220,5406 16894,5406 16894,6485 14220,6485"/>
            </emma:interpretation>
          </emma:emma>
        </inkml:annotationXML>
        <inkml:traceGroup>
          <inkml:annotationXML>
            <emma:emma xmlns:emma="http://www.w3.org/2003/04/emma" version="1.0">
              <emma:interpretation id="{E6D415B9-C57F-4CA4-BF15-FF849EB8F8C9}" emma:medium="tactile" emma:mode="ink">
                <msink:context xmlns:msink="http://schemas.microsoft.com/ink/2010/main" type="inkWord" rotatedBoundingBox="14220,5675 14762,5675 14762,6080 14220,6080"/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)</emma:literal>
                </emma:interpretation>
              </emma:one-of>
            </emma:emma>
          </inkml:annotationXML>
          <inkml:trace contextRef="#ctx0" brushRef="#br0">102 41 59,'-17'-12'38,"17"12"0,-11-18 3,-1 3-14,12 15-7,0 0-4,0 0-4,0 0-8,0 0-4,0 0 0,0 0 0,0 0 0,0 0 0,26 7 0,-8 1 0,5-1 0,5 2 0,4 2 0,9-1 0,1-1 0,-2 0 0,-1 0 0,2-2 0,-6 5 0,-7 0 0,-3-3 0,-25-9 0,28 23 0,-28-23 0,22 24 0,-22-24 0,3 23 0,-3-23 0,-10 25 0,-6-13 0,-14 4 0,-13 2 0,-11 1 0,-1 0 0,-7 1 0,0-1 0,8-3 0,1 0 0,14-4 0,12-5 0,8 2 0,1-11 0,18 2 0,16 10-40,-16-10-7,0 0 1,27-17-1</inkml:trace>
        </inkml:traceGroup>
        <inkml:traceGroup>
          <inkml:annotationXML>
            <emma:emma xmlns:emma="http://www.w3.org/2003/04/emma" version="1.0">
              <emma:interpretation id="{48EA88C0-9B36-4E5E-826C-0C34154AC46E}" emma:medium="tactile" emma:mode="ink">
                <msink:context xmlns:msink="http://schemas.microsoft.com/ink/2010/main" type="inkWord" rotatedBoundingBox="16058,5406 16894,5406 16894,6485 16058,6485"/>
              </emma:interpretation>
              <emma:one-of disjunction-type="recognition" id="oneOf1">
                <emma:interpretation id="interp5" emma:lang="en-US" emma:confidence="0">
                  <emma:literal>Sp</emma:literal>
                </emma:interpretation>
                <emma:interpretation id="interp6" emma:lang="en-US" emma:confidence="0">
                  <emma:literal>SP</emma:literal>
                </emma:interpretation>
                <emma:interpretation id="interp7" emma:lang="en-US" emma:confidence="0">
                  <emma:literal>Sp.</emma:literal>
                </emma:interpretation>
                <emma:interpretation id="interp8" emma:lang="en-US" emma:confidence="0">
                  <emma:literal>Spy</emma:literal>
                </emma:interpretation>
                <emma:interpretation id="interp9" emma:lang="en-US" emma:confidence="0">
                  <emma:literal>Spa</emma:literal>
                </emma:interpretation>
              </emma:one-of>
            </emma:emma>
          </inkml:annotationXML>
          <inkml:trace contextRef="#ctx0" brushRef="#br0" timeOffset="2485.1421">2332-238 99,'0'0'39,"12"-18"2,-12 18 0,0 0-26,-26-16-4,26 16-2,-46-1-9,12 6 0,-10-3 0,4 5 0,-8 0 0,0 7 0,-3-2 0,7 2 0,2-1 0,12-1 0,5-2 0,5 4 0,5-3 0,15-11 0,-2 19 0,2-19 0,26 25 0,1-8 0,5 3 0,6 3 0,8 3 0,0 4 0,2 3 0,-1 2 0,-2 4 0,-10 1 0,-12-1 0,-6 3 0,-13-3 0,-6-2 0,-8-2 0,-12-5 0,-13 0 0,-2-7 0,-7-6 0,-4-3 0,1-7 0,1-3 0,2-2 0,7-6 0,12-3 0,4-5 0,21 12 0,-11-28 0,38 28-4,-10-16-41,13 2 0,0-2 0,6 4 1</inkml:trace>
          <inkml:trace contextRef="#ctx0" brushRef="#br0" timeOffset="3116.1782">2383 238 99,'9'-19'41,"-9"19"1,23-13 0,-23 13-19,44 0-15,-23 0-8,11 13 0,-4-5 0,6 8 0,-10 2 0,5 1 0,-8 1 0,-9 1 0,-8-2 0,-3 2 0,-6-2 0,-5-1 0,-5-2 0,-2-2 0,-8-5 0,2-1 0,7-1 0,-5-7 0,21 0 0,-42-1-8,42 1-37,-30-13-1,30 13 2</inkml:trace>
          <inkml:trace contextRef="#ctx0" brushRef="#br0" timeOffset="2829.1618">2395 324 97,'0'0'41,"0"0"2,0 0-1,0 0-18,18 35-16,-18-35-8,-7 39 0,-2-11 0,7 9 0,-3 2 0,0 1 0,0 2 0,1 0 0,-1-1 0,1-1 0,1-8 0,-1-6 0,2-6 0,2-20 0,0 21 0,0-21 0,0 0 0,4-36 0,8 19 0,-14-25-36,10-6-7,-3-8-2,-3 0 3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01.6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29434C-4AB0-4981-9E47-F8A6442B5A3F}" emma:medium="tactile" emma:mode="ink">
          <msink:context xmlns:msink="http://schemas.microsoft.com/ink/2010/main" type="writingRegion" rotatedBoundingBox="11346,8610 12783,9527 12320,10253 10883,9336"/>
        </emma:interpretation>
      </emma:emma>
    </inkml:annotationXML>
    <inkml:traceGroup>
      <inkml:annotationXML>
        <emma:emma xmlns:emma="http://www.w3.org/2003/04/emma" version="1.0">
          <emma:interpretation id="{01C91EB5-A2D7-402E-B0BC-F634AE46BA85}" emma:medium="tactile" emma:mode="ink">
            <msink:context xmlns:msink="http://schemas.microsoft.com/ink/2010/main" type="paragraph" rotatedBoundingBox="11346,8610 12783,9527 12320,10253 10883,9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32550C-E4D6-484F-8FF6-52C02AF7C33E}" emma:medium="tactile" emma:mode="ink">
              <msink:context xmlns:msink="http://schemas.microsoft.com/ink/2010/main" type="line" rotatedBoundingBox="11346,8610 12783,9527 12320,10253 10883,9336"/>
            </emma:interpretation>
          </emma:emma>
        </inkml:annotationXML>
        <inkml:traceGroup>
          <inkml:annotationXML>
            <emma:emma xmlns:emma="http://www.w3.org/2003/04/emma" version="1.0">
              <emma:interpretation id="{7465E0DB-3024-40DB-8DBC-5CA48F8DA489}" emma:medium="tactile" emma:mode="ink">
                <msink:context xmlns:msink="http://schemas.microsoft.com/ink/2010/main" type="inkWord" rotatedBoundingBox="11346,8610 12783,9527 12320,10253 10883,9336">
                  <msink:destinationLink direction="with" ref="{5E0DF383-0F46-4079-8493-8E6802A5B3B9}"/>
                </msink:context>
              </emma:interpretation>
              <emma:one-of disjunction-type="recognition" id="oneOf0">
                <emma:interpretation id="interp0" emma:lang="en-US" emma:confidence="0">
                  <emma:literal>Tope.</emma:literal>
                </emma:interpretation>
                <emma:interpretation id="interp1" emma:lang="en-US" emma:confidence="0">
                  <emma:literal>Topes</emma:literal>
                </emma:interpretation>
                <emma:interpretation id="interp2" emma:lang="en-US" emma:confidence="0">
                  <emma:literal>top,</emma:literal>
                </emma:interpretation>
                <emma:interpretation id="interp3" emma:lang="en-US" emma:confidence="0">
                  <emma:literal>top!</emma:literal>
                </emma:interpretation>
                <emma:interpretation id="interp4" emma:lang="en-US" emma:confidence="0">
                  <emma:literal>Toper</emma:literal>
                </emma:interpretation>
              </emma:one-of>
            </emma:emma>
          </inkml:annotationXML>
          <inkml:trace contextRef="#ctx0" brushRef="#br0">62 0 100,'0'0'40,"0"0"2,0 0 0,0 0-29,11 18-3,-22 1-2,11 21-8,-5-1 0,3 14 0,0 1 0,-1 8 0,-4-3 0,7-1 0,-2-5 0,2-2 0,0-14 0,3-2 0,-4-10 0,4-6 0,-1-3 0,-2-16 0,0 0 0,0 0 0,0 0 0,-14-30-37,7 2-7,-6-11-2,-1-7 1</inkml:trace>
          <inkml:trace contextRef="#ctx0" brushRef="#br0" timeOffset="294.0168">-266 63 85,'0'0'37,"0"0"2,-20 4 2,20-4-22,0 0-10,0 0-2,27-9 0,3 4-3,2-9 0,15 1-1,3-4-3,10 3 0,5-2 0,0 4 0,4 1 0,-2 6 0,-1 5 0,-5-2 0,3 7 0,-13-12-8,7 23-15,-15-12-19,-10 1-1,-15 5 2,-18-10-1</inkml:trace>
          <inkml:trace contextRef="#ctx0" brushRef="#br0" timeOffset="756.0433">382 522 108,'0'0'41,"-16"24"3,5-4-2,-8-10-31,17 17-4,-5-8-5,9 6-2,-4-6 0,5 4 0,5-6 0,-8-17 0,26 25 0,-10-22 0,3-4 0,2-6 0,4-9 0,0-5 0,0-4 0,-2-3 0,-8-4 0,-2 1 0,-10 1 0,-6 4 0,-10 6 0,-6 6 0,-4 4 0,-3 6 0,-4 8 0,1 4 0,3 6 0,3 1 0,7 4 0,16-19 0,-9 35-11,9-35-29,0 0-2,25 11-1,-2-17 1</inkml:trace>
          <inkml:trace contextRef="#ctx0" brushRef="#br0" timeOffset="1395.0798">729 483 86,'0'0'40,"18"12"1,-18-12 2,0 0-19,12 25-14,-12-25 1,-1 39-11,-6-15 0,5 11 0,-2 1 0,3 2 0,-3 1 0,4 0 0,-4-3 0,4-4 0,2-6 0,0-3 0,0-5 0,-2-18 0,2 21 0,-2-21 0,0 0 0,0 0 0,1-23 0,-4 2 0,-3-7 0,1-5 0,-2-11 0,0-2 0,2-2 0,-2 1 0,5 3 0,4 4 0,1 3 0,4 7 0,2 9 0,5 3 0,2 4 0,2 5 0,1 2 0,1 4 0,-1 3 0,6 5 0,-6 6 0,-3 1 0,-4 6 0,-3 3 0,-5 1 0,1 7 0,-10-7 0,-9 3 0,5-2 0,-4-6 0,-4-4 0,-1-4 0,-1-9 0,-8-7 0,8 5 0,-6-11 0,6 5 0,-3-8 0,22 16 0,-37-11-30,37 11-11,0 0-3,0 0 4,0 0-2</inkml:trace>
          <inkml:trace contextRef="#ctx0" brushRef="#br0" timeOffset="2240.1281">1012 847 100,'0'0'38,"0"0"3,0 0-2,0 0-26,0 0-5,0 0-1,26 0-3,-6-4-2,4 3 1,1-1-3,3 0 0,-1-1 0,-1 1 0,-8 0 0,-18 2 0,21 0 0,-21 0 0,0 0 0,0 0 0,-19-3 0,3 6 0,-7 1 0,-2 4 0,0 1 0,1 2 0,-1-1 0,6 3 0,1-1 0,18-12 0,-21 19 0,21-19 0,0 0 0,16 11 0,-16-11 0,31 5 0,-13-1 0,3-3 0,-1 3 0,-3-1 0,-1-1 0,-16-2 0,20 5 0,-20-5 0,0 0-2,0 0-40,0 0-1,-21-7 1,21 7-1</inkml:trace>
          <inkml:trace contextRef="#ctx0" brushRef="#br0" timeOffset="1818.104">1102 731 103,'2'16'38,"-2"-16"4,0 0-2,0 0-27,0 0-3,0 0-1,-2 26-9,2-26 0,3 26 0,-1-8 0,2 3 0,1 0 0,0 2 0,1-2 0,-1 0 0,-2-3 0,1-2 0,-4-16 0,9 17 0,-9-17 0,0 0 0,0 0-4,0 0-34,-6-17-5,-2-1 0,-7-1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27:39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5DF443-F841-437E-BE55-2BA905BEDAB1}" emma:medium="tactile" emma:mode="ink">
          <msink:context xmlns:msink="http://schemas.microsoft.com/ink/2010/main" type="writingRegion" rotatedBoundingBox="17230,6660 17541,6660 17541,7412 17230,7412"/>
        </emma:interpretation>
      </emma:emma>
    </inkml:annotationXML>
    <inkml:traceGroup>
      <inkml:annotationXML>
        <emma:emma xmlns:emma="http://www.w3.org/2003/04/emma" version="1.0">
          <emma:interpretation id="{A1D0A6AA-DC2A-40AB-9A09-04A74AC5E4AA}" emma:medium="tactile" emma:mode="ink">
            <msink:context xmlns:msink="http://schemas.microsoft.com/ink/2010/main" type="paragraph" rotatedBoundingBox="17230,6660 17541,6660 17541,7412 17230,7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E935E7-7B23-47B9-B58E-55843477FD50}" emma:medium="tactile" emma:mode="ink">
              <msink:context xmlns:msink="http://schemas.microsoft.com/ink/2010/main" type="line" rotatedBoundingBox="17230,6660 17541,6660 17541,7412 17230,7412"/>
            </emma:interpretation>
          </emma:emma>
        </inkml:annotationXML>
        <inkml:traceGroup>
          <inkml:annotationXML>
            <emma:emma xmlns:emma="http://www.w3.org/2003/04/emma" version="1.0">
              <emma:interpretation id="{674AA411-54B2-4597-B858-733BF8D714C8}" emma:medium="tactile" emma:mode="ink">
                <msink:context xmlns:msink="http://schemas.microsoft.com/ink/2010/main" type="inkWord" rotatedBoundingBox="17230,6660 17541,6660 17541,7412 17230,7412"/>
              </emma:interpretation>
              <emma:one-of disjunction-type="recognition" id="oneOf0">
                <emma:interpretation id="interp0" emma:lang="en-US" emma:confidence="1">
                  <emma:literal>h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6</emma:literal>
                </emma:interpretation>
                <emma:interpretation id="interp3" emma:lang="en-US" emma:confidence="0">
                  <emma:literal>b</emma:literal>
                </emma:interpretation>
                <emma:interpretation id="interp4" emma:lang="en-US" emma:confidence="0">
                  <emma:literal>hr</emma:literal>
                </emma:interpretation>
              </emma:one-of>
            </emma:emma>
          </inkml:annotationXML>
          <inkml:trace contextRef="#ctx0" brushRef="#br0">15285 2444 77,'8'-16'38,"-8"16"1,0-16 2,-15-2-22,15 18-5,0 0-2,0 0-2,0 0-5,0 0-5,0 0 0,0 0 0,0 0 0,1 39 0,-6-7 0,5 8 0,0 4 0,0 12 0,-3 4 0,-3 1 0,-1 1 0,4-1 0,-6-4 0,2-5 0,0-4 0,1-10 0,3-8 0,6-7 0,-3-23 0,0 0 0,20 2 0,-3-25 0,6-9 0,2-3 0,2-3 0,-4 1 0,-2 2 0,2 8 0,0 6 0,-7 12 0,-16 9 0,22 11 0,-22-11 0,18 33 0,-7-12 0,-4 2 0,-2 2 0,0-1 0,-1-1 0,-9 0 0,-1-2 0,-1-1 0,4-3 0,-1-1 0,1 0 0,3-16 0,-11 21 0,11-21 0,0 0 0,0 0 0,25 10-17,-25-10-28,12-17 0,-12 17 2,20-27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39.5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6D0863-7F9F-4450-AC53-D20C310150AB}" emma:medium="tactile" emma:mode="ink">
          <msink:context xmlns:msink="http://schemas.microsoft.com/ink/2010/main" type="inkDrawing" rotatedBoundingBox="6591,6093 6712,5171 7164,5230 7043,6152" semanticType="callout" shapeName="Other">
            <msink:sourceLink direction="with" ref="{0CB61D4F-F0B7-4DDB-9A5C-78D371CE1097}"/>
            <msink:sourceLink direction="with" ref="{0B9DF271-2D04-4D19-838B-625F9FD45D22}"/>
          </msink:context>
        </emma:interpretation>
      </emma:emma>
    </inkml:annotationXML>
    <inkml:trace contextRef="#ctx0" brushRef="#br0">-832-1536 116,'0'0'39,"3"-19"3,-3 19-2,0 0-29,-28-31-4,28 31-7,-30-18 0,11 16 0,-11-3 0,3 5 0,-6 0 0,-1 5 0,-1 2 0,-4 7 0,2-1 0,0 8 0,5-2 0,4 4 0,5 0 0,4 1 0,3-1 0,7-2 0,4 4 0,8-4 0,6 2 0,5 1 0,4 1 0,1 1 0,4-1 0,5 3 0,-1-2 0,6 2 0,-3 1 0,0-3 0,-1 2 0,1 2 0,-7 2 0,-2-1 0,-5 3 0,-6-1 0,-3-1 0,-9-1 0,-6-1 0,-10-2 0,-3-3 0,-6-4 0,-3-4 0,-5-2 0,-6-7 0,3-4 0,-7-2 0,10-6 0,0 1 0,5-3 0,3 1 0,8-2 0,1 5 0,18 2 0,0 0 0,9-21-31,9 7-13,-1-7-2,12 3 2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39.9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EAA9CA-9F88-4648-A9A0-91FFA43BB6D9}" emma:medium="tactile" emma:mode="ink">
          <msink:context xmlns:msink="http://schemas.microsoft.com/ink/2010/main" type="inkDrawing" rotatedBoundingBox="7153,6519 7256,5850 7299,5857 7196,6525" semanticType="callout" shapeName="Other">
            <msink:sourceLink direction="with" ref="{0CB61D4F-F0B7-4DDB-9A5C-78D371CE1097}"/>
            <msink:sourceLink direction="with" ref="{0B9DF271-2D04-4D19-838B-625F9FD45D22}"/>
          </msink:context>
        </emma:interpretation>
      </emma:emma>
    </inkml:annotationXML>
    <inkml:trace contextRef="#ctx0" brushRef="#br0">-721-975 119,'0'0'41,"0"0"2,-2 18 0,20 6-34,-18-24-9,-12 37 0,3-11 0,0 11 0,-3 6 0,3 4 0,-2 2 0,2 7 0,-3-1 0,1 1 0,1-5 0,3-2 0,5-8 0,2-6 0,0-7 0,2-10 0,-2-18 0,0 0 0,0 0 0,19-37 0,-3 1 0,-16-25 0,20 1-30,-17-8-15,6-1 0,-7 1 2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0.2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B61D4F-F0B7-4DDB-9A5C-78D371CE1097}" emma:medium="tactile" emma:mode="ink">
          <msink:context xmlns:msink="http://schemas.microsoft.com/ink/2010/main" type="inkDrawing" rotatedBoundingBox="7411,5684 7549,5995 7306,6102 7169,5791" shapeName="Other">
            <msink:destinationLink direction="with" ref="{C56D0863-7F9F-4450-AC53-D20C310150AB}"/>
            <msink:destinationLink direction="with" ref="{44EAA9CA-9F88-4648-A9A0-91FFA43BB6D9}"/>
          </msink:context>
        </emma:interpretation>
      </emma:emma>
    </inkml:annotationXML>
    <inkml:trace contextRef="#ctx0" brushRef="#br0">-795-1028 108,'19'-24'41,"-19"24"1,36-11-1,-17-5-24,20 27-11,-9-8-6,11 13 0,-6-2 0,-2 7 0,-4 4 0,-10 5 0,-7 0 0,-10 3 0,-7-1 0,-7-4 0,-8-2 0,-1-6 0,-6-5 0,-1-6 0,2-4 0,-1-10 0,8 10 0,-4-17-21,23 12-24,-27-30-1,26 11 2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14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65A9FB-C2CE-4A7E-80CB-3CE24255E8A3}" emma:medium="tactile" emma:mode="ink">
          <msink:context xmlns:msink="http://schemas.microsoft.com/ink/2010/main" type="writingRegion" rotatedBoundingBox="7560,7683 8935,7683 8935,8713 7560,8713"/>
        </emma:interpretation>
      </emma:emma>
    </inkml:annotationXML>
    <inkml:traceGroup>
      <inkml:annotationXML>
        <emma:emma xmlns:emma="http://www.w3.org/2003/04/emma" version="1.0">
          <emma:interpretation id="{6537865E-9216-4C40-9169-03232BA9B3D0}" emma:medium="tactile" emma:mode="ink">
            <msink:context xmlns:msink="http://schemas.microsoft.com/ink/2010/main" type="paragraph" rotatedBoundingBox="7560,7683 8935,7683 8935,8713 7560,8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3FC79F-226E-41E0-993A-20949B314109}" emma:medium="tactile" emma:mode="ink">
              <msink:context xmlns:msink="http://schemas.microsoft.com/ink/2010/main" type="line" rotatedBoundingBox="7560,7683 8935,7683 8935,8713 7560,8713"/>
            </emma:interpretation>
          </emma:emma>
        </inkml:annotationXML>
        <inkml:traceGroup>
          <inkml:annotationXML>
            <emma:emma xmlns:emma="http://www.w3.org/2003/04/emma" version="1.0">
              <emma:interpretation id="{0B9DF271-2D04-4D19-838B-625F9FD45D22}" emma:medium="tactile" emma:mode="ink">
                <msink:context xmlns:msink="http://schemas.microsoft.com/ink/2010/main" type="inkWord" rotatedBoundingBox="7560,7683 8935,7683 8935,8713 7560,8713">
                  <msink:destinationLink direction="with" ref="{C56D0863-7F9F-4450-AC53-D20C310150AB}"/>
                  <msink:destinationLink direction="with" ref="{44EAA9CA-9F88-4648-A9A0-91FFA43BB6D9}"/>
                  <msink:destinationLink direction="with" ref="{5E0DF383-0F46-4079-8493-8E6802A5B3B9}"/>
                </msink:context>
              </emma:interpretation>
              <emma:one-of disjunction-type="recognition" id="oneOf0">
                <emma:interpretation id="interp0" emma:lang="en-US" emma:confidence="0">
                  <emma:literal>so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To</emma:literal>
                </emma:interpretation>
                <emma:interpretation id="interp3" emma:lang="en-US" emma:confidence="0">
                  <emma:literal>so.</emma:literal>
                </emma:interpretation>
                <emma:interpretation id="interp4" emma:lang="en-US" emma:confidence="0">
                  <emma:literal>To.</emma:literal>
                </emma:interpretation>
              </emma:one-of>
            </emma:emma>
          </inkml:annotationXML>
          <inkml:trace contextRef="#ctx0" brushRef="#br0">-15 905 94,'0'0'38,"4"18"2,-4-18-1,0 0-27,0 0-3,0 0-2,0 0-2,0 0 0,0 0-1,0 0-2,16 3-2,-16-3 0,28-1 0,-12 1 0,8 0 0,3 0 0,6-2 0,6-5 0,2 3 0,3-6 0,5-1 0,-3-1 0,-5 5 0,-8-5 0,-4 1 0,-8 8 0,-5-6 0,-16 9 0,0 0 0,0 0 0,0 0 0,0 0 0,0 0 0,0 0 0,0 0 0,0 0 0,0 0 0,5-18 0,-5 18 0,0 0 0,-11-24 0,11 24 0,-15-25 0,4 7 0,0 1 0,1-1 0,-3-3 0,1-3 0,-2-1 0,0-3 0,1-4 0,-1-1 0,4-2 0,-3-4 0,3 2 0,1-3 0,2 3 0,2 4 0,-1 3 0,5 3 0,1 4 0,1 2 0,1 2 0,0 1 0,5 1 0,2-2 0,3-3 0,4 1 0,2-1 0,1-1 0,2 3 0,2 3 0,-3 1 0,-1 7 0,-1 2 0,-1 5 0,1 2 0,-2 4 0,3 1 0,1 2 0,3 4 0,1-2 0,6 5 0,-3-2 0,3 5 0,-5 1 0,1 5 0,-5 5 0,0 0 0,-5 4 0,-3 3 0,-4 0 0,-8 2 0,3 3 0,-2 1 0,-2-3 0,-7 3 0,-2-2 0,-5-1 0,-4 1 0,4-2 0,-2-2 0,-4-4 0,3-2 0,1-5 0,5-3 0,3-3 0,8-18 0,-4 30 0,4-30 0,4 19 0,-4-19 0,8 16 0,-8-16 0,16 14 0,-16-14 0,27 14 0,-27-14 0,33 16 0,-10-7 0,-2-4 0,8 5 0,-3-4 0,1-3 0,-3 1 0,1-4 0,-2 0 0,-2 0 0,-3-2 0,-18 2 0,24-5 0,-24 5 0,11-16 0,-11 16 0,-3-28 0,11 12-36,-18-5-7,-3-2-1,-2-2 1</inkml:trace>
          <inkml:trace contextRef="#ctx0" brushRef="#br0" timeOffset="1346.077">1125-42 32,'0'0'28,"0"0"4,0 0-3,0 0-7,0 0-2,0 0-3,0 0-1,0 0-3,0 0-1,6 20-4,-6-20-1,0 0-2,-18 8-1,18-8 0,0 0-1,-21 25 0,21-25-3,-21 19 0,21-19 0,-29 21 0,29-21 0,-26 20 0,26-20 0,-19 17 0,19-17 0,-20 9 0,20-9 0,-17 2 0,17-2 0,-16 0 0,16 0 0,-16-7 0,16 7 0,-16-14 0,16 14 0,-11-16 0,11 16 0,-5-18 0,5 18 0,-4-19 0,4 19 0,6-18 0,-6 18 0,7-15 0,-7 15 0,0 0 0,16-21 0,-16 21 0,0 0 0,19-18 0,-19 18 0,18-9 0,-18 9 0,17-7 0,-17 7 0,18-3 0,-18 3 0,21 1 0,-21-1 0,16 7 0,-16-7 0,16 9 0,-16-9 0,19 11 0,-19-11 0,18 10 0,-18-10 0,18 11 0,-18-11 0,17 16 0,-17-16 0,20 15 0,-20-15 0,21 16 0,-21-16 0,21 14 0,-21-14 0,25 13 0,-25-13 0,21 10 0,-21-10 0,18 7 0,-18-7 0,19 2 0,-19-2 0,18-5 0,-18 5 0,17-7 0,-17 7 0,18-11 0,-18 11 0,0 0 0,18-10 0,-18 10 0,0 0 0,9-20 0,-9 20 0,7-19 0,-7 19 0,7-26 0,-7 26 0,3-27 0,-3 27 0,0-21 0,0 21 0,-16-14 0,16 14 0,-19-7 0,19 7 0,-30-5 0,30 5 0,-28-2 0,28 2 0,-22 2 0,22-2 0,-26 7 0,26-7 0,-21 14 0,16 3 0,-17-8-29,22-9-13,-10 23-1,10-23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18.8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180786-F117-4B90-A503-2B232F4C8CB8}" emma:medium="tactile" emma:mode="ink">
          <msink:context xmlns:msink="http://schemas.microsoft.com/ink/2010/main" type="writingRegion" rotatedBoundingBox="12821,8627 15543,6591 17157,8749 14435,10785"/>
        </emma:interpretation>
      </emma:emma>
    </inkml:annotationXML>
    <inkml:traceGroup>
      <inkml:annotationXML>
        <emma:emma xmlns:emma="http://www.w3.org/2003/04/emma" version="1.0">
          <emma:interpretation id="{5CE3AE27-0D74-48E0-8C84-BDB4EDCAE213}" emma:medium="tactile" emma:mode="ink">
            <msink:context xmlns:msink="http://schemas.microsoft.com/ink/2010/main" type="paragraph" rotatedBoundingBox="12821,8627 15543,6591 15798,6933 13076,8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A5FD4A-B2CF-4FCA-B714-984A3259BA3D}" emma:medium="tactile" emma:mode="ink">
              <msink:context xmlns:msink="http://schemas.microsoft.com/ink/2010/main" type="line" rotatedBoundingBox="12821,8627 15543,6591 15798,6933 13076,8968"/>
            </emma:interpretation>
          </emma:emma>
        </inkml:annotationXML>
        <inkml:traceGroup>
          <inkml:annotationXML>
            <emma:emma xmlns:emma="http://www.w3.org/2003/04/emma" version="1.0">
              <emma:interpretation id="{B8537738-9273-453A-B3DA-6B9788C63FDB}" emma:medium="tactile" emma:mode="ink">
                <msink:context xmlns:msink="http://schemas.microsoft.com/ink/2010/main" type="inkWord" rotatedBoundingBox="12821,8627 15543,6591 15798,6933 13076,896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..... D</emma:literal>
                </emma:interpretation>
                <emma:interpretation id="interp2" emma:lang="en-US" emma:confidence="0">
                  <emma:literal>meet D</emma:literal>
                </emma:interpretation>
                <emma:interpretation id="interp3" emma:lang="en-US" emma:confidence="0">
                  <emma:literal>win</emma:literal>
                </emma:interpretation>
                <emma:interpretation id="interp4" emma:lang="en-US" emma:confidence="0">
                  <emma:literal>met D</emma:literal>
                </emma:interpretation>
              </emma:one-of>
            </emma:emma>
          </inkml:annotationXML>
          <inkml:trace contextRef="#ctx0" brushRef="#br0">1 253 64,'0'0'38,"0"0"1,0 0 1,3-18-17,13 27-7,-16-9-5,0 0-2,11-19-3,-11 19-1,28-21-1,-9 7-4,3-7 0,1-2 0,3 5-2,-8-20-13,8 9-25,-6 8-2,-8-2-1,-3 6 1</inkml:trace>
          <inkml:trace contextRef="#ctx0" brushRef="#br0" timeOffset="262.015">453-209 96,'23'-12'39,"-8"1"1,-15 11 0,46-16-32,-39-5-2,13 9-2,-4-9-1,5 3-2,2-3 0,-4 2 0,1 1-2,-1-3-2,8 12-6,-17-12-21,6 5-11,-16 16 1,27-26-1</inkml:trace>
          <inkml:trace contextRef="#ctx0" brushRef="#br0" timeOffset="504.0288">991-636 90,'25'-12'38,"-25"12"1,32-23 1,-8 16-30,-18-14-2,15 8-4,-5-4-1,3 1-3,0 4-1,-4-10-7,15 21-15,-11-10-17,-3-1 0,2 5 0,-18 7 0</inkml:trace>
          <inkml:trace contextRef="#ctx0" brushRef="#br0" timeOffset="744.0423">1425-958 67,'16'-12'41,"-16"12"-2,18-23 2,-18 23-13,17-24-18,3 11-2,-10-6-4,12 3 0,-3 0-3,0 2 0,1 2-3,-20 12-4,39-16-7,-39 16-27,30-14 0,-14 7 0,-16 7 0</inkml:trace>
          <inkml:trace contextRef="#ctx0" brushRef="#br0" timeOffset="984.0563">1927-1283 72,'30'-21'35,"-18"4"0,7 8 1,6-2-23,-14-10-5,15 5-5,-1-1-1,1-3-2,-1 6-3,-11-7-5,16 12-14,-5 1-14,-11-10 2,9 13-2,-12-13 1</inkml:trace>
          <inkml:trace contextRef="#ctx0" brushRef="#br0" timeOffset="1211.0692">2400-1601 90,'0'0'38,"0"0"0,21-12 1,-2 10-28,-10-19-3,16 12-3,-8-12-2,12 4-2,-6-1-2,-4-7-5,11 18-8,-30 7-23,28-21-3,-28 21 2,11-16-1</inkml:trace>
          <inkml:trace contextRef="#ctx0" brushRef="#br0" timeOffset="1785.1021">2393-1819 78,'-18'-2'42,"18"2"-1,-16-5 2,13 23-11,-13-29-22,16 11-1,0 0-9,0 0 0,19-5 0,-19 5 0,30-5 0,-7 1 0,7-3 0,0 4 0,0-3 0,5 3 0,-8 1 0,1 0 0,-5 2 0,-4 2 0,-19-2 0,27 4 0,-27-4 0,19 10 0,-19-10 0,11 19 0,-11-19 0,7 29 0,-4-7 0,-4 7 0,-6-1 0,-4 3 0,0 1 0,-4 1 0,8-1 0,-9-4 0,0-3 0,5-6 0,1 0 0,10-19 0,-9 23 0,9-23 0,0 0-12,0 0-34,0 0-1,0 0 1</inkml:trace>
        </inkml:traceGroup>
      </inkml:traceGroup>
    </inkml:traceGroup>
    <inkml:traceGroup>
      <inkml:annotationXML>
        <emma:emma xmlns:emma="http://www.w3.org/2003/04/emma" version="1.0">
          <emma:interpretation id="{B05409DD-C121-4AE2-B1ED-5F4A9F13DD67}" emma:medium="tactile" emma:mode="ink">
            <msink:context xmlns:msink="http://schemas.microsoft.com/ink/2010/main" type="paragraph" rotatedBoundingBox="14874,10225 14223,8785 15224,8333 15874,97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7AAF16-D985-4E6C-A8CF-6BB6CF6A6D58}" emma:medium="tactile" emma:mode="ink">
              <msink:context xmlns:msink="http://schemas.microsoft.com/ink/2010/main" type="line" rotatedBoundingBox="14874,10225 14223,8785 15224,8333 15874,9773"/>
            </emma:interpretation>
          </emma:emma>
        </inkml:annotationXML>
        <inkml:traceGroup>
          <inkml:annotationXML>
            <emma:emma xmlns:emma="http://www.w3.org/2003/04/emma" version="1.0">
              <emma:interpretation id="{F30C1A70-7363-4C8A-82BF-8466E7B56107}" emma:medium="tactile" emma:mode="ink">
                <msink:context xmlns:msink="http://schemas.microsoft.com/ink/2010/main" type="inkWord" rotatedBoundingBox="14874,10225 14223,8785 15224,8333 15874,9773"/>
              </emma:interpretation>
              <emma:one-of disjunction-type="recognition" id="oneOf1">
                <emma:interpretation id="interp5" emma:lang="en-US" emma:confidence="0">
                  <emma:literal>Grin</emma:literal>
                </emma:interpretation>
                <emma:interpretation id="interp6" emma:lang="en-US" emma:confidence="0">
                  <emma:literal>Grin,</emma:literal>
                </emma:interpretation>
                <emma:interpretation id="interp7" emma:lang="en-US" emma:confidence="0">
                  <emma:literal>OIn</emma:literal>
                </emma:interpretation>
                <emma:interpretation id="interp8" emma:lang="en-US" emma:confidence="0">
                  <emma:literal>Gain</emma:literal>
                </emma:interpretation>
                <emma:interpretation id="interp9" emma:lang="en-US" emma:confidence="0">
                  <emma:literal>coin</emma:literal>
                </emma:interpretation>
              </emma:one-of>
            </emma:emma>
          </inkml:annotationXML>
          <inkml:trace contextRef="#ctx0" brushRef="#br0" timeOffset="3180.1819">1985-128 102,'0'0'42,"0"0"0,-9 17 1,16 10-31,-19-12-2,15 19-6,-12-3-4,11 15 0,-7 0 0,7 10 0,-4 4 0,2 5 0,-2 0 0,4 5 0,-4 0 0,-1 2 0,-4-3 0,5-6 0,2-7 0,-4-8 0,6-8 0,-4-10 0,2-9 0,0-21 0,2 21 0,-2-21 0,0 0 0,-7-17 0,7 17 0,-4-20-45,3 1 0,-5-7 1,3-6 0</inkml:trace>
          <inkml:trace contextRef="#ctx0" brushRef="#br0" timeOffset="3635.2079">1720 39 68,'0'0'39,"0"0"-1,0 0 3,0 0-22,2-20-3,15 29-4,-17-9-4,20-9-1,-4-5 0,7 11-7,7-10 0,7 5 0,-4-1 0,6 0 0,-2-2 0,7 8 0,4-1 0,0-1 0,-8 5 0,1-2 0,1 4 0,-10-2 0,5 11 0,-21-18-4,5 23-35,-21 1-5,-5 4 0,-9 4 1</inkml:trace>
          <inkml:trace contextRef="#ctx0" brushRef="#br0" timeOffset="2732.1562">1962 188 45,'18'-5'36,"-18"5"2,0 0 1,15-7-10,-22-13-10,7 20-3,0 0-4,4-17-4,-4 17-2,-18-20-1,2 8-3,0 10-2,-5-1 0,-2 5 0,-1 3 0,-5 7 0,1 0 0,3 10 0,-5 4 0,2 4 0,3 1 0,6 6 0,3-2 0,9 4 0,2-4 0,5 0 0,5 1 0,11-7 0,2-4 0,6-4 0,6-5 0,2-6 0,2-4 0,5-6 0,3-11 0,-5-1 0,5-7 0,-1-6 0,-9-5 0,-4-3 0,-9-4 0,-8-2 0,-2 0 0,-11 3 0,-5 4 0,-9 4 0,-5 7 0,-4 5 0,0 7 0,1 6 0,-3 6 0,3-1 0,6 12 0,-7-19-3,25 5-37,0 0-5,0 0 1,0 0 1</inkml:trace>
          <inkml:trace contextRef="#ctx0" brushRef="#br0" timeOffset="4040.2311">1619 984 86,'-5'16'39,"5"-16"1,0 0 2,5 24-23,-5-24-7,0 0-2,0 0-3,34 0-7,-34 0 0,39-1 0,-18-3 0,11 2 0,1-3 0,8-2 0,3-2 0,-2-3 0,1 1 0,-1-3 0,11 7 0,-25-16-21,8 15-22,-12 2-1,-24 6 2,23-3-1</inkml:trace>
          <inkml:trace contextRef="#ctx0" brushRef="#br0" timeOffset="4550.2602">2414 933 119,'16'2'41,"-16"-2"3,0 0-2,14 17-33,-14-17-9,0 0 0,0 23 0,0-23 0,0 30 0,0-9 0,-2-3 0,2-1 0,4-1 0,-4-16 0,0 23 0,0-23 0,0 0 0,15-4 0,-15 4 0,25-31 0,-9 10 0,2-2 0,1 4 0,1-3 0,-5 8 0,1 6 0,-16 8 0,21 7 0,-17 10 0,5 10 0,-6 4 0,4 6 0,-1 2 0,-1 1 0,2-1 0,2-6 0,1-5 0,-6-8 0,3-5 0,-7-15 0,0 0 0,0 0-17,0 0-28,0-22-1,-11 2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2.0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18542F-6684-4A71-97BA-944AD4397789}" emma:medium="tactile" emma:mode="ink">
          <msink:context xmlns:msink="http://schemas.microsoft.com/ink/2010/main" type="inkDrawing"/>
        </emma:interpretation>
      </emma:emma>
    </inkml:annotationXML>
    <inkml:trace contextRef="#ctx0" brushRef="#br0">29 70 77,'0'0'36,"-16"11"1,16-11 2,-16-13-19,16 13-5,0 0-3,0 0-3,0 0-2,24 13-4,-24-13-3,29 0 0,-8-2 0,11 7 0,7-3 0,10 7 0,7-6 0,10 4 0,6-2 0,4 2 0,7-1 0,5-3 0,-1-1 0,1-4 0,4-3 0,-2 1 0,3-1 0,4 0 0,-5 1 0,2 4 0,-1-1 0,-4 2 0,2 1 0,-1 3 0,-5 1 0,0 1 0,-2-2 0,2 0 0,3-3 0,7 2 0,-5-3 0,2-1 0,0-1 0,-2-1 0,3-2 0,-11 1 0,1 3 0,-9-2 0,0 2 0,-7 2 0,0-2 0,-2 2 0,6-2 0,3 0 0,-2 1 0,8-2 0,-4-1 0,3 0 0,4-1 0,-3-1 0,-8 0 0,4 1 0,-7-1 0,-2 1 0,-2-2 0,2 1 0,-5 1 0,3-1 0,2 2 0,-1 2 0,-5-1 0,1 1 0,7-4 0,-4 4 0,-1 0 0,-4 0 0,-5 0 0,-4-2 0,0 2 0,-7 0 0,-7 0 0,-3 0 0,-11 0 0,-2 2 0,-3-2 0,-18 0 0,21-3 0,-21 3 0,0 0 0,0 0 0,16-2 0,-16 2 0,0 0 0,0 0 0,0 0 0,-18-27-21,18 27-21,-9-22-3,9 22 3,-21-30 1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7.8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181381-ADA7-4C19-A42C-1E5677F17BF3}" emma:medium="tactile" emma:mode="ink">
          <msink:context xmlns:msink="http://schemas.microsoft.com/ink/2010/main" type="inkDrawing"/>
        </emma:interpretation>
      </emma:emma>
    </inkml:annotationXML>
    <inkml:trace contextRef="#ctx0" brushRef="#br0">1360 507 121,'0'0'40,"18"-9"0,-18 9 1,0 0-31,0 0-7,0 0-3,0 0 0,-9 18 0,11-3 0,-4 1 0,4 5 0,-4 2 0,4 4 0,-4 1 0,0 3 0,2-1 0,0 0 0,0-5 0,0-4 0,4-4 0,-4-17 0,1 21 0,-1-21 0,0 0 0,0 0 0,0 0 0,2-15 0,-2 15 0,-5-22 0,5 22-31,9-17-11,-9 17-1,0-34 3,1 12-1</inkml:trace>
    <inkml:trace contextRef="#ctx0" brushRef="#br0" timeOffset="505.0288">1591 514 89,'0'0'37,"23"3"0,-23-3 4,0 0-22,0 0-5,0 0-4,9 18-2,-25-15-8,16-3 0,-30 25 0,9-11 0,-4-2 0,0 2 0,-3-1 0,5-1 0,4-1 0,3-3 0,16-8 0,-18 11 0,18-11 0,0 0 0,0 0 0,0 0 0,0 0 0,0 0 0,0 0 0,0 0 0,0 0 0,22 16 0,-22-16 0,22 9 0,-22-9 0,36 14 0,-13-9 0,0 2 0,0 2 0,-4 1 0,2-5 0,-3 6 0,-2-6 0,-16-5 0,17 18 0,-17-18 0,13 19 0,-13-19-16,0 0-25,0 0-1,0 0 1,0 0 0</inkml:trace>
    <inkml:trace contextRef="#ctx0" brushRef="#br0" timeOffset="1000.057">1987 458 106,'0'0'38,"5"-18"3,-5 18-3,0 0-23,-18-5-4,18 5-5,0 0-6,-19 16 0,3-9 0,16-7 0,-28 26 0,14-7 0,-2 2 0,2 4 0,-2 0 0,0 3 0,5-2 0,2 6 0,8-6 0,-1 6 0,2-4 0,5-2 0,0-3 0,3 0 0,2-2 0,-10-21 0,21 26 0,-21-26 0,25 7 0,-21-24-9,-4 17-34,24-14-1,-24 14 2,16-25-1</inkml:trace>
    <inkml:trace contextRef="#ctx0" brushRef="#br0" timeOffset="1519.0868">2115 605 92,'0'0'39,"0"0"3,16 14-2,-12 4-16,-20-20-10,16 2-10,4 18-4,-4-18 0,3 21 0,-3-21 0,-2 21 0,2-21 0,2 17 0,-2-17 0,4 18 0,-4-18 0,0 0 0,0 0 0,19-2 0,-19 2 0,26-23 0,-6 6 0,-4 3 0,1-4 0,-17 18 0,27-26 0,-27 26 0,23-12 0,-23 12 0,0 0 0,12 19 0,-10-3 0,2-1 0,-6 8 0,5-3 0,-3 2 0,2 0 0,2-3 0,-4-3 0,0-16 0,3 26 0,-3-26 0,0 0 0,0 0 0,0 0 0,0 0 0,30 0-12,-23-16-30,-7 16-1,13-31 2,-10 13-2</inkml:trace>
    <inkml:trace contextRef="#ctx0" brushRef="#br0" timeOffset="-1113.0637">234 8 71,'0'0'35,"0"0"0,21-13 3,-21 13-16,0 0-4,0 0-5,0 0-3,0 0-1,0 0-5,0 0-4,0 0 0,0 0 0,-21 11 0,21-11 0,-30 28 0,9-9 0,-1 3 0,1 7 0,-3 5 0,1 4 0,1 5 0,5-1 0,-1 4 0,6-1 0,-1 1 0,6-4 0,2-2 0,7-3 0,5-5 0,3-4 0,10-3 0,3-9 0,5-1 0,-1-13 0,15 10 0,-12-17-41,0-4-2,-5-5-2,-4 0 1</inkml:trace>
    <inkml:trace contextRef="#ctx0" brushRef="#br0" timeOffset="-504.0289">1012-43 98,'0'0'39,"-23"-12"1,23 12 0,0 0-19,-17-2-9,17 2-7,0 0-5,19 12 0,-19-12 0,21 16 0,-21-16 0,30 33 0,-12-10 0,0 7 0,1 0 0,-1 9 0,-6-1 0,0 4 0,-3 1 0,-4-1 0,-3-2 0,-5 2 0,-6 0 0,-2-3 0,-8-2 0,-4-4 0,-2-3 0,0-5 0,3-2 0,-5-7 0,4-6 0,2-3 0,3-5 0,2-6 0,16 4 0,-26-12 0,26 12 0,-27-19-5,27 19-38,-17-16-3,17 16 4,0 0-2</inkml:trace>
    <inkml:trace contextRef="#ctx0" brushRef="#br0" timeOffset="1910.1092">2483 516 96,'0'0'40,"0"0"2,17-11 0,-17 11-13,20 4-23,-20-4-6,19 15 0,-19-15 0,30 30 0,-19-7 0,3 7 0,-7 7 0,2 7 0,-4 0 0,-5 5 0,-5-2 0,-2-1 0,-6-6 0,1-1 0,0-12 0,-4-8 0,0-7 0,-4-12 0,20 0-2,-19-2-42,10-13-2,-1-7 2,3 1-2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51.4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B654C3-EA37-4E44-AED9-B165237FF2B4}" emma:medium="tactile" emma:mode="ink">
          <msink:context xmlns:msink="http://schemas.microsoft.com/ink/2010/main" type="inkDrawing" rotatedBoundingBox="8088,6620 10989,8187 10686,8747 7785,7180" semanticType="callout" shapeName="Other">
            <msink:sourceLink direction="with" ref="{E974B2EC-259F-4C03-96D1-379083554106}"/>
            <msink:sourceLink direction="with" ref="{E0A4E445-212D-4E63-81FF-641B0364D0E8}"/>
          </msink:context>
        </emma:interpretation>
      </emma:emma>
    </inkml:annotationXML>
    <inkml:trace contextRef="#ctx0" brushRef="#br0">-11 0 81,'0'0'38,"0"0"0,0 0 2,-13 27-19,13-27-7,0 0-3,0 0-2,0 0-6,0 0-3,29 22 0,-29-22 0,35 25 0,-10-7 0,8 4 0,6 0 0,10 6 0,4-5 0,9 5 0,3 0 0,4 3 0,0 1 0,2 1 0,1 3 0,-1-1 0,-1 2 0,-1 1 0,0 1 0,3 3 0,3-2 0,-1 3 0,2 1 0,0 0 0,-2 1 0,3 3 0,1 3 0,-4 0 0,4-2 0,-1 0 0,-1-2 0,0 3 0,-2-3 0,-1 0 0,-4-3 0,1-3 0,-4-6 0,-5 0 0,-1-3 0,0-8 0,-1-4 0,-3-4 0,1-4 0,-6-5 0,-4 0 0,-2-4 0,-7 1 0,-9-2 0,-5 1 0,-8-3 0,-16 0 0,16-7 0,-16 7 0,0 0 0,-7-16-28,-9 8-17,-3-1-1,-4-5 1</inkml:trace>
    <inkml:trace contextRef="#ctx0" brushRef="#br0" timeOffset="399.0228">2712 1204 120,'-12'16'42,"12"-16"2,4 16-1,-4-16-37,5 21-6,-5-21 0,21 33 0,-5-14 0,3 4 0,3 0 0,1 0 0,-2 1 0,0 3 0,-3-3 0,-3-1 0,-6 4 0,-3-3 0,-14 4 0,-2-1 0,-11-3 0,-6 6 0,-5-7 0,-5 5 0,-7-7 0,2 4 0,1-4 0,4-2 0,7-1 0,2-11 0,12 10 0,-10-18-15,26 1-31,0 0 0,8-25 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2.5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C1DA25-3155-4504-8B4D-53D19C3CA7E8}" emma:medium="tactile" emma:mode="ink">
          <msink:context xmlns:msink="http://schemas.microsoft.com/ink/2010/main" type="inkDrawing"/>
        </emma:interpretation>
      </emma:emma>
    </inkml:annotationXML>
    <inkml:trace contextRef="#ctx0" brushRef="#br0">102 41 59,'-17'-12'38,"17"12"0,-11-18 3,-1 3-14,12 15-7,0 0-4,0 0-4,0 0-8,0 0-4,0 0 0,0 0 0,0 0 0,0 0 0,26 7 0,-8 1 0,5-1 0,5 2 0,4 2 0,9-1 0,1-1 0,-2 0 0,-1 0 0,2-2 0,-6 5 0,-7 0 0,-3-3 0,-25-9 0,28 23 0,-28-23 0,22 24 0,-22-24 0,3 23 0,-3-23 0,-10 25 0,-6-13 0,-14 4 0,-13 2 0,-11 1 0,-1 0 0,-7 1 0,0-1 0,8-3 0,1 0 0,14-4 0,12-5 0,8 2 0,1-11 0,18 2 0,16 10-40,-16-10-7,0 0 1,27-17-1</inkml:trace>
    <inkml:trace contextRef="#ctx0" brushRef="#br0" timeOffset="2485.1421">2332-238 99,'0'0'39,"12"-18"2,-12 18 0,0 0-26,-26-16-4,26 16-2,-46-1-9,12 6 0,-10-3 0,4 5 0,-8 0 0,0 7 0,-3-2 0,7 2 0,2-1 0,12-1 0,5-2 0,5 4 0,5-3 0,15-11 0,-2 19 0,2-19 0,26 25 0,1-8 0,5 3 0,6 3 0,8 3 0,0 4 0,2 3 0,-1 2 0,-2 4 0,-10 1 0,-12-1 0,-6 3 0,-13-3 0,-6-2 0,-8-2 0,-12-5 0,-13 0 0,-2-7 0,-7-6 0,-4-3 0,1-7 0,1-3 0,2-2 0,7-6 0,12-3 0,4-5 0,21 12 0,-11-28 0,38 28-4,-10-16-41,13 2 0,0-2 0,6 4 1</inkml:trace>
    <inkml:trace contextRef="#ctx0" brushRef="#br0" timeOffset="3116.1782">2383 238 99,'9'-19'41,"-9"19"1,23-13 0,-23 13-19,44 0-15,-23 0-8,11 13 0,-4-5 0,6 8 0,-10 2 0,5 1 0,-8 1 0,-9 1 0,-8-2 0,-3 2 0,-6-2 0,-5-1 0,-5-2 0,-2-2 0,-8-5 0,2-1 0,7-1 0,-5-7 0,21 0 0,-42-1-8,42 1-37,-30-13-1,30 13 2</inkml:trace>
    <inkml:trace contextRef="#ctx0" brushRef="#br0" timeOffset="2829.1618">2395 324 97,'0'0'41,"0"0"2,0 0-1,0 0-18,18 35-16,-18-35-8,-7 39 0,-2-11 0,7 9 0,-3 2 0,0 1 0,0 2 0,1 0 0,-1-1 0,1-1 0,1-8 0,-1-6 0,2-6 0,2-20 0,0 21 0,0-21 0,0 0 0,4-36 0,8 19 0,-14-25-36,10-6-7,-3-8-2,-3 0 3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39.5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E6B72D-94B5-41B4-B960-0474E3857FF4}" emma:medium="tactile" emma:mode="ink">
          <msink:context xmlns:msink="http://schemas.microsoft.com/ink/2010/main" type="inkDrawing"/>
        </emma:interpretation>
      </emma:emma>
    </inkml:annotationXML>
    <inkml:trace contextRef="#ctx0" brushRef="#br0">-832-1536 116,'0'0'39,"3"-19"3,-3 19-2,0 0-29,-28-31-4,28 31-7,-30-18 0,11 16 0,-11-3 0,3 5 0,-6 0 0,-1 5 0,-1 2 0,-4 7 0,2-1 0,0 8 0,5-2 0,4 4 0,5 0 0,4 1 0,3-1 0,7-2 0,4 4 0,8-4 0,6 2 0,5 1 0,4 1 0,1 1 0,4-1 0,5 3 0,-1-2 0,6 2 0,-3 1 0,0-3 0,-1 2 0,1 2 0,-7 2 0,-2-1 0,-5 3 0,-6-1 0,-3-1 0,-9-1 0,-6-1 0,-10-2 0,-3-3 0,-6-4 0,-3-4 0,-5-2 0,-6-7 0,3-4 0,-7-2 0,10-6 0,0 1 0,5-3 0,3 1 0,8-2 0,1 5 0,18 2 0,0 0 0,9-21-31,9 7-13,-1-7-2,12 3 2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2:49.9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1673-1502 94,'0'0'37,"0"0"0,0 0 3,0 0-25,0 0-2,0 0-3,0 0-1,2 15-9,-6 1 0,6 18 0,-6 3 0,4 17 0,-3 6 0,3 14 0,-4 3 0,2 4 0,1-2 0,2-2 0,-1-7 0,6-8 0,-3-9 0,1-13 0,-2-8 0,-2-15 0,0-17 0,0 0 0,0 0 0,3-21-40,-13-7-4,-5-4 0,1 4 0</inkml:trace>
  <inkml:trace contextRef="#ctx0" brushRef="#br0" timeOffset="150.0086">1502-778 118,'0'0'39,"23"17"0,-6-8 0,6 0-33,-5-9-1,7 2-5,3 3-5,-12-3-30,7-6-4,1 6 0,-6-4 0</inkml:trace>
  <inkml:trace contextRef="#ctx0" brushRef="#br0" timeOffset="297.017">1809-666 136,'-4'23'42,"-3"2"0,-2 1-7,-3 0-35,0-3 0,1-5 0,11 5 0,0-23-37,0 0-4,0 0-1,12-16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39.9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1D8700-D27B-4C73-B0BC-462EE89F6B49}" emma:medium="tactile" emma:mode="ink">
          <msink:context xmlns:msink="http://schemas.microsoft.com/ink/2010/main" type="inkDrawing"/>
        </emma:interpretation>
      </emma:emma>
    </inkml:annotationXML>
    <inkml:trace contextRef="#ctx0" brushRef="#br0">-721-975 119,'0'0'41,"0"0"2,-2 18 0,20 6-34,-18-24-9,-12 37 0,3-11 0,0 11 0,-3 6 0,3 4 0,-2 2 0,2 7 0,-3-1 0,1 1 0,1-5 0,3-2 0,5-8 0,2-6 0,0-7 0,2-10 0,-2-18 0,0 0 0,0 0 0,19-37 0,-3 1 0,-16-25 0,20 1-30,-17-8-15,6-1 0,-7 1 2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0.2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642D06F-CBBF-485E-80A2-D547C837547D}" emma:medium="tactile" emma:mode="ink">
          <msink:context xmlns:msink="http://schemas.microsoft.com/ink/2010/main" type="inkDrawing"/>
        </emma:interpretation>
      </emma:emma>
    </inkml:annotationXML>
    <inkml:trace contextRef="#ctx0" brushRef="#br0">-795-1028 108,'19'-24'41,"-19"24"1,36-11-1,-17-5-24,20 27-11,-9-8-6,11 13 0,-6-2 0,-2 7 0,-4 4 0,-10 5 0,-7 0 0,-10 3 0,-7-1 0,-7-4 0,-8-2 0,-1-6 0,-6-5 0,-1-6 0,2-4 0,-1-10 0,8 10 0,-4-17-21,23 12-24,-27-30-1,26 11 2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15.6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80591E-6085-483D-98A7-DCD5FAC0CD61}" emma:medium="tactile" emma:mode="ink">
          <msink:context xmlns:msink="http://schemas.microsoft.com/ink/2010/main" type="writingRegion" rotatedBoundingBox="8467,7683 8935,7683 8935,7880 8467,7880"/>
        </emma:interpretation>
      </emma:emma>
    </inkml:annotationXML>
    <inkml:traceGroup>
      <inkml:annotationXML>
        <emma:emma xmlns:emma="http://www.w3.org/2003/04/emma" version="1.0">
          <emma:interpretation id="{5408FA27-DD80-4471-AA1F-06725325D770}" emma:medium="tactile" emma:mode="ink">
            <msink:context xmlns:msink="http://schemas.microsoft.com/ink/2010/main" type="paragraph" rotatedBoundingBox="8467,7683 8935,7683 8935,7880 8467,7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3B372B-1ECC-437E-9D1E-DCCC707467F9}" emma:medium="tactile" emma:mode="ink">
              <msink:context xmlns:msink="http://schemas.microsoft.com/ink/2010/main" type="line" rotatedBoundingBox="8467,7683 8935,7683 8935,7880 8467,7880"/>
            </emma:interpretation>
          </emma:emma>
        </inkml:annotationXML>
        <inkml:traceGroup>
          <inkml:annotationXML>
            <emma:emma xmlns:emma="http://www.w3.org/2003/04/emma" version="1.0">
              <emma:interpretation id="{F4ECC67A-207F-4563-AA5F-90BA495D43C1}" emma:medium="tactile" emma:mode="ink">
                <msink:context xmlns:msink="http://schemas.microsoft.com/ink/2010/main" type="inkWord" rotatedBoundingBox="8467,7683 8935,7683 8935,7880 8467,7880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50</emma:literal>
                </emma:interpretation>
                <emma:interpretation id="interp3" emma:lang="en-US" emma:confidence="0">
                  <emma:literal>D</emma:literal>
                </emma:interpretation>
                <emma:interpretation id="interp4" emma:lang="en-US" emma:confidence="0">
                  <emma:literal>To</emma:literal>
                </emma:interpretation>
              </emma:one-of>
            </emma:emma>
          </inkml:annotationXML>
          <inkml:trace contextRef="#ctx0" brushRef="#br0">1125-42 32,'0'0'28,"0"0"4,0 0-3,0 0-7,0 0-2,0 0-3,0 0-1,0 0-3,0 0-1,6 20-4,-6-20-1,0 0-2,-18 8-1,18-8 0,0 0-1,-21 25 0,21-25-3,-21 19 0,21-19 0,-29 21 0,29-21 0,-26 20 0,26-20 0,-19 17 0,19-17 0,-20 9 0,20-9 0,-17 2 0,17-2 0,-16 0 0,16 0 0,-16-7 0,16 7 0,-16-14 0,16 14 0,-11-16 0,11 16 0,-5-18 0,5 18 0,-4-19 0,4 19 0,6-18 0,-6 18 0,7-15 0,-7 15 0,0 0 0,16-21 0,-16 21 0,0 0 0,19-18 0,-19 18 0,18-9 0,-18 9 0,17-7 0,-17 7 0,18-3 0,-18 3 0,21 1 0,-21-1 0,16 7 0,-16-7 0,16 9 0,-16-9 0,19 11 0,-19-11 0,18 10 0,-18-10 0,18 11 0,-18-11 0,17 16 0,-17-16 0,20 15 0,-20-15 0,21 16 0,-21-16 0,21 14 0,-21-14 0,25 13 0,-25-13 0,21 10 0,-21-10 0,18 7 0,-18-7 0,19 2 0,-19-2 0,18-5 0,-18 5 0,17-7 0,-17 7 0,18-11 0,-18 11 0,0 0 0,18-10 0,-18 10 0,0 0 0,9-20 0,-9 20 0,7-19 0,-7 19 0,7-26 0,-7 26 0,3-27 0,-3 27 0,0-21 0,0 21 0,-16-14 0,16 14 0,-19-7 0,19 7 0,-30-5 0,30 5 0,-28-2 0,28 2 0,-22 2 0,22-2 0,-26 7 0,26-7 0,-21 14 0,16 3 0,-17-8-29,22-9-13,-10 23-1,10-23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44.81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F88CFF-7810-460D-8077-59E3EEAA13A5}" emma:medium="tactile" emma:mode="ink">
          <msink:context xmlns:msink="http://schemas.microsoft.com/ink/2010/main" type="writingRegion" rotatedBoundingBox="3038,11417 19227,11621 19211,12892 3022,12688"/>
        </emma:interpretation>
      </emma:emma>
    </inkml:annotationXML>
    <inkml:traceGroup>
      <inkml:annotationXML>
        <emma:emma xmlns:emma="http://www.w3.org/2003/04/emma" version="1.0">
          <emma:interpretation id="{664D748D-9805-48F5-A609-26E613E704F6}" emma:medium="tactile" emma:mode="ink">
            <msink:context xmlns:msink="http://schemas.microsoft.com/ink/2010/main" type="paragraph" rotatedBoundingBox="3038,11417 19227,11621 19211,12892 3022,12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8170E8-7A07-46ED-A1A3-4C2E3E992896}" emma:medium="tactile" emma:mode="ink">
              <msink:context xmlns:msink="http://schemas.microsoft.com/ink/2010/main" type="line" rotatedBoundingBox="3038,11417 19227,11621 19211,12892 3022,12688"/>
            </emma:interpretation>
          </emma:emma>
        </inkml:annotationXML>
        <inkml:traceGroup>
          <inkml:annotationXML>
            <emma:emma xmlns:emma="http://www.w3.org/2003/04/emma" version="1.0">
              <emma:interpretation id="{1722F939-0466-45CE-84F4-0FFB7004B801}" emma:medium="tactile" emma:mode="ink">
                <msink:context xmlns:msink="http://schemas.microsoft.com/ink/2010/main" type="inkWord" rotatedBoundingBox="3030,12080 3165,12082 3163,12232 3028,12230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118 150 82,'-16'-2'37,"16"2"0,0 0 1,-16-12-24,16 12-3,0 0-4,0 0-2,0 0-2,0 0 0,0 0-1,0 0-1,18-6 1,-18 6-1,0 0 1,18-17-1,-18 17 0,10-21 0,-10 21 0,4-27 0,-4 27-1,-13-26 1,13 26 0,-24-14-1,6 12 1,2 6 1,-7 1-2,6 6 0,17-11 0,-23 24 0,23-24 0,-2 27 0,2-27 0,16 14 0,-16-14 0,32 5 0,-15-9 0,-1-1 0,-16 5 0,27-21 0,-27 21 0,15-25 0,-15 25 0,4-26 0,-4 26 0,-4-19 0,4 19 0,0 0 0,0 0 0,-17-13 0,17 13 0,0 0 0,0 0 0,-16 20 0,16-20 0,0 0 0,0 0 0,-12 16 0,12-16 0,0 0 0,0 0 0,-18 7 0,18-7 0,-18 15-39,18-15-2,0 0-1,-21 16 1</inkml:trace>
        </inkml:traceGroup>
        <inkml:traceGroup>
          <inkml:annotationXML>
            <emma:emma xmlns:emma="http://www.w3.org/2003/04/emma" version="1.0">
              <emma:interpretation id="{45F1CD01-4867-441A-A1E0-8CA1492A810B}" emma:medium="tactile" emma:mode="ink">
                <msink:context xmlns:msink="http://schemas.microsoft.com/ink/2010/main" type="inkWord" rotatedBoundingBox="4530,11624 5501,11637 5487,12694 4517,12682"/>
              </emma:interpretation>
              <emma:one-of disjunction-type="recognition" id="oneOf1">
                <emma:interpretation id="interp5" emma:lang="en-US" emma:confidence="0">
                  <emma:literal>on</emma:literal>
                </emma:interpretation>
                <emma:interpretation id="interp6" emma:lang="en-US" emma:confidence="0">
                  <emma:literal>fon</emma:literal>
                </emma:interpretation>
                <emma:interpretation id="interp7" emma:lang="en-US" emma:confidence="0">
                  <emma:literal>ton</emma:literal>
                </emma:interpretation>
                <emma:interpretation id="interp8" emma:lang="en-US" emma:confidence="0">
                  <emma:literal>ton,</emma:literal>
                </emma:interpretation>
                <emma:interpretation id="interp9" emma:lang="en-US" emma:confidence="0">
                  <emma:literal>fon,</emma:literal>
                </emma:interpretation>
              </emma:one-of>
            </emma:emma>
          </inkml:annotationXML>
          <inkml:trace contextRef="#ctx0" brushRef="#br0" timeOffset="2025.1158">1490 442 103,'0'0'38,"3"19"1,-3-19 0,0 0-29,32 9-1,-13-9-3,15 3-2,-4-6-1,12 3-1,-3-4 0,0 2-2,9 1-4,-8-8-5,17 4-29,-20 5-3,-5-4 2,-2 4-2</inkml:trace>
          <inkml:trace contextRef="#ctx0" brushRef="#br0" timeOffset="1736.0993">1626-330 96,'-2'-21'36,"2"21"-1,14-18 4,-12 1-27,28 13-3,-4-10-1,20 9-3,-3-7 0,13 6-2,0-2 0,8 4-1,0 2 0,-3 1-4,3 6-2,-15-9-7,10 11-26,-19 7-3,-13 2 1,-11 9-1</inkml:trace>
          <inkml:trace contextRef="#ctx0" brushRef="#br0" timeOffset="1037.0592">2007-173 99,'-16'-9'36,"-10"-4"3,6 6-2,-13 11-24,-8-11-3,18 16-1,-16-4-3,7 13-2,-3 6-2,9 9-2,-4 3 0,10 6 0,4-2 0,9 4 0,11-3 0,6-5 0,13-6 0,7-7 0,6-5 0,6-6 0,0-7 0,1-8 0,1-4 0,2-4 0,-4-5 0,-3-5 0,-4-2 0,-5-5 0,-5-7 0,-2 0 0,-9-2 0,-7-1 0,-9 1 0,-5 3 0,-10 6 0,-6 2 0,-2 12 0,-3 5 0,-4 5 0,-2 4 0,6 9 0,-5-7 0,26 23-23,7-25-19,-18 22 0,18-22 1,16 14-1</inkml:trace>
          <inkml:trace contextRef="#ctx0" brushRef="#br0" timeOffset="1428.0816">1993-451 113,'0'0'38,"-34"0"2,34 0-1,-19 24-28,-6-13-2,20 17-4,-9 0-5,3 13 0,1 4 0,4 13 0,-4 4 0,1 5 0,2 1 0,1 1 0,5-3 0,2-1 0,1-5 0,0-9 0,0-7 0,0-12 0,3-2 0,-3-11 0,3-3 0,-5-16 0,0 0-21,0 0-21,2-42-1,-4 6 2,-5-11-1</inkml:trace>
          <inkml:trace contextRef="#ctx0" brushRef="#br0" timeOffset="3179.1818">2213 428 51,'0'0'34,"0"0"1,0 0-2,0 0-7,-21-18-5,21 18-6,0 0-3,0 0-3,0 0-2,0 0-1,0 0 0,-1 21-6,1-21 0,-8 22 0,8-22 0,0 29 0,0-29 0,-3 29 0,3-29 0,0 19 0,0-19 0,0 0 0,0 0 0,26-9 0,-10-5 0,2-5 0,5-2 0,0 0 0,0-2 0,1 2 0,-4 5 0,-20 16 0,25-16 0,-25 16 0,10 16 0,-6 0 0,-2 3 0,1 4 0,-1 3 0,3 2 0,-1 0 0,-1-5 0,2-3 0,-3-3 0,0 1 0,-2-18 0,19 8-32,-19-8-10,0 0 0,20-22-1</inkml:trace>
        </inkml:traceGroup>
        <inkml:traceGroup>
          <inkml:annotationXML>
            <emma:emma xmlns:emma="http://www.w3.org/2003/04/emma" version="1.0">
              <emma:interpretation id="{1B127AE7-3B45-44A8-A751-F17EAB0C2B05}" emma:medium="tactile" emma:mode="ink">
                <msink:context xmlns:msink="http://schemas.microsoft.com/ink/2010/main" type="inkWord" rotatedBoundingBox="6940,12096 10581,12141 10573,12769 6932,12723"/>
              </emma:interpretation>
              <emma:one-of disjunction-type="recognition" id="oneOf2">
                <emma:interpretation id="interp10" emma:lang="en-US" emma:confidence="1">
                  <emma:literal>preserves</emma:literal>
                </emma:interpretation>
                <emma:interpretation id="interp11" emma:lang="en-US" emma:confidence="0">
                  <emma:literal>preserve)</emma:literal>
                </emma:interpretation>
                <emma:interpretation id="interp12" emma:lang="en-US" emma:confidence="0">
                  <emma:literal>preserved</emma:literal>
                </emma:interpretation>
                <emma:interpretation id="interp13" emma:lang="en-US" emma:confidence="0">
                  <emma:literal>preserve}</emma:literal>
                </emma:interpretation>
                <emma:interpretation id="interp14" emma:lang="en-US" emma:confidence="0">
                  <emma:literal>preserve]</emma:literal>
                </emma:interpretation>
              </emma:one-of>
            </emma:emma>
          </inkml:annotationXML>
          <inkml:trace contextRef="#ctx0" brushRef="#br0" timeOffset="4150.2371">3912 138 113,'-2'-26'40,"2"26"1,7-21-1,-2 5-31,18 12-2,-5-5-2,12 6-5,2 1 0,5 6 0,0 3 0,0 9 0,-11 3 0,-6 7 0,-8 4 0,-10 5 0,-6 0 0,-10 2 0,-7-3 0,-2-3 0,-3-4 0,-1-6 0,-1-9 0,1-7 0,4-3 0,-1-16 0,24 14 0,-37-18-43,22-3-1,5 0 2,6-2-2</inkml:trace>
          <inkml:trace contextRef="#ctx0" brushRef="#br0" timeOffset="3841.2197">3966 184 115,'0'0'41,"0"0"2,0 0-2,0 0-30,0 0-7,-5 28-4,3 3 0,-7 3 0,4 5 0,0 3 0,0 5 0,-1-1 0,3-2 0,-1-6 0,2-4 0,4-3 0,-4-9 0,8 0 0,-6-22-16,0 0-26,-6-28-1,6 2 1,-3-11-1</inkml:trace>
          <inkml:trace contextRef="#ctx0" brushRef="#br0" timeOffset="4535.2594">4466 171 107,'14'18'39,"-14"-18"1,7 23-1,-7-23-27,-2 23-5,-5-8-2,7 7-2,-3-5 0,4 1-3,-1-18 0,-3 23 0,3-23 0,0 0 0,0 0 0,10-18 0,-4-3 0,3-2 0,-2-3 0,5-2 0,4 1 0,-2 4 0,4 1 0,1 4 0,2 6 0,-1 1 0,8 13 0,-28-2-17,39-5-24,-20 15-1,-19-10 1,14 35-1</inkml:trace>
          <inkml:trace contextRef="#ctx0" brushRef="#br0" timeOffset="4864.2782">4872 330 92,'16'-11'37,"7"0"0,-2-6 2,-7-11-27,18 15-1,-13-15-5,8 9-1,-10-7-1,-3 5-1,-8-2-1,-6 7 0,0 16 0,-21-21 1,-1 19-3,-6 9 0,-4 7 0,2 7 0,0 6 0,4 4 0,3 3 0,9 1 0,3-2 0,11-1 0,7-4 0,7-7 0,8 0 0,-3-21-9,16-2-31,-5-5-2,0-7 1,0-3-1</inkml:trace>
          <inkml:trace contextRef="#ctx0" brushRef="#br0" timeOffset="5285.3023">5534 70 123,'0'0'41,"0"0"1,-18-9 0,18 9-35,-39 3-7,22 3 0,-5-5 0,5 8 0,-1-4 0,18-5 0,-26 16 0,26-16 0,-11 23 0,11-23 0,9 30 0,3-13 0,4 1 0,7 3 0,-3-2 0,2-1 0,0 0 0,-6-4 0,-16-14 0,15 24 0,-15-24 0,-31 18 0,1-11 0,-7-2 0,-2 2 0,-5-7 0,8 11 0,-13-22-19,24 13-23,9-2-1,16 0 1,0 0-1</inkml:trace>
          <inkml:trace contextRef="#ctx0" brushRef="#br0" timeOffset="5676.3246">5786 275 97,'28'-3'38,"-28"3"0,32-9 1,-9 7-27,-18-14-2,13 9-6,-4-9 0,-14 16-2,18-29-1,-16 13 0,-4-2 0,2 18 0,-20-24 0,5 16 1,-7 5-1,3 6 2,-6 5-3,4 4 0,-2 5 0,7 6 0,7 4 0,8 1 0,2 2 0,10-1 0,8 1 0,6-7 0,9 4-6,-10-22-20,8 2-14,3-9-2,-1-8 2,-2-6-1</inkml:trace>
          <inkml:trace contextRef="#ctx0" brushRef="#br0" timeOffset="5934.3394">6116 298 115,'0'0'40,"0"0"3,0 0-2,0 0-31,0 0-4,2-16-6,-2 16 0,14-26 0,-1 8 0,-3-3 0,4-2 0,6 0 0,1 2 0,0 4 0,2 1 0,3 11 0,-8-9 0,19 14-41,-17 7-1,-20-7-1,26 24 2</inkml:trace>
          <inkml:trace contextRef="#ctx0" brushRef="#br0" timeOffset="6715.3841">6542 217 110,'0'0'41,"0"0"0,0 0 1,23-5-29,-23 5-5,0 0-8,0 0 0,-2 16 0,2-16 0,0 28 0,-2-11 0,7 4 0,-3 1 0,5-1 0,-1-4 0,1-1 0,-7-16 0,23 16 0,-8-16 0,3-5 0,5-10 0,-2-6 0,4-1 0,0-7 0,-2 1 0,-2 2 0,-2 5 0,-6 2 0,-13 19 0,17-22 0,-17 22 0,0 0 0,16 20-7,-16-20-4,9 24 0,-9-24 0,9 28 3,-9-28 2,9 27 2,-9-27 4,8 16 3,-8-16 2,18 7 2,0 0 0,-18-7-1,37-11-1,-18 1-1,8 1-1,-4-7-1,0-2-1,-4-3 1,-3 2-1,-11-4 0,-1 6 1,-8-1 0,4 18-1,-18-21 1,18 21 0,-31 5 0,11 9-2,-1 6 0,3 6 0,4 0 0,4 6 0,1 0 0,7-1 0,7-3 0,8-7 0,8 1-2,-3-22-13,12 3-25,3-6-1,4-12 0,4-4-1</inkml:trace>
          <inkml:trace contextRef="#ctx0" brushRef="#br0" timeOffset="7044.4029">7474 59 124,'0'0'42,"0"0"0,0 0 1,0 0-39,0 0-4,0 0 0,0 0 0,0 0 0,-13 19 0,13-19 0,13 23 0,-3-7 0,1 0 0,1 5 0,1-2 0,-1 4 0,-3-2 0,-2 4 0,-5-4 0,-4 2 0,-7-4 0,-2-1 0,-4-3 0,-3-2 0,0-1 0,-8-12 0,26 0-23,-30 7-20,10-5-2,1-4 1</inkml:trace>
        </inkml:traceGroup>
        <inkml:traceGroup>
          <inkml:annotationXML>
            <emma:emma xmlns:emma="http://www.w3.org/2003/04/emma" version="1.0">
              <emma:interpretation id="{B14240E0-938E-4B26-A050-432EFA89C4F3}" emma:medium="tactile" emma:mode="ink">
                <msink:context xmlns:msink="http://schemas.microsoft.com/ink/2010/main" type="inkWord" rotatedBoundingBox="12003,11530 14113,11556 14098,12789 11987,12763"/>
              </emma:interpretation>
              <emma:one-of disjunction-type="recognition" id="oneOf3">
                <emma:interpretation id="interp15" emma:lang="en-US" emma:confidence="1">
                  <emma:literal>fiber</emma:literal>
                </emma:interpretation>
                <emma:interpretation id="interp16" emma:lang="en-US" emma:confidence="0">
                  <emma:literal>filer</emma:literal>
                </emma:interpretation>
                <emma:interpretation id="interp17" emma:lang="en-US" emma:confidence="0">
                  <emma:literal>file</emma:literal>
                </emma:interpretation>
                <emma:interpretation id="interp18" emma:lang="en-US" emma:confidence="0">
                  <emma:literal>fibber</emma:literal>
                </emma:interpretation>
                <emma:interpretation id="interp19" emma:lang="en-US" emma:confidence="0">
                  <emma:literal>fiver</emma:literal>
                </emma:interpretation>
              </emma:one-of>
            </emma:emma>
          </inkml:annotationXML>
          <inkml:trace contextRef="#ctx0" brushRef="#br0" timeOffset="14770.8448">8965 189 115,'0'0'39,"0"0"2,25-5-2,-25 5-33,23-6-2,5-2-1,11 2 0,5-2-1,4 1-3,1 0-1,-3-8-4,11 21-15,-8-8-18,-10 0-2,-4 6 1,-7-2-1</inkml:trace>
          <inkml:trace contextRef="#ctx0" brushRef="#br0" timeOffset="14553.8324">9534-345 90,'14'-30'38,"-14"30"0,-4-25 2,-13 6-27,17 19-2,-13-21-1,13 21-3,-26-14-2,10 10-2,-12 1-3,1 8 0,-8-1 0,-2 6 0,0 2 0,1 3 0,1 2 0,7 1 0,5-1 0,4 4 0,10 0 0,3 8 0,3 2 0,3 6 0,7 3 0,2 6 0,3 0 0,6 5 0,1 0 0,4 3 0,0-1 0,-2 5 0,-1-2 0,-1 0 0,-5 1 0,-3-1 0,-4-2 0,-5-4 0,-6-7 0,2-6 0,-5-5 0,0-6 0,-3-3 0,10-23 0,-34 20 0,13-20 0,2-6 0,-10-6 0,6 0 0,-8-11 0,8 11 0,-18-15-36,20 1-8,-4-4 0,2 0 1</inkml:trace>
          <inkml:trace contextRef="#ctx0" brushRef="#br0" timeOffset="15000.8578">9744 112 118,'0'0'41,"2"15"0,-2-15 0,8 30-34,-13-14-3,5 7-1,0-2-3,-2 4 0,4-2 0,-2-8 0,2 6-5,-2-21-16,0 0-20,0 0-1,-14-15 1,14-6-1</inkml:trace>
          <inkml:trace contextRef="#ctx0" brushRef="#br0" timeOffset="15166.8674">9746-157 124,'0'0'37,"0"0"2,0 0-4,-9 17-39,25 1-20,-4-2-15,-12-16 0,19 28 1,-19-28-2</inkml:trace>
          <inkml:trace contextRef="#ctx0" brushRef="#br0" timeOffset="15741.9003">10084-538 113,'0'0'41,"0"0"2,-7 31-1,-7-4-30,7 23-8,-5 0-4,7 16 0,-6 1 0,7 9 0,-6-2 0,5 3 0,-1-5 0,6-4 0,0-4 0,4-8 0,-6-7 0,4-12 0,3-7 0,-3-7 0,3-7 0,-5-16 0,0 0 0,14-20 0,-7-8 0,0-5 0,6-6 0,1-5 0,-4 0 0,5 4 0,-5 5 0,3 7 0,-3 10 0,-10 18 0,20-16 0,-20 16 0,21 12 0,-9 4 0,0 5 0,3 4 0,-3 5 0,-2 1 0,-2 3 0,-5 1 0,-5-3 0,-3-4 0,-4-2 0,-8-5 0,-3-5 0,-3-9 0,2 0 0,-5-14 0,26 7-2,-45 0-41,29-11-2,6-4 2,10 15-1</inkml:trace>
          <inkml:trace contextRef="#ctx0" brushRef="#br0" timeOffset="16099.9208">10489 175 107,'0'0'38,"23"-7"2,-23 7 0,7-21-34,10 14 0,-11-11-1,8 2-2,-5-6-1,-1 0 0,-2 1 0,-3 2 0,-6 1 0,3 18-2,-16-15 0,16 15 0,-32 17 0,14 4 0,2 2 0,-1 5 0,3 4 0,0 5 0,8-2 0,8-3 0,5-4 0,4 0 0,5-5 0,3-6 0,6 4 0,-8-28-15,13 9-26,-5-7-2,0-4 1,-2-3-1</inkml:trace>
          <inkml:trace contextRef="#ctx0" brushRef="#br0" timeOffset="16342.9347">10783 294 111,'0'0'41,"0"0"1,0 0-1,-15-3-32,15 3-2,1-28-3,6 8-4,-7-2 0,0-1 0,4-5 0,1 1 0,6 3 0,6-3 0,8 10 0,0-4 0,15 14 0,-8-9-37,14 7-5,4 6-1,-3 3 0</inkml:trace>
        </inkml:traceGroup>
        <inkml:traceGroup>
          <inkml:annotationXML>
            <emma:emma xmlns:emma="http://www.w3.org/2003/04/emma" version="1.0">
              <emma:interpretation id="{A9ED9096-A9BB-4041-98BA-11685CCFF636}" emma:medium="tactile" emma:mode="ink">
                <msink:context xmlns:msink="http://schemas.microsoft.com/ink/2010/main" type="inkWord" rotatedBoundingBox="15551,12038 19222,12084 19211,12892 15541,12846"/>
              </emma:interpretation>
              <emma:one-of disjunction-type="recognition" id="oneOf4">
                <emma:interpretation id="interp20" emma:lang="en-US" emma:confidence="1">
                  <emma:literal>sequences</emma:literal>
                </emma:interpretation>
                <emma:interpretation id="interp21" emma:lang="en-US" emma:confidence="0">
                  <emma:literal>Sequences</emma:literal>
                </emma:interpretation>
                <emma:interpretation id="interp22" emma:lang="en-US" emma:confidence="0">
                  <emma:literal>sequence</emma:literal>
                </emma:interpretation>
                <emma:interpretation id="interp23" emma:lang="en-US" emma:confidence="0">
                  <emma:literal>sequenced</emma:literal>
                </emma:interpretation>
                <emma:interpretation id="interp24" emma:lang="en-US" emma:confidence="0">
                  <emma:literal>sequencer</emma:literal>
                </emma:interpretation>
              </emma:one-of>
            </emma:emma>
          </inkml:annotationXML>
          <inkml:trace contextRef="#ctx0" brushRef="#br0" timeOffset="17062.9759">12903-6 65,'0'0'38,"20"-14"1,-20 14 2,-11-19-18,11 19-5,0 0-4,0 0-4,-19 0-3,19 0-7,-34 8 0,11 1 0,-3 0 0,-2 3 0,-2 1 0,3 1 0,2 0 0,6-2 0,1 0 0,18-12 0,-12 20 0,12-20 0,9 22 0,-9-22 0,19 30 0,-5-10 0,6 1 0,-3 2 0,-2 3 0,-5 4 0,-5-4 0,-5 0 0,-1-1 0,-6-4 0,-4 0 0,-10-7 0,-6-1 0,-1-10 0,-2 2 0,2-5 0,3 2 0,-7-11 0,32 9-7,-33 6-37,33-6-1,0 0 1,0-20 0</inkml:trace>
          <inkml:trace contextRef="#ctx0" brushRef="#br0" timeOffset="17471.9993">13069 228 109,'18'-9'39,"-18"9"0,14-16 1,4 7-36,-18 9-1,32-23 0,-18 8 0,2 4-1,-4-7 0,-12 18 0,16-29 0,-9 13-1,-7 0 0,0 16 0,-14-23 1,14 23 0,-25-7-2,9 14 0,-5 5 0,0 11 0,-9 4 0,0 4 0,5 4 0,2 4 0,9 0 0,7-1 0,5-1 0,7-7 0,11 0 0,2-7 0,12 1 0,-2-15 0,11 16-13,-14-18-29,12-5-2,-5-8 1,-1-1 0</inkml:trace>
          <inkml:trace contextRef="#ctx0" brushRef="#br0" timeOffset="17966.0276">13620 161 109,'-2'-18'41,"2"18"1,-17-3-1,-4 3-33,21 0-1,-39 24-2,19-3-3,-6-3-2,8 7 0,-3-8 0,3 3 0,8-5 0,10-15 0,-4 18 0,4-18 0,18-2 0,-18 2 0,37-17 0,-12 4 0,3-4 0,0 1 0,-1 0 0,-4 0 0,-4 6 0,-1 1 0,-18 9 0,21-4 0,-21 4 0,-4 29 0,-8-5 0,0 10 0,-4 4 0,0 13 0,-4 2 0,3 5 0,-1-2 0,6-1 0,3-6 0,7-5 0,6-6 0,-1-10 0,4-5 0,-7-23 0,28 20 0,-10-29 0,12 0 0,-12-21 0,24 4-32,-12-8-13,2-6-1,-4-4 2</inkml:trace>
          <inkml:trace contextRef="#ctx0" brushRef="#br0" timeOffset="18331.0484">13987 98 113,'0'0'42,"0"0"2,0 0-2,-31 5-34,25 16-2,-10-3-6,6 10 0,-8 0 0,9 5 0,-3-3 0,8 2 0,6-4 0,3-4 0,4-3 0,-9-21 0,34 18 0,-11-25 0,10-5 0,3-13 0,-3-3 0,4-5 0,-3-1 0,-6-6 0,6 15-4,-26-8-30,8 12-9,-9 5-1,-7 16 1,0 0 0</inkml:trace>
          <inkml:trace contextRef="#ctx0" brushRef="#br0" timeOffset="18695.0693">14344 175 76,'16'9'36,"-16"-9"0,32-6 1,-13 8-25,-3-16-5,14 9-1,-14-11-1,5 4-1,-5-9-1,-16 21 1,16-35-1,-16 35-1,-6-32 1,6 32-1,-31-12 0,9 15 0,-13 6 1,7 14 0,-7 5 0,1 12 1,-3 2-2,14 6-2,4-4 0,8 2 0,9-4 0,6-7 0,5-5 0,6-14 0,17 1-7,-16-26-13,11 11-21,1-7-3,0-6 2,2 1 0</inkml:trace>
          <inkml:trace contextRef="#ctx0" brushRef="#br0" timeOffset="19053.0897">14722 279 113,'0'0'41,"0"0"1,0 0 0,0 0-35,0 0-3,15 1-1,-15-1 0,0 0-3,18 0 0,-18 0 0,32-17 0,-9 6 0,-2-3 0,4 0 0,-6 0 0,1 4 0,-5 6 0,-15 4 0,0 0 0,15 25 0,-22-8 0,-1 6 0,8 2 0,-1 1 0,-3-1 0,1-8 0,3 4 0,0-21 0,3 25 0,-3-25-3,0 0-33,0 0-7,18-2-2,-18 2 2</inkml:trace>
          <inkml:trace contextRef="#ctx0" brushRef="#br0" timeOffset="19463.1131">15306 196 15,'0'0'27,"0"0"3,0 0 5,0 0-13,-21-3-4,21 3 3,0 0 2,5 24-3,-5-24-4,0 0-4,-21 16-3,19 0-2,2-16-7,-19 24 0,19-24 0,-22 34 0,10-13 0,0 2 0,-1 1 0,1 4 0,-2 2 0,7-2 0,3-1 0,3-3 0,2-3 0,-1-21 0,23 27 0,-5-27 0,14 3 0,-15-26-21,15 8-22,-2-6-1,0-2 1,2 0 0</inkml:trace>
          <inkml:trace contextRef="#ctx0" brushRef="#br0" timeOffset="19843.1348">15560 361 110,'0'0'40,"0"0"1,0 0-2,23-17-33,-2 13-3,-3-6 0,3 1-2,0-5 0,0-2 0,-1 0-1,-3-1 1,-4-3-1,-4 3 1,-4-3-1,-2 4 1,-3 16-1,-10-21 1,10 21 0,-27-1 1,4 8 1,1 8-3,-5 3 0,1 7 0,-1 3 0,9 2 0,3 1 0,2 1 0,4 1 0,9-3 0,7-3 0,2-6 0,11-4 0,-4-13-4,15 10-11,-2-20-27,4-4-1,1-4 1,-3-2-1</inkml:trace>
          <inkml:trace contextRef="#ctx0" brushRef="#br0" timeOffset="20369.165">16192 92 107,'0'0'42,"0"0"1,0 0 0,0 0-33,-18-15-2,18 15-6,0 0-2,0 0 0,-23 19 0,23-19 0,-24 19 0,24-19 0,-25 27 0,25-27 0,-18 28 0,18-28 0,-7 26 0,7-26 0,2 30 0,-2-30 0,12 30 0,-6-11 0,-1 0 0,0 1 0,1 3 0,2-1 0,-2 3 0,-1 3 0,2-3 0,2 1 0,-6-5 0,3 2 0,-3-5 0,-1-1 0,-2-17 0,0 27 0,0-27 0,-26 24 0,4-13 0,-4 1 0,-1 4 0,-1-4 0,0 4 0,-4-9 0,13 12 0,-10-13-29,29-6-16,0 0-1,0 0 1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14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74B2EC-259F-4C03-96D1-379083554106}" emma:medium="tactile" emma:mode="ink">
          <msink:context xmlns:msink="http://schemas.microsoft.com/ink/2010/main" type="inkDrawing" rotatedBoundingBox="8409,7700 8645,8699 7620,8941 7384,7942" hotPoints="8352,8616 7780,8239 7959,7578 8530,7955" semanticType="enclosure" shapeName="Ellipse">
            <msink:destinationLink direction="with" ref="{6CB654C3-EA37-4E44-AED9-B165237FF2B4}"/>
          </msink:context>
        </emma:interpretation>
      </emma:emma>
    </inkml:annotationXML>
    <inkml:trace contextRef="#ctx0" brushRef="#br0">-15 905 94,'0'0'38,"4"18"2,-4-18-1,0 0-27,0 0-3,0 0-2,0 0-2,0 0 0,0 0-1,0 0-2,16 3-2,-16-3 0,28-1 0,-12 1 0,8 0 0,3 0 0,6-2 0,6-5 0,2 3 0,3-6 0,5-1 0,-3-1 0,-5 5 0,-8-5 0,-4 1 0,-8 8 0,-5-6 0,-16 9 0,0 0 0,0 0 0,0 0 0,0 0 0,0 0 0,0 0 0,0 0 0,0 0 0,0 0 0,5-18 0,-5 18 0,0 0 0,-11-24 0,11 24 0,-15-25 0,4 7 0,0 1 0,1-1 0,-3-3 0,1-3 0,-2-1 0,0-3 0,1-4 0,-1-1 0,4-2 0,-3-4 0,3 2 0,1-3 0,2 3 0,2 4 0,-1 3 0,5 3 0,1 4 0,1 2 0,1 2 0,0 1 0,5 1 0,2-2 0,3-3 0,4 1 0,2-1 0,1-1 0,2 3 0,2 3 0,-3 1 0,-1 7 0,-1 2 0,-1 5 0,1 2 0,-2 4 0,3 1 0,1 2 0,3 4 0,1-2 0,6 5 0,-3-2 0,3 5 0,-5 1 0,1 5 0,-5 5 0,0 0 0,-5 4 0,-3 3 0,-4 0 0,-8 2 0,3 3 0,-2 1 0,-2-3 0,-7 3 0,-2-2 0,-5-1 0,-4 1 0,4-2 0,-2-2 0,-4-4 0,3-2 0,1-5 0,5-3 0,3-3 0,8-18 0,-4 30 0,4-30 0,4 19 0,-4-19 0,8 16 0,-8-16 0,16 14 0,-16-14 0,27 14 0,-27-14 0,33 16 0,-10-7 0,-2-4 0,8 5 0,-3-4 0,1-3 0,-3 1 0,1-4 0,-2 0 0,-2 0 0,-3-2 0,-18 2 0,24-5 0,-24 5 0,11-16 0,-11 16 0,-3-28 0,11 12-36,-18-5-7,-3-2-1,-2-2 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01.6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6B186A-0861-4794-8B17-6C8F64A4258E}" emma:medium="tactile" emma:mode="ink">
          <msink:context xmlns:msink="http://schemas.microsoft.com/ink/2010/main" type="writingRegion" rotatedBoundingBox="11346,8610 12783,9527 12320,10253 10883,9336"/>
        </emma:interpretation>
      </emma:emma>
    </inkml:annotationXML>
    <inkml:traceGroup>
      <inkml:annotationXML>
        <emma:emma xmlns:emma="http://www.w3.org/2003/04/emma" version="1.0">
          <emma:interpretation id="{DD8F58E1-19B2-4C97-93FE-86F8BCE4724F}" emma:medium="tactile" emma:mode="ink">
            <msink:context xmlns:msink="http://schemas.microsoft.com/ink/2010/main" type="paragraph" rotatedBoundingBox="11346,8610 12783,9527 12320,10253 10883,9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949A6A-E795-427F-8FC0-B3C9B265E288}" emma:medium="tactile" emma:mode="ink">
              <msink:context xmlns:msink="http://schemas.microsoft.com/ink/2010/main" type="line" rotatedBoundingBox="11346,8610 12783,9527 12320,10253 10883,9336"/>
            </emma:interpretation>
          </emma:emma>
        </inkml:annotationXML>
        <inkml:traceGroup>
          <inkml:annotationXML>
            <emma:emma xmlns:emma="http://www.w3.org/2003/04/emma" version="1.0">
              <emma:interpretation id="{E0A4E445-212D-4E63-81FF-641B0364D0E8}" emma:medium="tactile" emma:mode="ink">
                <msink:context xmlns:msink="http://schemas.microsoft.com/ink/2010/main" type="inkWord" rotatedBoundingBox="11346,8610 12783,9527 12320,10253 10883,9336">
                  <msink:destinationLink direction="with" ref="{6CB654C3-EA37-4E44-AED9-B165237FF2B4}"/>
                </msink:context>
              </emma:interpretation>
              <emma:one-of disjunction-type="recognition" id="oneOf0">
                <emma:interpretation id="interp0" emma:lang="en-US" emma:confidence="0">
                  <emma:literal>Topes</emma:literal>
                </emma:interpretation>
                <emma:interpretation id="interp1" emma:lang="en-US" emma:confidence="0">
                  <emma:literal>Tope.</emma:literal>
                </emma:interpretation>
                <emma:interpretation id="interp2" emma:lang="en-US" emma:confidence="0">
                  <emma:literal>Tope</emma:literal>
                </emma:interpretation>
                <emma:interpretation id="interp3" emma:lang="en-US" emma:confidence="0">
                  <emma:literal>Toper</emma:literal>
                </emma:interpretation>
                <emma:interpretation id="interp4" emma:lang="en-US" emma:confidence="0">
                  <emma:literal>Toped</emma:literal>
                </emma:interpretation>
              </emma:one-of>
            </emma:emma>
          </inkml:annotationXML>
          <inkml:trace contextRef="#ctx0" brushRef="#br0">62 0 100,'0'0'40,"0"0"2,0 0 0,0 0-29,11 18-3,-22 1-2,11 21-8,-5-1 0,3 14 0,0 1 0,-1 8 0,-4-3 0,7-1 0,-2-5 0,2-2 0,0-14 0,3-2 0,-4-10 0,4-6 0,-1-3 0,-2-16 0,0 0 0,0 0 0,0 0 0,-14-30-37,7 2-7,-6-11-2,-1-7 1</inkml:trace>
          <inkml:trace contextRef="#ctx0" brushRef="#br0" timeOffset="294.0168">-266 63 85,'0'0'37,"0"0"2,-20 4 2,20-4-22,0 0-10,0 0-2,27-9 0,3 4-3,2-9 0,15 1-1,3-4-3,10 3 0,5-2 0,0 4 0,4 1 0,-2 6 0,-1 5 0,-5-2 0,3 7 0,-13-12-8,7 23-15,-15-12-19,-10 1-1,-15 5 2,-18-10-1</inkml:trace>
          <inkml:trace contextRef="#ctx0" brushRef="#br0" timeOffset="1395.0798">729 483 86,'0'0'40,"18"12"1,-18-12 2,0 0-19,12 25-14,-12-25 1,-1 39-11,-6-15 0,5 11 0,-2 1 0,3 2 0,-3 1 0,4 0 0,-4-3 0,4-4 0,2-6 0,0-3 0,0-5 0,-2-18 0,2 21 0,-2-21 0,0 0 0,0 0 0,1-23 0,-4 2 0,-3-7 0,1-5 0,-2-11 0,0-2 0,2-2 0,-2 1 0,5 3 0,4 4 0,1 3 0,4 7 0,2 9 0,5 3 0,2 4 0,2 5 0,1 2 0,1 4 0,-1 3 0,6 5 0,-6 6 0,-3 1 0,-4 6 0,-3 3 0,-5 1 0,1 7 0,-10-7 0,-9 3 0,5-2 0,-4-6 0,-4-4 0,-1-4 0,-1-9 0,-8-7 0,8 5 0,-6-11 0,6 5 0,-3-8 0,22 16 0,-37-11-30,37 11-11,0 0-3,0 0 4,0 0-2</inkml:trace>
          <inkml:trace contextRef="#ctx0" brushRef="#br0" timeOffset="756.0433">382 522 108,'0'0'41,"-16"24"3,5-4-2,-8-10-31,17 17-4,-5-8-5,9 6-2,-4-6 0,5 4 0,5-6 0,-8-17 0,26 25 0,-10-22 0,3-4 0,2-6 0,4-9 0,0-5 0,0-4 0,-2-3 0,-8-4 0,-2 1 0,-10 1 0,-6 4 0,-10 6 0,-6 6 0,-4 4 0,-3 6 0,-4 8 0,1 4 0,3 6 0,3 1 0,7 4 0,16-19 0,-9 35-11,9-35-29,0 0-2,25 11-1,-2-17 1</inkml:trace>
          <inkml:trace contextRef="#ctx0" brushRef="#br0" timeOffset="2240.1281">1012 847 100,'0'0'38,"0"0"3,0 0-2,0 0-26,0 0-5,0 0-1,26 0-3,-6-4-2,4 3 1,1-1-3,3 0 0,-1-1 0,-1 1 0,-8 0 0,-18 2 0,21 0 0,-21 0 0,0 0 0,0 0 0,-19-3 0,3 6 0,-7 1 0,-2 4 0,0 1 0,1 2 0,-1-1 0,6 3 0,1-1 0,18-12 0,-21 19 0,21-19 0,0 0 0,16 11 0,-16-11 0,31 5 0,-13-1 0,3-3 0,-1 3 0,-3-1 0,-1-1 0,-16-2 0,20 5 0,-20-5 0,0 0-2,0 0-40,0 0-1,-21-7 1,21 7-1</inkml:trace>
          <inkml:trace contextRef="#ctx0" brushRef="#br0" timeOffset="1818.104">1102 731 103,'2'16'38,"-2"-16"4,0 0-2,0 0-27,0 0-3,0 0-1,-2 26-9,2-26 0,3 26 0,-1-8 0,2 3 0,1 0 0,0 2 0,1-2 0,-1 0 0,-2-3 0,1-2 0,-4-16 0,9 17 0,-9-17 0,0 0 0,0 0-4,0 0-34,-6-17-5,-2-1 0,-7-1 1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18.8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1E1D04-79E9-438B-B46B-71B6CBFC6FEF}" emma:medium="tactile" emma:mode="ink">
          <msink:context xmlns:msink="http://schemas.microsoft.com/ink/2010/main" type="writingRegion" rotatedBoundingBox="12821,8627 15543,6591 17157,8749 14435,10785"/>
        </emma:interpretation>
      </emma:emma>
    </inkml:annotationXML>
    <inkml:traceGroup>
      <inkml:annotationXML>
        <emma:emma xmlns:emma="http://www.w3.org/2003/04/emma" version="1.0">
          <emma:interpretation id="{71DEED28-DDC1-44E6-86CA-EBFE7D26B8C4}" emma:medium="tactile" emma:mode="ink">
            <msink:context xmlns:msink="http://schemas.microsoft.com/ink/2010/main" type="paragraph" rotatedBoundingBox="12821,8627 15543,6591 15798,6933 13076,8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F3BE80-C2AF-485E-AFDB-68728AF8ACA5}" emma:medium="tactile" emma:mode="ink">
              <msink:context xmlns:msink="http://schemas.microsoft.com/ink/2010/main" type="line" rotatedBoundingBox="12821,8627 15543,6591 15798,6933 13076,8968"/>
            </emma:interpretation>
          </emma:emma>
        </inkml:annotationXML>
        <inkml:traceGroup>
          <inkml:annotationXML>
            <emma:emma xmlns:emma="http://www.w3.org/2003/04/emma" version="1.0">
              <emma:interpretation id="{BA31ED8E-01EE-4079-B6B4-84F61AB2B360}" emma:medium="tactile" emma:mode="ink">
                <msink:context xmlns:msink="http://schemas.microsoft.com/ink/2010/main" type="inkWord" rotatedBoundingBox="12821,8627 15543,6591 15798,6933 13076,896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..... D</emma:literal>
                </emma:interpretation>
                <emma:interpretation id="interp2" emma:lang="en-US" emma:confidence="0">
                  <emma:literal>meet D</emma:literal>
                </emma:interpretation>
                <emma:interpretation id="interp3" emma:lang="en-US" emma:confidence="0">
                  <emma:literal>win</emma:literal>
                </emma:interpretation>
                <emma:interpretation id="interp4" emma:lang="en-US" emma:confidence="0">
                  <emma:literal>met D</emma:literal>
                </emma:interpretation>
              </emma:one-of>
            </emma:emma>
          </inkml:annotationXML>
          <inkml:trace contextRef="#ctx0" brushRef="#br0">1 253 64,'0'0'38,"0"0"1,0 0 1,3-18-17,13 27-7,-16-9-5,0 0-2,11-19-3,-11 19-1,28-21-1,-9 7-4,3-7 0,1-2 0,3 5-2,-8-20-13,8 9-25,-6 8-2,-8-2-1,-3 6 1</inkml:trace>
          <inkml:trace contextRef="#ctx0" brushRef="#br0" timeOffset="262.015">453-209 96,'23'-12'39,"-8"1"1,-15 11 0,46-16-32,-39-5-2,13 9-2,-4-9-1,5 3-2,2-3 0,-4 2 0,1 1-2,-1-3-2,8 12-6,-17-12-21,6 5-11,-16 16 1,27-26-1</inkml:trace>
          <inkml:trace contextRef="#ctx0" brushRef="#br0" timeOffset="504.0288">991-636 90,'25'-12'38,"-25"12"1,32-23 1,-8 16-30,-18-14-2,15 8-4,-5-4-1,3 1-3,0 4-1,-4-10-7,15 21-15,-11-10-17,-3-1 0,2 5 0,-18 7 0</inkml:trace>
          <inkml:trace contextRef="#ctx0" brushRef="#br0" timeOffset="744.0423">1425-958 67,'16'-12'41,"-16"12"-2,18-23 2,-18 23-13,17-24-18,3 11-2,-10-6-4,12 3 0,-3 0-3,0 2 0,1 2-3,-20 12-4,39-16-7,-39 16-27,30-14 0,-14 7 0,-16 7 0</inkml:trace>
          <inkml:trace contextRef="#ctx0" brushRef="#br0" timeOffset="984.0563">1927-1283 72,'30'-21'35,"-18"4"0,7 8 1,6-2-23,-14-10-5,15 5-5,-1-1-1,1-3-2,-1 6-3,-11-7-5,16 12-14,-5 1-14,-11-10 2,9 13-2,-12-13 1</inkml:trace>
          <inkml:trace contextRef="#ctx0" brushRef="#br0" timeOffset="1211.0692">2400-1601 90,'0'0'38,"0"0"0,21-12 1,-2 10-28,-10-19-3,16 12-3,-8-12-2,12 4-2,-6-1-2,-4-7-5,11 18-8,-30 7-23,28-21-3,-28 21 2,11-16-1</inkml:trace>
          <inkml:trace contextRef="#ctx0" brushRef="#br0" timeOffset="1785.1021">2393-1819 78,'-18'-2'42,"18"2"-1,-16-5 2,13 23-11,-13-29-22,16 11-1,0 0-9,0 0 0,19-5 0,-19 5 0,30-5 0,-7 1 0,7-3 0,0 4 0,0-3 0,5 3 0,-8 1 0,1 0 0,-5 2 0,-4 2 0,-19-2 0,27 4 0,-27-4 0,19 10 0,-19-10 0,11 19 0,-11-19 0,7 29 0,-4-7 0,-4 7 0,-6-1 0,-4 3 0,0 1 0,-4 1 0,8-1 0,-9-4 0,0-3 0,5-6 0,1 0 0,10-19 0,-9 23 0,9-23 0,0 0-12,0 0-34,0 0-1,0 0 1</inkml:trace>
        </inkml:traceGroup>
      </inkml:traceGroup>
    </inkml:traceGroup>
    <inkml:traceGroup>
      <inkml:annotationXML>
        <emma:emma xmlns:emma="http://www.w3.org/2003/04/emma" version="1.0">
          <emma:interpretation id="{71BB5781-383C-4E55-B72A-6DEB7A7C3A4F}" emma:medium="tactile" emma:mode="ink">
            <msink:context xmlns:msink="http://schemas.microsoft.com/ink/2010/main" type="paragraph" rotatedBoundingBox="15224,8333 15874,9773 14874,10225 14223,87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E1C4D7-85B5-41D1-90F3-069C70942C32}" emma:medium="tactile" emma:mode="ink">
              <msink:context xmlns:msink="http://schemas.microsoft.com/ink/2010/main" type="line" rotatedBoundingBox="15224,8333 15874,9773 14874,10225 14223,8785"/>
            </emma:interpretation>
          </emma:emma>
        </inkml:annotationXML>
        <inkml:traceGroup>
          <inkml:annotationXML>
            <emma:emma xmlns:emma="http://www.w3.org/2003/04/emma" version="1.0">
              <emma:interpretation id="{00374636-DDB6-4479-B1E6-BAB75D47E005}" emma:medium="tactile" emma:mode="ink">
                <msink:context xmlns:msink="http://schemas.microsoft.com/ink/2010/main" type="inkWord" rotatedBoundingBox="15224,8333 15874,9773 14874,10225 14223,8785"/>
              </emma:interpretation>
              <emma:one-of disjunction-type="recognition" id="oneOf1">
                <emma:interpretation id="interp5" emma:lang="en-US" emma:confidence="0">
                  <emma:literal>Grin</emma:literal>
                </emma:interpretation>
                <emma:interpretation id="interp6" emma:lang="en-US" emma:confidence="0">
                  <emma:literal>Gain</emma:literal>
                </emma:interpretation>
                <emma:interpretation id="interp7" emma:lang="en-US" emma:confidence="0">
                  <emma:literal>Grin,</emma:literal>
                </emma:interpretation>
                <emma:interpretation id="interp8" emma:lang="en-US" emma:confidence="0">
                  <emma:literal>Ton</emma:literal>
                </emma:interpretation>
                <emma:interpretation id="interp9" emma:lang="en-US" emma:confidence="0">
                  <emma:literal>coin</emma:literal>
                </emma:interpretation>
              </emma:one-of>
            </emma:emma>
          </inkml:annotationXML>
          <inkml:trace contextRef="#ctx0" brushRef="#br0" timeOffset="3180.1819">1985-128 102,'0'0'42,"0"0"0,-9 17 1,16 10-31,-19-12-2,15 19-6,-12-3-4,11 15 0,-7 0 0,7 10 0,-4 4 0,2 5 0,-2 0 0,4 5 0,-4 0 0,-1 2 0,-4-3 0,5-6 0,2-7 0,-4-8 0,6-8 0,-4-10 0,2-9 0,0-21 0,2 21 0,-2-21 0,0 0 0,-7-17 0,7 17 0,-4-20-45,3 1 0,-5-7 1,3-6 0</inkml:trace>
          <inkml:trace contextRef="#ctx0" brushRef="#br0" timeOffset="3635.2079">1720 39 68,'0'0'39,"0"0"-1,0 0 3,0 0-22,2-20-3,15 29-4,-17-9-4,20-9-1,-4-5 0,7 11-7,7-10 0,7 5 0,-4-1 0,6 0 0,-2-2 0,7 8 0,4-1 0,0-1 0,-8 5 0,1-2 0,1 4 0,-10-2 0,5 11 0,-21-18-4,5 23-35,-21 1-5,-5 4 0,-9 4 1</inkml:trace>
          <inkml:trace contextRef="#ctx0" brushRef="#br0" timeOffset="2732.1562">1962 188 45,'18'-5'36,"-18"5"2,0 0 1,15-7-10,-22-13-10,7 20-3,0 0-4,4-17-4,-4 17-2,-18-20-1,2 8-3,0 10-2,-5-1 0,-2 5 0,-1 3 0,-5 7 0,1 0 0,3 10 0,-5 4 0,2 4 0,3 1 0,6 6 0,3-2 0,9 4 0,2-4 0,5 0 0,5 1 0,11-7 0,2-4 0,6-4 0,6-5 0,2-6 0,2-4 0,5-6 0,3-11 0,-5-1 0,5-7 0,-1-6 0,-9-5 0,-4-3 0,-9-4 0,-8-2 0,-2 0 0,-11 3 0,-5 4 0,-9 4 0,-5 7 0,-4 5 0,0 7 0,1 6 0,-3 6 0,3-1 0,6 12 0,-7-19-3,25 5-37,0 0-5,0 0 1,0 0 1</inkml:trace>
          <inkml:trace contextRef="#ctx0" brushRef="#br0" timeOffset="4040.2311">1619 984 86,'-5'16'39,"5"-16"1,0 0 2,5 24-23,-5-24-7,0 0-2,0 0-3,34 0-7,-34 0 0,39-1 0,-18-3 0,11 2 0,1-3 0,8-2 0,3-2 0,-2-3 0,1 1 0,-1-3 0,11 7 0,-25-16-21,8 15-22,-12 2-1,-24 6 2,23-3-1</inkml:trace>
          <inkml:trace contextRef="#ctx0" brushRef="#br0" timeOffset="4550.2602">2414 933 119,'16'2'41,"-16"-2"3,0 0-2,14 17-33,-14-17-9,0 0 0,0 23 0,0-23 0,0 30 0,0-9 0,-2-3 0,2-1 0,4-1 0,-4-16 0,0 23 0,0-23 0,0 0 0,15-4 0,-15 4 0,25-31 0,-9 10 0,2-2 0,1 4 0,1-3 0,-5 8 0,1 6 0,-16 8 0,21 7 0,-17 10 0,5 10 0,-6 4 0,4 6 0,-1 2 0,-1 1 0,2-1 0,2-6 0,1-5 0,-6-8 0,3-5 0,-7-15 0,0 0 0,0 0-17,0 0-28,0-22-1,-11 2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2.0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F84443-8C3A-404B-8E0B-AD0A3BA1B1A0}" emma:medium="tactile" emma:mode="ink">
          <msink:context xmlns:msink="http://schemas.microsoft.com/ink/2010/main" type="inkDrawing"/>
        </emma:interpretation>
      </emma:emma>
    </inkml:annotationXML>
    <inkml:trace contextRef="#ctx0" brushRef="#br0">29 70 77,'0'0'36,"-16"11"1,16-11 2,-16-13-19,16 13-5,0 0-3,0 0-3,0 0-2,24 13-4,-24-13-3,29 0 0,-8-2 0,11 7 0,7-3 0,10 7 0,7-6 0,10 4 0,6-2 0,4 2 0,7-1 0,5-3 0,-1-1 0,1-4 0,4-3 0,-2 1 0,3-1 0,4 0 0,-5 1 0,2 4 0,-1-1 0,-4 2 0,2 1 0,-1 3 0,-5 1 0,0 1 0,-2-2 0,2 0 0,3-3 0,7 2 0,-5-3 0,2-1 0,0-1 0,-2-1 0,3-2 0,-11 1 0,1 3 0,-9-2 0,0 2 0,-7 2 0,0-2 0,-2 2 0,6-2 0,3 0 0,-2 1 0,8-2 0,-4-1 0,3 0 0,4-1 0,-3-1 0,-8 0 0,4 1 0,-7-1 0,-2 1 0,-2-2 0,2 1 0,-5 1 0,3-1 0,2 2 0,-1 2 0,-5-1 0,1 1 0,7-4 0,-4 4 0,-1 0 0,-4 0 0,-5 0 0,-4-2 0,0 2 0,-7 0 0,-7 0 0,-3 0 0,-11 0 0,-2 2 0,-3-2 0,-18 0 0,21-3 0,-21 3 0,0 0 0,0 0 0,16-2 0,-16 2 0,0 0 0,0 0 0,0 0 0,-18-27-21,18 27-21,-9-22-3,9 22 3,-21-30 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7.8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0A9C3A-6740-49BC-A8CB-DBA5FE066855}" emma:medium="tactile" emma:mode="ink">
          <msink:context xmlns:msink="http://schemas.microsoft.com/ink/2010/main" type="inkDrawing"/>
        </emma:interpretation>
      </emma:emma>
    </inkml:annotationXML>
    <inkml:trace contextRef="#ctx0" brushRef="#br0">1360 507 121,'0'0'40,"18"-9"0,-18 9 1,0 0-31,0 0-7,0 0-3,0 0 0,-9 18 0,11-3 0,-4 1 0,4 5 0,-4 2 0,4 4 0,-4 1 0,0 3 0,2-1 0,0 0 0,0-5 0,0-4 0,4-4 0,-4-17 0,1 21 0,-1-21 0,0 0 0,0 0 0,0 0 0,2-15 0,-2 15 0,-5-22 0,5 22-31,9-17-11,-9 17-1,0-34 3,1 12-1</inkml:trace>
    <inkml:trace contextRef="#ctx0" brushRef="#br0" timeOffset="505.0288">1591 514 89,'0'0'37,"23"3"0,-23-3 4,0 0-22,0 0-5,0 0-4,9 18-2,-25-15-8,16-3 0,-30 25 0,9-11 0,-4-2 0,0 2 0,-3-1 0,5-1 0,4-1 0,3-3 0,16-8 0,-18 11 0,18-11 0,0 0 0,0 0 0,0 0 0,0 0 0,0 0 0,0 0 0,0 0 0,0 0 0,22 16 0,-22-16 0,22 9 0,-22-9 0,36 14 0,-13-9 0,0 2 0,0 2 0,-4 1 0,2-5 0,-3 6 0,-2-6 0,-16-5 0,17 18 0,-17-18 0,13 19 0,-13-19-16,0 0-25,0 0-1,0 0 1,0 0 0</inkml:trace>
    <inkml:trace contextRef="#ctx0" brushRef="#br0" timeOffset="1000.057">1987 458 106,'0'0'38,"5"-18"3,-5 18-3,0 0-23,-18-5-4,18 5-5,0 0-6,-19 16 0,3-9 0,16-7 0,-28 26 0,14-7 0,-2 2 0,2 4 0,-2 0 0,0 3 0,5-2 0,2 6 0,8-6 0,-1 6 0,2-4 0,5-2 0,0-3 0,3 0 0,2-2 0,-10-21 0,21 26 0,-21-26 0,25 7 0,-21-24-9,-4 17-34,24-14-1,-24 14 2,16-25-1</inkml:trace>
    <inkml:trace contextRef="#ctx0" brushRef="#br0" timeOffset="1519.0868">2115 605 92,'0'0'39,"0"0"3,16 14-2,-12 4-16,-20-20-10,16 2-10,4 18-4,-4-18 0,3 21 0,-3-21 0,-2 21 0,2-21 0,2 17 0,-2-17 0,4 18 0,-4-18 0,0 0 0,0 0 0,19-2 0,-19 2 0,26-23 0,-6 6 0,-4 3 0,1-4 0,-17 18 0,27-26 0,-27 26 0,23-12 0,-23 12 0,0 0 0,12 19 0,-10-3 0,2-1 0,-6 8 0,5-3 0,-3 2 0,2 0 0,2-3 0,-4-3 0,0-16 0,3 26 0,-3-26 0,0 0 0,0 0 0,0 0 0,0 0 0,30 0-12,-23-16-30,-7 16-1,13-31 2,-10 13-2</inkml:trace>
    <inkml:trace contextRef="#ctx0" brushRef="#br0" timeOffset="-1113.0637">234 8 71,'0'0'35,"0"0"0,21-13 3,-21 13-16,0 0-4,0 0-5,0 0-3,0 0-1,0 0-5,0 0-4,0 0 0,0 0 0,-21 11 0,21-11 0,-30 28 0,9-9 0,-1 3 0,1 7 0,-3 5 0,1 4 0,1 5 0,5-1 0,-1 4 0,6-1 0,-1 1 0,6-4 0,2-2 0,7-3 0,5-5 0,3-4 0,10-3 0,3-9 0,5-1 0,-1-13 0,15 10 0,-12-17-41,0-4-2,-5-5-2,-4 0 1</inkml:trace>
    <inkml:trace contextRef="#ctx0" brushRef="#br0" timeOffset="-504.0289">1012-43 98,'0'0'39,"-23"-12"1,23 12 0,0 0-19,-17-2-9,17 2-7,0 0-5,19 12 0,-19-12 0,21 16 0,-21-16 0,30 33 0,-12-10 0,0 7 0,1 0 0,-1 9 0,-6-1 0,0 4 0,-3 1 0,-4-1 0,-3-2 0,-5 2 0,-6 0 0,-2-3 0,-8-2 0,-4-4 0,-2-3 0,0-5 0,3-2 0,-5-7 0,4-6 0,2-3 0,3-5 0,2-6 0,16 4 0,-26-12 0,26 12 0,-27-19-5,27 19-38,-17-16-3,17 16 4,0 0-2</inkml:trace>
    <inkml:trace contextRef="#ctx0" brushRef="#br0" timeOffset="1910.1092">2483 516 96,'0'0'40,"0"0"2,17-11 0,-17 11-13,20 4-23,-20-4-6,19 15 0,-19-15 0,30 30 0,-19-7 0,3 7 0,-7 7 0,2 7 0,-4 0 0,-5 5 0,-5-2 0,-2-1 0,-6-6 0,1-1 0,0-12 0,-4-8 0,0-7 0,-4-12 0,20 0-2,-19-2-42,10-13-2,-1-7 2,3 1-2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51.4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9EA7FC-3525-4B27-9C0D-5016C5F59A67}" emma:medium="tactile" emma:mode="ink">
          <msink:context xmlns:msink="http://schemas.microsoft.com/ink/2010/main" type="inkDrawing"/>
        </emma:interpretation>
      </emma:emma>
    </inkml:annotationXML>
    <inkml:trace contextRef="#ctx0" brushRef="#br0">-11 0 81,'0'0'38,"0"0"0,0 0 2,-13 27-19,13-27-7,0 0-3,0 0-2,0 0-6,0 0-3,29 22 0,-29-22 0,35 25 0,-10-7 0,8 4 0,6 0 0,10 6 0,4-5 0,9 5 0,3 0 0,4 3 0,0 1 0,2 1 0,1 3 0,-1-1 0,-1 2 0,-1 1 0,0 1 0,3 3 0,3-2 0,-1 3 0,2 1 0,0 0 0,-2 1 0,3 3 0,1 3 0,-4 0 0,4-2 0,-1 0 0,-1-2 0,0 3 0,-2-3 0,-1 0 0,-4-3 0,1-3 0,-4-6 0,-5 0 0,-1-3 0,0-8 0,-1-4 0,-3-4 0,1-4 0,-6-5 0,-4 0 0,-2-4 0,-7 1 0,-9-2 0,-5 1 0,-8-3 0,-16 0 0,16-7 0,-16 7 0,0 0 0,-7-16-28,-9 8-17,-3-1-1,-4-5 1</inkml:trace>
    <inkml:trace contextRef="#ctx0" brushRef="#br0" timeOffset="399.0228">2712 1204 120,'-12'16'42,"12"-16"2,4 16-1,-4-16-37,5 21-6,-5-21 0,21 33 0,-5-14 0,3 4 0,3 0 0,1 0 0,-2 1 0,0 3 0,-3-3 0,-3-1 0,-6 4 0,-3-3 0,-14 4 0,-2-1 0,-11-3 0,-6 6 0,-5-7 0,-5 5 0,-7-7 0,2 4 0,1-4 0,4-2 0,7-1 0,2-11 0,12 10 0,-10-18-15,26 1-31,0 0 0,8-25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0:32:57.7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1639-4451 94,'7'-16'39,"-7"16"2,0 0-2,-12-26-25,12 26-2,0 0-2,12 18-4,-12-18-6,4 38 0,-6-6 0,4 15 0,-4 11 0,4 14 0,-6 6 0,1 13 0,-2 2 0,1 2 0,2 0 0,4-2 0,2-7 0,-3-7 0,3-10 0,-2-15 0,3-12 0,-3-17 0,3-9 0,-5-16 0,5-18 0,-14-13-42,6-8-4,-4-10 2,-6-2 0</inkml:trace>
  <inkml:trace contextRef="#ctx0" brushRef="#br0" timeOffset="182.0104">1523-3674 95,'5'30'37,"-5"-30"1,16 30 0,-7-1-26,-9-29-7,32 23-2,-13-12-3,-1-9-5,13 8-15,-2-8-18,-10-11 1,4 2-1,-11-9-1</inkml:trace>
  <inkml:trace contextRef="#ctx0" brushRef="#br0" timeOffset="307.0176">1768-3600 106,'-16'22'41,"-1"7"1,-1 0-1,-1-6-22,4 5-17,7 2-9,-3-14-32,11-16-2,16-3 0,-5-13-1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2.5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D22523-2E95-45D0-B7EE-21C24EB112D2}" emma:medium="tactile" emma:mode="ink">
          <msink:context xmlns:msink="http://schemas.microsoft.com/ink/2010/main" type="inkDrawing"/>
        </emma:interpretation>
      </emma:emma>
    </inkml:annotationXML>
    <inkml:trace contextRef="#ctx0" brushRef="#br0">102 41 59,'-17'-12'38,"17"12"0,-11-18 3,-1 3-14,12 15-7,0 0-4,0 0-4,0 0-8,0 0-4,0 0 0,0 0 0,0 0 0,0 0 0,26 7 0,-8 1 0,5-1 0,5 2 0,4 2 0,9-1 0,1-1 0,-2 0 0,-1 0 0,2-2 0,-6 5 0,-7 0 0,-3-3 0,-25-9 0,28 23 0,-28-23 0,22 24 0,-22-24 0,3 23 0,-3-23 0,-10 25 0,-6-13 0,-14 4 0,-13 2 0,-11 1 0,-1 0 0,-7 1 0,0-1 0,8-3 0,1 0 0,14-4 0,12-5 0,8 2 0,1-11 0,18 2 0,16 10-40,-16-10-7,0 0 1,27-17-1</inkml:trace>
    <inkml:trace contextRef="#ctx0" brushRef="#br0" timeOffset="2485.1421">2332-238 99,'0'0'39,"12"-18"2,-12 18 0,0 0-26,-26-16-4,26 16-2,-46-1-9,12 6 0,-10-3 0,4 5 0,-8 0 0,0 7 0,-3-2 0,7 2 0,2-1 0,12-1 0,5-2 0,5 4 0,5-3 0,15-11 0,-2 19 0,2-19 0,26 25 0,1-8 0,5 3 0,6 3 0,8 3 0,0 4 0,2 3 0,-1 2 0,-2 4 0,-10 1 0,-12-1 0,-6 3 0,-13-3 0,-6-2 0,-8-2 0,-12-5 0,-13 0 0,-2-7 0,-7-6 0,-4-3 0,1-7 0,1-3 0,2-2 0,7-6 0,12-3 0,4-5 0,21 12 0,-11-28 0,38 28-4,-10-16-41,13 2 0,0-2 0,6 4 1</inkml:trace>
    <inkml:trace contextRef="#ctx0" brushRef="#br0" timeOffset="3116.1782">2383 238 99,'9'-19'41,"-9"19"1,23-13 0,-23 13-19,44 0-15,-23 0-8,11 13 0,-4-5 0,6 8 0,-10 2 0,5 1 0,-8 1 0,-9 1 0,-8-2 0,-3 2 0,-6-2 0,-5-1 0,-5-2 0,-2-2 0,-8-5 0,2-1 0,7-1 0,-5-7 0,21 0 0,-42-1-8,42 1-37,-30-13-1,30 13 2</inkml:trace>
    <inkml:trace contextRef="#ctx0" brushRef="#br0" timeOffset="2829.1618">2395 324 97,'0'0'41,"0"0"2,0 0-1,0 0-18,18 35-16,-18-35-8,-7 39 0,-2-11 0,7 9 0,-3 2 0,0 1 0,0 2 0,1 0 0,-1-1 0,1-1 0,1-8 0,-1-6 0,2-6 0,2-20 0,0 21 0,0-21 0,0 0 0,4-36 0,8 19 0,-14-25-36,10-6-7,-3-8-2,-3 0 3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39.5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CF2888-71A7-40DA-A49F-30F8B21BE719}" emma:medium="tactile" emma:mode="ink">
          <msink:context xmlns:msink="http://schemas.microsoft.com/ink/2010/main" type="inkDrawing"/>
        </emma:interpretation>
      </emma:emma>
    </inkml:annotationXML>
    <inkml:trace contextRef="#ctx0" brushRef="#br0">-832-1536 116,'0'0'39,"3"-19"3,-3 19-2,0 0-29,-28-31-4,28 31-7,-30-18 0,11 16 0,-11-3 0,3 5 0,-6 0 0,-1 5 0,-1 2 0,-4 7 0,2-1 0,0 8 0,5-2 0,4 4 0,5 0 0,4 1 0,3-1 0,7-2 0,4 4 0,8-4 0,6 2 0,5 1 0,4 1 0,1 1 0,4-1 0,5 3 0,-1-2 0,6 2 0,-3 1 0,0-3 0,-1 2 0,1 2 0,-7 2 0,-2-1 0,-5 3 0,-6-1 0,-3-1 0,-9-1 0,-6-1 0,-10-2 0,-3-3 0,-6-4 0,-3-4 0,-5-2 0,-6-7 0,3-4 0,-7-2 0,10-6 0,0 1 0,5-3 0,3 1 0,8-2 0,1 5 0,18 2 0,0 0 0,9-21-31,9 7-13,-1-7-2,12 3 2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39.9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62AF78-823C-4247-99E6-E047F5561109}" emma:medium="tactile" emma:mode="ink">
          <msink:context xmlns:msink="http://schemas.microsoft.com/ink/2010/main" type="inkDrawing"/>
        </emma:interpretation>
      </emma:emma>
    </inkml:annotationXML>
    <inkml:trace contextRef="#ctx0" brushRef="#br0">-721-975 119,'0'0'41,"0"0"2,-2 18 0,20 6-34,-18-24-9,-12 37 0,3-11 0,0 11 0,-3 6 0,3 4 0,-2 2 0,2 7 0,-3-1 0,1 1 0,1-5 0,3-2 0,5-8 0,2-6 0,0-7 0,2-10 0,-2-18 0,0 0 0,0 0 0,19-37 0,-3 1 0,-16-25 0,20 1-30,-17-8-15,6-1 0,-7 1 2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7:40.2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D32180-859C-45AF-9A21-59F3AE190968}" emma:medium="tactile" emma:mode="ink">
          <msink:context xmlns:msink="http://schemas.microsoft.com/ink/2010/main" type="inkDrawing"/>
        </emma:interpretation>
      </emma:emma>
    </inkml:annotationXML>
    <inkml:trace contextRef="#ctx0" brushRef="#br0">-795-1028 108,'19'-24'41,"-19"24"1,36-11-1,-17-5-24,20 27-11,-9-8-6,11 13 0,-6-2 0,-2 7 0,-4 4 0,-10 5 0,-7 0 0,-10 3 0,-7-1 0,-7-4 0,-8-2 0,-1-6 0,-6-5 0,-1-6 0,2-4 0,-1-10 0,8 10 0,-4-17-21,23 12-24,-27-30-1,26 11 2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15.6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39A8E1-D6C5-49EB-8C0C-5937E10FB7E1}" emma:medium="tactile" emma:mode="ink">
          <msink:context xmlns:msink="http://schemas.microsoft.com/ink/2010/main" type="inkDrawing"/>
        </emma:interpretation>
      </emma:emma>
    </inkml:annotationXML>
    <inkml:trace contextRef="#ctx0" brushRef="#br0">1125-42 32,'0'0'28,"0"0"4,0 0-3,0 0-7,0 0-2,0 0-3,0 0-1,0 0-3,0 0-1,6 20-4,-6-20-1,0 0-2,-18 8-1,18-8 0,0 0-1,-21 25 0,21-25-3,-21 19 0,21-19 0,-29 21 0,29-21 0,-26 20 0,26-20 0,-19 17 0,19-17 0,-20 9 0,20-9 0,-17 2 0,17-2 0,-16 0 0,16 0 0,-16-7 0,16 7 0,-16-14 0,16 14 0,-11-16 0,11 16 0,-5-18 0,5 18 0,-4-19 0,4 19 0,6-18 0,-6 18 0,7-15 0,-7 15 0,0 0 0,16-21 0,-16 21 0,0 0 0,19-18 0,-19 18 0,18-9 0,-18 9 0,17-7 0,-17 7 0,18-3 0,-18 3 0,21 1 0,-21-1 0,16 7 0,-16-7 0,16 9 0,-16-9 0,19 11 0,-19-11 0,18 10 0,-18-10 0,18 11 0,-18-11 0,17 16 0,-17-16 0,20 15 0,-20-15 0,21 16 0,-21-16 0,21 14 0,-21-14 0,25 13 0,-25-13 0,21 10 0,-21-10 0,18 7 0,-18-7 0,19 2 0,-19-2 0,18-5 0,-18 5 0,17-7 0,-17 7 0,18-11 0,-18 11 0,0 0 0,18-10 0,-18 10 0,0 0 0,9-20 0,-9 20 0,7-19 0,-7 19 0,7-26 0,-7 26 0,3-27 0,-3 27 0,0-21 0,0 21 0,-16-14 0,16 14 0,-19-7 0,19 7 0,-30-5 0,30 5 0,-28-2 0,28 2 0,-22 2 0,22-2 0,-26 7 0,26-7 0,-21 14 0,16 3 0,-17-8-29,22-9-13,-10 23-1,10-23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44.81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040B084-7832-4EF9-BBE0-FB8F89F6E5F7}" emma:medium="tactile" emma:mode="ink">
          <msink:context xmlns:msink="http://schemas.microsoft.com/ink/2010/main" type="inkDrawing" rotatedBoundingBox="3038,11417 19227,11621 19211,12892 3022,12688" shapeName="Other"/>
        </emma:interpretation>
      </emma:emma>
    </inkml:annotationXML>
    <inkml:trace contextRef="#ctx0" brushRef="#br0">118 150 82,'-16'-2'37,"16"2"0,0 0 1,-16-12-24,16 12-3,0 0-4,0 0-2,0 0-2,0 0 0,0 0-1,0 0-1,18-6 1,-18 6-1,0 0 1,18-17-1,-18 17 0,10-21 0,-10 21 0,4-27 0,-4 27-1,-13-26 1,13 26 0,-24-14-1,6 12 1,2 6 1,-7 1-2,6 6 0,17-11 0,-23 24 0,23-24 0,-2 27 0,2-27 0,16 14 0,-16-14 0,32 5 0,-15-9 0,-1-1 0,-16 5 0,27-21 0,-27 21 0,15-25 0,-15 25 0,4-26 0,-4 26 0,-4-19 0,4 19 0,0 0 0,0 0 0,-17-13 0,17 13 0,0 0 0,0 0 0,-16 20 0,16-20 0,0 0 0,0 0 0,-12 16 0,12-16 0,0 0 0,0 0 0,-18 7 0,18-7 0,-18 15-39,18-15-2,0 0-1,-21 16 1</inkml:trace>
    <inkml:trace contextRef="#ctx0" brushRef="#br0" timeOffset="2025.1158">1490 442 103,'0'0'38,"3"19"1,-3-19 0,0 0-29,32 9-1,-13-9-3,15 3-2,-4-6-1,12 3-1,-3-4 0,0 2-2,9 1-4,-8-8-5,17 4-29,-20 5-3,-5-4 2,-2 4-2</inkml:trace>
    <inkml:trace contextRef="#ctx0" brushRef="#br0" timeOffset="1736.0993">1626-330 96,'-2'-21'36,"2"21"-1,14-18 4,-12 1-27,28 13-3,-4-10-1,20 9-3,-3-7 0,13 6-2,0-2 0,8 4-1,0 2 0,-3 1-4,3 6-2,-15-9-7,10 11-26,-19 7-3,-13 2 1,-11 9-1</inkml:trace>
    <inkml:trace contextRef="#ctx0" brushRef="#br0" timeOffset="1037.0592">2007-173 99,'-16'-9'36,"-10"-4"3,6 6-2,-13 11-24,-8-11-3,18 16-1,-16-4-3,7 13-2,-3 6-2,9 9-2,-4 3 0,10 6 0,4-2 0,9 4 0,11-3 0,6-5 0,13-6 0,7-7 0,6-5 0,6-6 0,0-7 0,1-8 0,1-4 0,2-4 0,-4-5 0,-3-5 0,-4-2 0,-5-5 0,-5-7 0,-2 0 0,-9-2 0,-7-1 0,-9 1 0,-5 3 0,-10 6 0,-6 2 0,-2 12 0,-3 5 0,-4 5 0,-2 4 0,6 9 0,-5-7 0,26 23-23,7-25-19,-18 22 0,18-22 1,16 14-1</inkml:trace>
    <inkml:trace contextRef="#ctx0" brushRef="#br0" timeOffset="1428.0816">1993-451 113,'0'0'38,"-34"0"2,34 0-1,-19 24-28,-6-13-2,20 17-4,-9 0-5,3 13 0,1 4 0,4 13 0,-4 4 0,1 5 0,2 1 0,1 1 0,5-3 0,2-1 0,1-5 0,0-9 0,0-7 0,0-12 0,3-2 0,-3-11 0,3-3 0,-5-16 0,0 0-21,0 0-21,2-42-1,-4 6 2,-5-11-1</inkml:trace>
    <inkml:trace contextRef="#ctx0" brushRef="#br0" timeOffset="3179.1818">2213 428 51,'0'0'34,"0"0"1,0 0-2,0 0-7,-21-18-5,21 18-6,0 0-3,0 0-3,0 0-2,0 0-1,0 0 0,-1 21-6,1-21 0,-8 22 0,8-22 0,0 29 0,0-29 0,-3 29 0,3-29 0,0 19 0,0-19 0,0 0 0,0 0 0,26-9 0,-10-5 0,2-5 0,5-2 0,0 0 0,0-2 0,1 2 0,-4 5 0,-20 16 0,25-16 0,-25 16 0,10 16 0,-6 0 0,-2 3 0,1 4 0,-1 3 0,3 2 0,-1 0 0,-1-5 0,2-3 0,-3-3 0,0 1 0,-2-18 0,19 8-32,-19-8-10,0 0 0,20-22-1</inkml:trace>
    <inkml:trace contextRef="#ctx0" brushRef="#br0" timeOffset="4150.2371">3912 138 113,'-2'-26'40,"2"26"1,7-21-1,-2 5-31,18 12-2,-5-5-2,12 6-5,2 1 0,5 6 0,0 3 0,0 9 0,-11 3 0,-6 7 0,-8 4 0,-10 5 0,-6 0 0,-10 2 0,-7-3 0,-2-3 0,-3-4 0,-1-6 0,-1-9 0,1-7 0,4-3 0,-1-16 0,24 14 0,-37-18-43,22-3-1,5 0 2,6-2-2</inkml:trace>
    <inkml:trace contextRef="#ctx0" brushRef="#br0" timeOffset="3841.2197">3966 184 115,'0'0'41,"0"0"2,0 0-2,0 0-30,0 0-7,-5 28-4,3 3 0,-7 3 0,4 5 0,0 3 0,0 5 0,-1-1 0,3-2 0,-1-6 0,2-4 0,4-3 0,-4-9 0,8 0 0,-6-22-16,0 0-26,-6-28-1,6 2 1,-3-11-1</inkml:trace>
    <inkml:trace contextRef="#ctx0" brushRef="#br0" timeOffset="4535.2594">4466 171 107,'14'18'39,"-14"-18"1,7 23-1,-7-23-27,-2 23-5,-5-8-2,7 7-2,-3-5 0,4 1-3,-1-18 0,-3 23 0,3-23 0,0 0 0,0 0 0,10-18 0,-4-3 0,3-2 0,-2-3 0,5-2 0,4 1 0,-2 4 0,4 1 0,1 4 0,2 6 0,-1 1 0,8 13 0,-28-2-17,39-5-24,-20 15-1,-19-10 1,14 35-1</inkml:trace>
    <inkml:trace contextRef="#ctx0" brushRef="#br0" timeOffset="4864.2782">4872 330 92,'16'-11'37,"7"0"0,-2-6 2,-7-11-27,18 15-1,-13-15-5,8 9-1,-10-7-1,-3 5-1,-8-2-1,-6 7 0,0 16 0,-21-21 1,-1 19-3,-6 9 0,-4 7 0,2 7 0,0 6 0,4 4 0,3 3 0,9 1 0,3-2 0,11-1 0,7-4 0,7-7 0,8 0 0,-3-21-9,16-2-31,-5-5-2,0-7 1,0-3-1</inkml:trace>
    <inkml:trace contextRef="#ctx0" brushRef="#br0" timeOffset="5285.3023">5534 70 123,'0'0'41,"0"0"1,-18-9 0,18 9-35,-39 3-7,22 3 0,-5-5 0,5 8 0,-1-4 0,18-5 0,-26 16 0,26-16 0,-11 23 0,11-23 0,9 30 0,3-13 0,4 1 0,7 3 0,-3-2 0,2-1 0,0 0 0,-6-4 0,-16-14 0,15 24 0,-15-24 0,-31 18 0,1-11 0,-7-2 0,-2 2 0,-5-7 0,8 11 0,-13-22-19,24 13-23,9-2-1,16 0 1,0 0-1</inkml:trace>
    <inkml:trace contextRef="#ctx0" brushRef="#br0" timeOffset="5676.3246">5786 275 97,'28'-3'38,"-28"3"0,32-9 1,-9 7-27,-18-14-2,13 9-6,-4-9 0,-14 16-2,18-29-1,-16 13 0,-4-2 0,2 18 0,-20-24 0,5 16 1,-7 5-1,3 6 2,-6 5-3,4 4 0,-2 5 0,7 6 0,7 4 0,8 1 0,2 2 0,10-1 0,8 1 0,6-7 0,9 4-6,-10-22-20,8 2-14,3-9-2,-1-8 2,-2-6-1</inkml:trace>
    <inkml:trace contextRef="#ctx0" brushRef="#br0" timeOffset="5934.3394">6116 298 115,'0'0'40,"0"0"3,0 0-2,0 0-31,0 0-4,2-16-6,-2 16 0,14-26 0,-1 8 0,-3-3 0,4-2 0,6 0 0,1 2 0,0 4 0,2 1 0,3 11 0,-8-9 0,19 14-41,-17 7-1,-20-7-1,26 24 2</inkml:trace>
    <inkml:trace contextRef="#ctx0" brushRef="#br0" timeOffset="6715.3841">6542 217 110,'0'0'41,"0"0"0,0 0 1,23-5-29,-23 5-5,0 0-8,0 0 0,-2 16 0,2-16 0,0 28 0,-2-11 0,7 4 0,-3 1 0,5-1 0,-1-4 0,1-1 0,-7-16 0,23 16 0,-8-16 0,3-5 0,5-10 0,-2-6 0,4-1 0,0-7 0,-2 1 0,-2 2 0,-2 5 0,-6 2 0,-13 19 0,17-22 0,-17 22 0,0 0 0,16 20-7,-16-20-4,9 24 0,-9-24 0,9 28 3,-9-28 2,9 27 2,-9-27 4,8 16 3,-8-16 2,18 7 2,0 0 0,-18-7-1,37-11-1,-18 1-1,8 1-1,-4-7-1,0-2-1,-4-3 1,-3 2-1,-11-4 0,-1 6 1,-8-1 0,4 18-1,-18-21 1,18 21 0,-31 5 0,11 9-2,-1 6 0,3 6 0,4 0 0,4 6 0,1 0 0,7-1 0,7-3 0,8-7 0,8 1-2,-3-22-13,12 3-25,3-6-1,4-12 0,4-4-1</inkml:trace>
    <inkml:trace contextRef="#ctx0" brushRef="#br0" timeOffset="7044.4029">7474 59 124,'0'0'42,"0"0"0,0 0 1,0 0-39,0 0-4,0 0 0,0 0 0,0 0 0,-13 19 0,13-19 0,13 23 0,-3-7 0,1 0 0,1 5 0,1-2 0,-1 4 0,-3-2 0,-2 4 0,-5-4 0,-4 2 0,-7-4 0,-2-1 0,-4-3 0,-3-2 0,0-1 0,-8-12 0,26 0-23,-30 7-20,10-5-2,1-4 1</inkml:trace>
    <inkml:trace contextRef="#ctx0" brushRef="#br0" timeOffset="14770.8448">8965 189 115,'0'0'39,"0"0"2,25-5-2,-25 5-33,23-6-2,5-2-1,11 2 0,5-2-1,4 1-3,1 0-1,-3-8-4,11 21-15,-8-8-18,-10 0-2,-4 6 1,-7-2-1</inkml:trace>
    <inkml:trace contextRef="#ctx0" brushRef="#br0" timeOffset="14553.8324">9534-345 90,'14'-30'38,"-14"30"0,-4-25 2,-13 6-27,17 19-2,-13-21-1,13 21-3,-26-14-2,10 10-2,-12 1-3,1 8 0,-8-1 0,-2 6 0,0 2 0,1 3 0,1 2 0,7 1 0,5-1 0,4 4 0,10 0 0,3 8 0,3 2 0,3 6 0,7 3 0,2 6 0,3 0 0,6 5 0,1 0 0,4 3 0,0-1 0,-2 5 0,-1-2 0,-1 0 0,-5 1 0,-3-1 0,-4-2 0,-5-4 0,-6-7 0,2-6 0,-5-5 0,0-6 0,-3-3 0,10-23 0,-34 20 0,13-20 0,2-6 0,-10-6 0,6 0 0,-8-11 0,8 11 0,-18-15-36,20 1-8,-4-4 0,2 0 1</inkml:trace>
    <inkml:trace contextRef="#ctx0" brushRef="#br0" timeOffset="15000.8578">9744 112 118,'0'0'41,"2"15"0,-2-15 0,8 30-34,-13-14-3,5 7-1,0-2-3,-2 4 0,4-2 0,-2-8 0,2 6-5,-2-21-16,0 0-20,0 0-1,-14-15 1,14-6-1</inkml:trace>
    <inkml:trace contextRef="#ctx0" brushRef="#br0" timeOffset="15166.8674">9746-157 124,'0'0'37,"0"0"2,0 0-4,-9 17-39,25 1-20,-4-2-15,-12-16 0,19 28 1,-19-28-2</inkml:trace>
    <inkml:trace contextRef="#ctx0" brushRef="#br0" timeOffset="15741.9003">10084-538 113,'0'0'41,"0"0"2,-7 31-1,-7-4-30,7 23-8,-5 0-4,7 16 0,-6 1 0,7 9 0,-6-2 0,5 3 0,-1-5 0,6-4 0,0-4 0,4-8 0,-6-7 0,4-12 0,3-7 0,-3-7 0,3-7 0,-5-16 0,0 0 0,14-20 0,-7-8 0,0-5 0,6-6 0,1-5 0,-4 0 0,5 4 0,-5 5 0,3 7 0,-3 10 0,-10 18 0,20-16 0,-20 16 0,21 12 0,-9 4 0,0 5 0,3 4 0,-3 5 0,-2 1 0,-2 3 0,-5 1 0,-5-3 0,-3-4 0,-4-2 0,-8-5 0,-3-5 0,-3-9 0,2 0 0,-5-14 0,26 7-2,-45 0-41,29-11-2,6-4 2,10 15-1</inkml:trace>
    <inkml:trace contextRef="#ctx0" brushRef="#br0" timeOffset="16099.9208">10489 175 107,'0'0'38,"23"-7"2,-23 7 0,7-21-34,10 14 0,-11-11-1,8 2-2,-5-6-1,-1 0 0,-2 1 0,-3 2 0,-6 1 0,3 18-2,-16-15 0,16 15 0,-32 17 0,14 4 0,2 2 0,-1 5 0,3 4 0,0 5 0,8-2 0,8-3 0,5-4 0,4 0 0,5-5 0,3-6 0,6 4 0,-8-28-15,13 9-26,-5-7-2,0-4 1,-2-3-1</inkml:trace>
    <inkml:trace contextRef="#ctx0" brushRef="#br0" timeOffset="16342.9347">10783 294 111,'0'0'41,"0"0"1,0 0-1,-15-3-32,15 3-2,1-28-3,6 8-4,-7-2 0,0-1 0,4-5 0,1 1 0,6 3 0,6-3 0,8 10 0,0-4 0,15 14 0,-8-9-37,14 7-5,4 6-1,-3 3 0</inkml:trace>
    <inkml:trace contextRef="#ctx0" brushRef="#br0" timeOffset="17062.9759">12903-6 65,'0'0'38,"20"-14"1,-20 14 2,-11-19-18,11 19-5,0 0-4,0 0-4,-19 0-3,19 0-7,-34 8 0,11 1 0,-3 0 0,-2 3 0,-2 1 0,3 1 0,2 0 0,6-2 0,1 0 0,18-12 0,-12 20 0,12-20 0,9 22 0,-9-22 0,19 30 0,-5-10 0,6 1 0,-3 2 0,-2 3 0,-5 4 0,-5-4 0,-5 0 0,-1-1 0,-6-4 0,-4 0 0,-10-7 0,-6-1 0,-1-10 0,-2 2 0,2-5 0,3 2 0,-7-11 0,32 9-7,-33 6-37,33-6-1,0 0 1,0-20 0</inkml:trace>
    <inkml:trace contextRef="#ctx0" brushRef="#br0" timeOffset="17471.9993">13069 228 109,'18'-9'39,"-18"9"0,14-16 1,4 7-36,-18 9-1,32-23 0,-18 8 0,2 4-1,-4-7 0,-12 18 0,16-29 0,-9 13-1,-7 0 0,0 16 0,-14-23 1,14 23 0,-25-7-2,9 14 0,-5 5 0,0 11 0,-9 4 0,0 4 0,5 4 0,2 4 0,9 0 0,7-1 0,5-1 0,7-7 0,11 0 0,2-7 0,12 1 0,-2-15 0,11 16-13,-14-18-29,12-5-2,-5-8 1,-1-1 0</inkml:trace>
    <inkml:trace contextRef="#ctx0" brushRef="#br0" timeOffset="17966.0276">13620 161 109,'-2'-18'41,"2"18"1,-17-3-1,-4 3-33,21 0-1,-39 24-2,19-3-3,-6-3-2,8 7 0,-3-8 0,3 3 0,8-5 0,10-15 0,-4 18 0,4-18 0,18-2 0,-18 2 0,37-17 0,-12 4 0,3-4 0,0 1 0,-1 0 0,-4 0 0,-4 6 0,-1 1 0,-18 9 0,21-4 0,-21 4 0,-4 29 0,-8-5 0,0 10 0,-4 4 0,0 13 0,-4 2 0,3 5 0,-1-2 0,6-1 0,3-6 0,7-5 0,6-6 0,-1-10 0,4-5 0,-7-23 0,28 20 0,-10-29 0,12 0 0,-12-21 0,24 4-32,-12-8-13,2-6-1,-4-4 2</inkml:trace>
    <inkml:trace contextRef="#ctx0" brushRef="#br0" timeOffset="18331.0484">13987 98 113,'0'0'42,"0"0"2,0 0-2,-31 5-34,25 16-2,-10-3-6,6 10 0,-8 0 0,9 5 0,-3-3 0,8 2 0,6-4 0,3-4 0,4-3 0,-9-21 0,34 18 0,-11-25 0,10-5 0,3-13 0,-3-3 0,4-5 0,-3-1 0,-6-6 0,6 15-4,-26-8-30,8 12-9,-9 5-1,-7 16 1,0 0 0</inkml:trace>
    <inkml:trace contextRef="#ctx0" brushRef="#br0" timeOffset="18695.0693">14344 175 76,'16'9'36,"-16"-9"0,32-6 1,-13 8-25,-3-16-5,14 9-1,-14-11-1,5 4-1,-5-9-1,-16 21 1,16-35-1,-16 35-1,-6-32 1,6 32-1,-31-12 0,9 15 0,-13 6 1,7 14 0,-7 5 0,1 12 1,-3 2-2,14 6-2,4-4 0,8 2 0,9-4 0,6-7 0,5-5 0,6-14 0,17 1-7,-16-26-13,11 11-21,1-7-3,0-6 2,2 1 0</inkml:trace>
    <inkml:trace contextRef="#ctx0" brushRef="#br0" timeOffset="19053.0897">14722 279 113,'0'0'41,"0"0"1,0 0 0,0 0-35,0 0-3,15 1-1,-15-1 0,0 0-3,18 0 0,-18 0 0,32-17 0,-9 6 0,-2-3 0,4 0 0,-6 0 0,1 4 0,-5 6 0,-15 4 0,0 0 0,15 25 0,-22-8 0,-1 6 0,8 2 0,-1 1 0,-3-1 0,1-8 0,3 4 0,0-21 0,3 25 0,-3-25-3,0 0-33,0 0-7,18-2-2,-18 2 2</inkml:trace>
    <inkml:trace contextRef="#ctx0" brushRef="#br0" timeOffset="19463.1131">15306 196 15,'0'0'27,"0"0"3,0 0 5,0 0-13,-21-3-4,21 3 3,0 0 2,5 24-3,-5-24-4,0 0-4,-21 16-3,19 0-2,2-16-7,-19 24 0,19-24 0,-22 34 0,10-13 0,0 2 0,-1 1 0,1 4 0,-2 2 0,7-2 0,3-1 0,3-3 0,2-3 0,-1-21 0,23 27 0,-5-27 0,14 3 0,-15-26-21,15 8-22,-2-6-1,0-2 1,2 0 0</inkml:trace>
    <inkml:trace contextRef="#ctx0" brushRef="#br0" timeOffset="19843.1348">15560 361 110,'0'0'40,"0"0"1,0 0-2,23-17-33,-2 13-3,-3-6 0,3 1-2,0-5 0,0-2 0,-1 0-1,-3-1 1,-4-3-1,-4 3 1,-4-3-1,-2 4 1,-3 16-1,-10-21 1,10 21 0,-27-1 1,4 8 1,1 8-3,-5 3 0,1 7 0,-1 3 0,9 2 0,3 1 0,2 1 0,4 1 0,9-3 0,7-3 0,2-6 0,11-4 0,-4-13-4,15 10-11,-2-20-27,4-4-1,1-4 1,-3-2-1</inkml:trace>
    <inkml:trace contextRef="#ctx0" brushRef="#br0" timeOffset="20369.165">16192 92 107,'0'0'42,"0"0"1,0 0 0,0 0-33,-18-15-2,18 15-6,0 0-2,0 0 0,-23 19 0,23-19 0,-24 19 0,24-19 0,-25 27 0,25-27 0,-18 28 0,18-28 0,-7 26 0,7-26 0,2 30 0,-2-30 0,12 30 0,-6-11 0,-1 0 0,0 1 0,1 3 0,2-1 0,-2 3 0,-1 3 0,2-3 0,2 1 0,-6-5 0,3 2 0,-3-5 0,-1-1 0,-2-17 0,0 27 0,0-27 0,-26 24 0,4-13 0,-4 1 0,-1 4 0,-1-4 0,0 4 0,-4-9 0,13 12 0,-10-13-29,29-6-16,0 0-1,0 0 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14.3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AD7449-3630-443C-9D6B-5FE1C01179FB}" emma:medium="tactile" emma:mode="ink">
          <msink:context xmlns:msink="http://schemas.microsoft.com/ink/2010/main" type="inkDrawing"/>
        </emma:interpretation>
      </emma:emma>
    </inkml:annotationXML>
    <inkml:trace contextRef="#ctx0" brushRef="#br0">-15 905 94,'0'0'38,"4"18"2,-4-18-1,0 0-27,0 0-3,0 0-2,0 0-2,0 0 0,0 0-1,0 0-2,16 3-2,-16-3 0,28-1 0,-12 1 0,8 0 0,3 0 0,6-2 0,6-5 0,2 3 0,3-6 0,5-1 0,-3-1 0,-5 5 0,-8-5 0,-4 1 0,-8 8 0,-5-6 0,-16 9 0,0 0 0,0 0 0,0 0 0,0 0 0,0 0 0,0 0 0,0 0 0,0 0 0,0 0 0,5-18 0,-5 18 0,0 0 0,-11-24 0,11 24 0,-15-25 0,4 7 0,0 1 0,1-1 0,-3-3 0,1-3 0,-2-1 0,0-3 0,1-4 0,-1-1 0,4-2 0,-3-4 0,3 2 0,1-3 0,2 3 0,2 4 0,-1 3 0,5 3 0,1 4 0,1 2 0,1 2 0,0 1 0,5 1 0,2-2 0,3-3 0,4 1 0,2-1 0,1-1 0,2 3 0,2 3 0,-3 1 0,-1 7 0,-1 2 0,-1 5 0,1 2 0,-2 4 0,3 1 0,1 2 0,3 4 0,1-2 0,6 5 0,-3-2 0,3 5 0,-5 1 0,1 5 0,-5 5 0,0 0 0,-5 4 0,-3 3 0,-4 0 0,-8 2 0,3 3 0,-2 1 0,-2-3 0,-7 3 0,-2-2 0,-5-1 0,-4 1 0,4-2 0,-2-2 0,-4-4 0,3-2 0,1-5 0,5-3 0,3-3 0,8-18 0,-4 30 0,4-30 0,4 19 0,-4-19 0,8 16 0,-8-16 0,16 14 0,-16-14 0,27 14 0,-27-14 0,33 16 0,-10-7 0,-2-4 0,8 5 0,-3-4 0,1-3 0,-3 1 0,1-4 0,-2 0 0,-2 0 0,-3-2 0,-18 2 0,24-5 0,-24 5 0,11-16 0,-11 16 0,-3-28 0,11 12-36,-18-5-7,-3-2-1,-2-2 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01.6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54B84F-CCD3-4790-9F18-AF7A04BC7985}" emma:medium="tactile" emma:mode="ink">
          <msink:context xmlns:msink="http://schemas.microsoft.com/ink/2010/main" type="inkDrawing" rotatedBoundingBox="11346,8610 12783,9527 12320,10253 10883,9336" shapeName="Other">
            <msink:destinationLink direction="with" ref="{D802B29D-E30E-4969-80BE-9F1294DD88A4}"/>
          </msink:context>
        </emma:interpretation>
      </emma:emma>
    </inkml:annotationXML>
    <inkml:trace contextRef="#ctx0" brushRef="#br0">62 0 100,'0'0'40,"0"0"2,0 0 0,0 0-29,11 18-3,-22 1-2,11 21-8,-5-1 0,3 14 0,0 1 0,-1 8 0,-4-3 0,7-1 0,-2-5 0,2-2 0,0-14 0,3-2 0,-4-10 0,4-6 0,-1-3 0,-2-16 0,0 0 0,0 0 0,0 0 0,-14-30-37,7 2-7,-6-11-2,-1-7 1</inkml:trace>
    <inkml:trace contextRef="#ctx0" brushRef="#br0" timeOffset="294.0168">-266 63 85,'0'0'37,"0"0"2,-20 4 2,20-4-22,0 0-10,0 0-2,27-9 0,3 4-3,2-9 0,15 1-1,3-4-3,10 3 0,5-2 0,0 4 0,4 1 0,-2 6 0,-1 5 0,-5-2 0,3 7 0,-13-12-8,7 23-15,-15-12-19,-10 1-1,-15 5 2,-18-10-1</inkml:trace>
    <inkml:trace contextRef="#ctx0" brushRef="#br0" timeOffset="1395.0798">729 483 86,'0'0'40,"18"12"1,-18-12 2,0 0-19,12 25-14,-12-25 1,-1 39-11,-6-15 0,5 11 0,-2 1 0,3 2 0,-3 1 0,4 0 0,-4-3 0,4-4 0,2-6 0,0-3 0,0-5 0,-2-18 0,2 21 0,-2-21 0,0 0 0,0 0 0,1-23 0,-4 2 0,-3-7 0,1-5 0,-2-11 0,0-2 0,2-2 0,-2 1 0,5 3 0,4 4 0,1 3 0,4 7 0,2 9 0,5 3 0,2 4 0,2 5 0,1 2 0,1 4 0,-1 3 0,6 5 0,-6 6 0,-3 1 0,-4 6 0,-3 3 0,-5 1 0,1 7 0,-10-7 0,-9 3 0,5-2 0,-4-6 0,-4-4 0,-1-4 0,-1-9 0,-8-7 0,8 5 0,-6-11 0,6 5 0,-3-8 0,22 16 0,-37-11-30,37 11-11,0 0-3,0 0 4,0 0-2</inkml:trace>
    <inkml:trace contextRef="#ctx0" brushRef="#br0" timeOffset="756.0433">382 522 108,'0'0'41,"-16"24"3,5-4-2,-8-10-31,17 17-4,-5-8-5,9 6-2,-4-6 0,5 4 0,5-6 0,-8-17 0,26 25 0,-10-22 0,3-4 0,2-6 0,4-9 0,0-5 0,0-4 0,-2-3 0,-8-4 0,-2 1 0,-10 1 0,-6 4 0,-10 6 0,-6 6 0,-4 4 0,-3 6 0,-4 8 0,1 4 0,3 6 0,3 1 0,7 4 0,16-19 0,-9 35-11,9-35-29,0 0-2,25 11-1,-2-17 1</inkml:trace>
    <inkml:trace contextRef="#ctx0" brushRef="#br0" timeOffset="2240.1281">1012 847 100,'0'0'38,"0"0"3,0 0-2,0 0-26,0 0-5,0 0-1,26 0-3,-6-4-2,4 3 1,1-1-3,3 0 0,-1-1 0,-1 1 0,-8 0 0,-18 2 0,21 0 0,-21 0 0,0 0 0,0 0 0,-19-3 0,3 6 0,-7 1 0,-2 4 0,0 1 0,1 2 0,-1-1 0,6 3 0,1-1 0,18-12 0,-21 19 0,21-19 0,0 0 0,16 11 0,-16-11 0,31 5 0,-13-1 0,3-3 0,-1 3 0,-3-1 0,-1-1 0,-16-2 0,20 5 0,-20-5 0,0 0-2,0 0-40,0 0-1,-21-7 1,21 7-1</inkml:trace>
    <inkml:trace contextRef="#ctx0" brushRef="#br0" timeOffset="1818.104">1102 731 103,'2'16'38,"-2"-16"4,0 0-2,0 0-27,0 0-3,0 0-1,-2 26-9,2-26 0,3 26 0,-1-8 0,2 3 0,1 0 0,0 2 0,1-2 0,-1 0 0,-2-3 0,1-2 0,-4-16 0,9 17 0,-9-17 0,0 0 0,0 0-4,0 0-34,-6-17-5,-2-1 0,-7-1 1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8:18.8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02B29D-E30E-4969-80BE-9F1294DD88A4}" emma:medium="tactile" emma:mode="ink">
          <msink:context xmlns:msink="http://schemas.microsoft.com/ink/2010/main" type="inkDrawing" rotatedBoundingBox="12889,9530 13272,6438 16039,6780 15656,9872" semanticType="callout" shapeName="Other">
            <msink:sourceLink direction="with" ref="{3C54B84F-CCD3-4790-9F18-AF7A04BC7985}"/>
          </msink:context>
        </emma:interpretation>
      </emma:emma>
    </inkml:annotationXML>
    <inkml:trace contextRef="#ctx0" brushRef="#br0">1 253 64,'0'0'38,"0"0"1,0 0 1,3-18-17,13 27-7,-16-9-5,0 0-2,11-19-3,-11 19-1,28-21-1,-9 7-4,3-7 0,1-2 0,3 5-2,-8-20-13,8 9-25,-6 8-2,-8-2-1,-3 6 1</inkml:trace>
    <inkml:trace contextRef="#ctx0" brushRef="#br0" timeOffset="262.015">453-209 96,'23'-12'39,"-8"1"1,-15 11 0,46-16-32,-39-5-2,13 9-2,-4-9-1,5 3-2,2-3 0,-4 2 0,1 1-2,-1-3-2,8 12-6,-17-12-21,6 5-11,-16 16 1,27-26-1</inkml:trace>
    <inkml:trace contextRef="#ctx0" brushRef="#br0" timeOffset="504.0288">991-636 90,'25'-12'38,"-25"12"1,32-23 1,-8 16-30,-18-14-2,15 8-4,-5-4-1,3 1-3,0 4-1,-4-10-7,15 21-15,-11-10-17,-3-1 0,2 5 0,-18 7 0</inkml:trace>
    <inkml:trace contextRef="#ctx0" brushRef="#br0" timeOffset="744.0423">1425-958 67,'16'-12'41,"-16"12"-2,18-23 2,-18 23-13,17-24-18,3 11-2,-10-6-4,12 3 0,-3 0-3,0 2 0,1 2-3,-20 12-4,39-16-7,-39 16-27,30-14 0,-14 7 0,-16 7 0</inkml:trace>
    <inkml:trace contextRef="#ctx0" brushRef="#br0" timeOffset="984.0563">1927-1283 72,'30'-21'35,"-18"4"0,7 8 1,6-2-23,-14-10-5,15 5-5,-1-1-1,1-3-2,-1 6-3,-11-7-5,16 12-14,-5 1-14,-11-10 2,9 13-2,-12-13 1</inkml:trace>
    <inkml:trace contextRef="#ctx0" brushRef="#br0" timeOffset="1211.0692">2400-1601 90,'0'0'38,"0"0"0,21-12 1,-2 10-28,-10-19-3,16 12-3,-8-12-2,12 4-2,-6-1-2,-4-7-5,11 18-8,-30 7-23,28-21-3,-28 21 2,11-16-1</inkml:trace>
    <inkml:trace contextRef="#ctx0" brushRef="#br0" timeOffset="1785.1021">2393-1819 78,'-18'-2'42,"18"2"-1,-16-5 2,13 23-11,-13-29-22,16 11-1,0 0-9,0 0 0,19-5 0,-19 5 0,30-5 0,-7 1 0,7-3 0,0 4 0,0-3 0,5 3 0,-8 1 0,1 0 0,-5 2 0,-4 2 0,-19-2 0,27 4 0,-27-4 0,19 10 0,-19-10 0,11 19 0,-11-19 0,7 29 0,-4-7 0,-4 7 0,-6-1 0,-4 3 0,0 1 0,-4 1 0,8-1 0,-9-4 0,0-3 0,5-6 0,1 0 0,10-19 0,-9 23 0,9-23 0,0 0-12,0 0-34,0 0-1,0 0 1</inkml:trace>
    <inkml:trace contextRef="#ctx0" brushRef="#br0" timeOffset="3180.1819">1985-128 102,'0'0'42,"0"0"0,-9 17 1,16 10-31,-19-12-2,15 19-6,-12-3-4,11 15 0,-7 0 0,7 10 0,-4 4 0,2 5 0,-2 0 0,4 5 0,-4 0 0,-1 2 0,-4-3 0,5-6 0,2-7 0,-4-8 0,6-8 0,-4-10 0,2-9 0,0-21 0,2 21 0,-2-21 0,0 0 0,-7-17 0,7 17 0,-4-20-45,3 1 0,-5-7 1,3-6 0</inkml:trace>
    <inkml:trace contextRef="#ctx0" brushRef="#br0" timeOffset="3635.2079">1720 39 68,'0'0'39,"0"0"-1,0 0 3,0 0-22,2-20-3,15 29-4,-17-9-4,20-9-1,-4-5 0,7 11-7,7-10 0,7 5 0,-4-1 0,6 0 0,-2-2 0,7 8 0,4-1 0,0-1 0,-8 5 0,1-2 0,1 4 0,-10-2 0,5 11 0,-21-18-4,5 23-35,-21 1-5,-5 4 0,-9 4 1</inkml:trace>
    <inkml:trace contextRef="#ctx0" brushRef="#br0" timeOffset="2732.1562">1962 188 45,'18'-5'36,"-18"5"2,0 0 1,15-7-10,-22-13-10,7 20-3,0 0-4,4-17-4,-4 17-2,-18-20-1,2 8-3,0 10-2,-5-1 0,-2 5 0,-1 3 0,-5 7 0,1 0 0,3 10 0,-5 4 0,2 4 0,3 1 0,6 6 0,3-2 0,9 4 0,2-4 0,5 0 0,5 1 0,11-7 0,2-4 0,6-4 0,6-5 0,2-6 0,2-4 0,5-6 0,3-11 0,-5-1 0,5-7 0,-1-6 0,-9-5 0,-4-3 0,-9-4 0,-8-2 0,-2 0 0,-11 3 0,-5 4 0,-9 4 0,-5 7 0,-4 5 0,0 7 0,1 6 0,-3 6 0,3-1 0,6 12 0,-7-19-3,25 5-37,0 0-5,0 0 1,0 0 1</inkml:trace>
    <inkml:trace contextRef="#ctx0" brushRef="#br0" timeOffset="4040.2311">1619 984 86,'-5'16'39,"5"-16"1,0 0 2,5 24-23,-5-24-7,0 0-2,0 0-3,34 0-7,-34 0 0,39-1 0,-18-3 0,11 2 0,1-3 0,8-2 0,3-2 0,-2-3 0,1 1 0,-1-3 0,11 7 0,-25-16-21,8 15-22,-12 2-1,-24 6 2,23-3-1</inkml:trace>
    <inkml:trace contextRef="#ctx0" brushRef="#br0" timeOffset="4550.2602">2414 933 119,'16'2'41,"-16"-2"3,0 0-2,14 17-33,-14-17-9,0 0 0,0 23 0,0-23 0,0 30 0,0-9 0,-2-3 0,2-1 0,4-1 0,-4-16 0,0 23 0,0-23 0,0 0 0,15-4 0,-15 4 0,25-31 0,-9 10 0,2-2 0,1 4 0,1-3 0,-5 8 0,1 6 0,-16 8 0,21 7 0,-17 10 0,5 10 0,-6 4 0,4 6 0,-1 2 0,-1 1 0,2-1 0,2-6 0,1-5 0,-6-8 0,3-5 0,-7-15 0,0 0 0,0 0-17,0 0-28,0-22-1,-11 2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05T01:09:14.97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5E02D1-331B-4DEA-91AC-3C2A7EF97997}" emma:medium="tactile" emma:mode="ink">
          <msink:context xmlns:msink="http://schemas.microsoft.com/ink/2010/main" type="writingRegion" rotatedBoundingBox="2898,14518 14766,14292 14792,15642 2923,15868"/>
        </emma:interpretation>
      </emma:emma>
    </inkml:annotationXML>
    <inkml:traceGroup>
      <inkml:annotationXML>
        <emma:emma xmlns:emma="http://www.w3.org/2003/04/emma" version="1.0">
          <emma:interpretation id="{8A7F0CD8-643A-4BE1-90B5-DD9E31CEB4E0}" emma:medium="tactile" emma:mode="ink">
            <msink:context xmlns:msink="http://schemas.microsoft.com/ink/2010/main" type="paragraph" rotatedBoundingBox="2898,14518 14766,14292 14792,15642 2923,15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B31078-14D3-452F-8EE5-92E47D178392}" emma:medium="tactile" emma:mode="ink">
              <msink:context xmlns:msink="http://schemas.microsoft.com/ink/2010/main" type="line" rotatedBoundingBox="2898,14518 14766,14292 14792,15642 2923,15868"/>
            </emma:interpretation>
          </emma:emma>
        </inkml:annotationXML>
        <inkml:traceGroup>
          <inkml:annotationXML>
            <emma:emma xmlns:emma="http://www.w3.org/2003/04/emma" version="1.0">
              <emma:interpretation id="{2CE0DFF6-FEA1-4540-91F9-F717B039ED10}" emma:medium="tactile" emma:mode="ink">
                <msink:context xmlns:msink="http://schemas.microsoft.com/ink/2010/main" type="inkWord" rotatedBoundingBox="2883,15096 2988,14981 3087,15071 2982,15186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or</emma:literal>
                </emma:interpretation>
                <emma:interpretation id="interp3" emma:lang="en-US" emma:confidence="0">
                  <emma:literal>a.</emma:literal>
                </emma:interpretation>
                <emma:interpretation id="interp4" emma:lang="en-US" emma:confidence="0">
                  <emma:literal>d.</emma:literal>
                </emma:interpretation>
              </emma:one-of>
            </emma:emma>
          </inkml:annotationXML>
          <inkml:trace contextRef="#ctx0" brushRef="#br0">106 56 60,'0'0'37,"-18"-5"0,18 5 1,-18-14-11,18 14-13,0 0-2,-12 16-4,12-16-3,-9 19-1,9-19-1,-9 24-1,9-24 0,-1 28 0,1-28-1,3 23 0,-3-23-1,0 0 2,0 0-2,20 5 0,-20-5 0,17-23 0,-6 8 0,-1-4 0,-2-4 0,-1 0 0,-4 4 0,-8 4 0,5 15 0,-20-16 0,3 18 0,1 3 0,-2 7 0,1 2 0,1 2 0,10 3 0,3-2 0,6-1 0,-3-16 0,16 24 0,0-15 0,2-6 0,3-1 0,-2-5 0,-1-8 0,0 2 0,-18 9 0,24-27 0,-24 27 0,11-25 0,-11 25 0,-5-20 0,5 20 0,-23-13-11,23 13-27,-20 9-4,20-9 2,0 0-2</inkml:trace>
        </inkml:traceGroup>
        <inkml:traceGroup>
          <inkml:annotationXML>
            <emma:emma xmlns:emma="http://www.w3.org/2003/04/emma" version="1.0">
              <emma:interpretation id="{86DE9179-4C1F-4B90-9B05-70A699C16E4C}" emma:medium="tactile" emma:mode="ink">
                <msink:context xmlns:msink="http://schemas.microsoft.com/ink/2010/main" type="inkWord" rotatedBoundingBox="4215,14561 8208,14461 8241,15765 4247,15865"/>
              </emma:interpretation>
              <emma:one-of disjunction-type="recognition" id="oneOf1">
                <emma:interpretation id="interp5" emma:lang="en-US" emma:confidence="0">
                  <emma:literal>Tifton)</emma:literal>
                </emma:interpretation>
                <emma:interpretation id="interp6" emma:lang="en-US" emma:confidence="0">
                  <emma:literal>Tafton)</emma:literal>
                </emma:interpretation>
                <emma:interpretation id="interp7" emma:lang="en-US" emma:confidence="0">
                  <emma:literal>Tafton*</emma:literal>
                </emma:interpretation>
                <emma:interpretation id="interp8" emma:lang="en-US" emma:confidence="0">
                  <emma:literal>Tifton*</emma:literal>
                </emma:interpretation>
                <emma:interpretation id="interp9" emma:lang="en-US" emma:confidence="0">
                  <emma:literal>Tifton.)</emma:literal>
                </emma:interpretation>
              </emma:one-of>
            </emma:emma>
          </inkml:annotationXML>
          <inkml:trace contextRef="#ctx0" brushRef="#br0" timeOffset="4235.2422">2720 711 106,'0'0'36,"5"16"2,-5-16 0,0 0-29,18 2-4,5-4 0,2-9-1,8 6-2,-1-5 1,10 1-2,1 0-2,-3-3-3,11 13-7,-19-4-26,5-1-2,-3 4 2,-6 2-3</inkml:trace>
          <inkml:trace contextRef="#ctx0" brushRef="#br0" timeOffset="3905.2233">2708-348 96,'0'0'36,"0"0"2,17-22-1,-17 22-26,43-15-3,-17-1-1,20 9-3,2-11 0,14 6-2,6-4 0,5 0-2,-3 6-1,-6-4-4,5 24-12,-13-3-21,-20 7-1,-15 11 1,-18 8-2</inkml:trace>
          <inkml:trace contextRef="#ctx0" brushRef="#br0" timeOffset="3218.1839">3149-196 104,'0'0'38,"0"0"2,0 0-1,-37-21-27,37 21-2,-39 16-3,14 0-2,-10 0-5,2 12 0,-10 2 0,4 8 0,-3 3 0,7 4 0,1 3 0,11 1 0,6-1 0,13-3 0,9-1 0,11-5 0,7-9 0,12-6 0,4-6 0,7-13 0,5-8 0,4-13 0,5-9 0,-3-5 0,-4-5 0,-9-3 0,-6-6 0,-8-4 0,-8 3 0,-15-3 0,-16 2 0,-7 4 0,-7 2 0,-7 1 0,2 11 0,-4 0 0,9 19 0,-9-12-8,15 21-33,-3-3-2,20 3 1,-17 5-1</inkml:trace>
          <inkml:trace contextRef="#ctx0" brushRef="#br0" timeOffset="3595.2056">3098-466 93,'-18'-7'39,"18"7"1,-19 12 0,12 11-20,-7-6-9,17 22-2,-12-2-6,13 21-3,-11 5 0,5 13 0,-2 5 0,3 5 0,-3 2 0,2 1 0,-3-4 0,3-8 0,1-9 0,2-6 0,3-11 0,-2-12 0,1-8 0,-3-31 0,9 25 0,-18-43-16,16 2-25,-10-19-2,-3-9 2,-1-12-2</inkml:trace>
          <inkml:trace contextRef="#ctx0" brushRef="#br0" timeOffset="4767.2726">3493 569 113,'0'0'39,"13"19"0,-13-19 0,5 23-31,-5-23-1,3 30-1,-3-14-2,4 3-4,-4-3 0,2 0 0,-2-16 0,5 22 0,-5-22 0,0 0 0,0 0 0,0 0 0,21-22 0,-7 2 0,4-3 0,1 1 0,1-3 0,4 2 0,-2 4 0,-5 5 0,-1 7 0,0 8 0,-16-1 0,19 23 0,-13-5 0,-1 6 0,-3 1 0,5 1 0,-7 1 0,2-3 0,5 1 0,-7-25 0,16 26-31,-16-26-9,0 0-2,0 0 1</inkml:trace>
          <inkml:trace contextRef="#ctx0" brushRef="#br0" timeOffset="5511.3152">4295-327 115,'0'0'41,"-18"8"1,2 8-1,-17-5-30,13 26-6,-13-4-5,8 16 0,-5 2 0,7 7 0,0 2 0,7 8 0,2 1 0,9 1 0,1-1 0,9-1 0,2-4 0,6-5 0,1-4 0,4-13 0,5-2 0,1-15 0,15 5 0,-4-25-32,6-3-12,-9-13 0,5-1 1</inkml:trace>
          <inkml:trace contextRef="#ctx0" brushRef="#br0" timeOffset="9528.545">4927-185 105,'0'0'38,"0"0"2,-25 23-1,-10-9-26,19 26-3,-18-6-3,6 15-4,-9-5-3,1 7 0,-1-7 0,4 0 0,-2-8 0,5 0 0,3-10 0,6-3 0,3-2 0,4-5 0,4 0 0,10-16 0,-15 26 0,15-26-12,0 0-26,0 0-3,6 16 1,-6-16 1</inkml:trace>
          <inkml:trace contextRef="#ctx0" brushRef="#br0" timeOffset="9144.523">4543-94 71,'0'0'37,"0"0"1,-8-21 1,8 21-8,-18-7-17,18 7-4,0 0-3,0 0-2,0 0-2,0 0-3,0 0 0,19 23 0,-6-5 0,4 4 0,3 5 0,6 6 0,1 2 0,3 2 0,2 0 0,1 0 0,-5-4 0,4 4 0,-4-7 0,-1 2 0,-4-9 0,-4 0 0,-3-4 0,-16-19 0,25 28 0,-25-28 0,12 19 0,-12-19-32,0 0-10,-21-5 0,21 5 0</inkml:trace>
          <inkml:trace contextRef="#ctx0" brushRef="#br0" timeOffset="9944.5687">4934-540 105,'0'0'37,"31"3"3,-31-3-2,27 25-29,3 8 0,-5-1-2,13 21-1,-4 3-2,8 18-4,-6 3 0,2 9 0,-9 7 0,-1 6 0,-10-8 0,-8 1 0,-8-10 0,-7-6 0,-8-11 0,-3-4 0,-5-12 0,-4-5 0,1-9 0,-6-8 0,7-4 0,-5-16 0,15 10-2,-10-24-40,23 7-1,-21-26 1,19 7-1</inkml:trace>
          <inkml:trace contextRef="#ctx0" brushRef="#br0" timeOffset="625.0357">1544-1 91,'0'0'37,"0"0"1,16 0 2,-16 0-26,0 0-3,9 16-1,-2 6-2,-12-6-2,7 12-6,-8-4 0,3 6 0,-13-1 0,2 4 0,-6-5 0,-4 3 0,1-3 0,-2 0 0,-1-4 0,3-3 0,7-2 0,-5-14 0,13 16 0,-7-19-38,15-2-4,0 0-1,-6-23 1</inkml:trace>
          <inkml:trace contextRef="#ctx0" brushRef="#br0" timeOffset="1015.058">1816-6 98,'16'5'38,"-16"-5"1,0 0 0,0 0-26,-7 31-2,7-31-3,-18 32-3,4-15-1,7 9-4,-5-3 0,1 6 0,1-1 0,1 5 0,4-2 0,-2 2 0,5-5 0,-4-2 0,6-2 0,-1-5 0,6-1 0,-5-18 0,16 12 0,-16-12 0,37-4-13,-21-13-27,12-4-1,0-5 1,1-3-1</inkml:trace>
          <inkml:trace contextRef="#ctx0" brushRef="#br0" timeOffset="1271.0727">1463-69 116,'-19'3'39,"19"-3"0,25-1-1,-25 1-32,51-7-1,-11 1-3,13 3 0,9-2-1,3-4-3,6 11-8,-15-6-27,4 1-2,-7 4 0,-14 3-1</inkml:trace>
          <inkml:trace contextRef="#ctx0" brushRef="#br0" timeOffset="1787.1021">2067 384 81,'0'0'36,"0"0"1,0 0 1,0 0-16,0 0-10,0 0-2,3 28-4,-3-28-1,-5 25-1,5-25 0,0 32-4,4-13 0,3 2 0,0-2 0,5 1 0,-1-3 0,-11-17 0,21 27 0,-21-27 0,21 17 0,-21-17-7,16 4-8,-16-4-23,-5-25-2,1 4 1,-6-2 0</inkml:trace>
          <inkml:trace contextRef="#ctx0" brushRef="#br0" timeOffset="2338.1337">2074 404 88,'0'0'38,"0"0"2,14 15-1,-14-15-15,0 0-10,-23 0-5,23 0-6,-28 16-3,28-16 0,-27 18 0,27-18 0,-24 17 0,24-17 0,-6 20 0,6-20 0,16 16 0,0-11 0,4-2 0,6-4 0,4-3 0,2-1 0,1-2 0,-4 1 0,-6-1 0,-6 4 0,-17 3 0,0 0 0,-12 16 0,-8-2 0,-6 0 0,1 2 0,-8-1 0,1 0 0,7-3 0,2-5 0,23-7 0,-26 12 0,28 4-12,-2-16-28,0 0-3,0 0 2,0 0-2</inkml:trace>
        </inkml:traceGroup>
        <inkml:traceGroup>
          <inkml:annotationXML>
            <emma:emma xmlns:emma="http://www.w3.org/2003/04/emma" version="1.0">
              <emma:interpretation id="{C62EA2BA-3F2E-4100-B7DF-03536E63311B}" emma:medium="tactile" emma:mode="ink">
                <msink:context xmlns:msink="http://schemas.microsoft.com/ink/2010/main" type="inkWord" rotatedBoundingBox="9092,15074 9724,15002 9760,15316 9127,15388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E</emma:literal>
                </emma:interpretation>
                <emma:interpretation id="interp13" emma:lang="en-US" emma:confidence="0">
                  <emma:literal>It</emma:literal>
                </emma:interpretation>
                <emma:interpretation id="interp14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10686.6112">6183 63 90,'0'0'37,"0"0"2,0 0 0,13 21-20,-13-21-7,0 0-3,17-7-3,5 9-2,0-4-4,14 4 0,1-4 0,14 2 0,4-4 0,7 1 0,-2-4 0,0 0 0,-4 0 0,-8 0 0,-4 1 0,-16 1 0,-1 12-5,-27-7-16,0 0-19,-13 23-2,-4-5 2,-5 3 0</inkml:trace>
          <inkml:trace contextRef="#ctx0" brushRef="#br0" timeOffset="10965.6272">6263 347 111,'0'0'40,"0"0"0,0 0 1,0 0-30,0 0-3,37-8-4,-14 4-4,12 4 0,4-2 0,5 2 0,4-7 0,-1 6 0,6 9 0,-14-11-32,9-2-8,-6-1-2,-7 4 1</inkml:trace>
        </inkml:traceGroup>
        <inkml:traceGroup>
          <inkml:annotationXML>
            <emma:emma xmlns:emma="http://www.w3.org/2003/04/emma" version="1.0">
              <emma:interpretation id="{F1D21670-86AB-4130-B230-7032710853A8}" emma:medium="tactile" emma:mode="ink">
                <msink:context xmlns:msink="http://schemas.microsoft.com/ink/2010/main" type="inkWord" rotatedBoundingBox="12473,14681 13374,14664 13392,15598 12490,15615"/>
              </emma:interpretation>
              <emma:one-of disjunction-type="recognition" id="oneOf3">
                <emma:interpretation id="interp15" emma:lang="en-US" emma:confidence="0">
                  <emma:literal>Vitex</emma:literal>
                </emma:interpretation>
                <emma:interpretation id="interp16" emma:lang="en-US" emma:confidence="0">
                  <emma:literal>With X</emma:literal>
                </emma:interpretation>
                <emma:interpretation id="interp17" emma:lang="en-US" emma:confidence="0">
                  <emma:literal>visits X</emma:literal>
                </emma:interpretation>
                <emma:interpretation id="interp18" emma:lang="en-US" emma:confidence="0">
                  <emma:literal>instate</emma:literal>
                </emma:interpretation>
                <emma:interpretation id="interp19" emma:lang="en-US" emma:confidence="0">
                  <emma:literal>vita X</emma:literal>
                </emma:interpretation>
              </emma:one-of>
            </emma:emma>
          </inkml:annotationXML>
          <inkml:trace contextRef="#ctx0" brushRef="#br0" timeOffset="14167.8103">9828-222 81,'15'-21'37,"-15"21"1,0 0 0,-2-19-21,2 19-2,0 0-4,17 31-2,-20-10-2,6 13-5,-3 1-2,-1 12 0,-8 1 0,0 6 0,-9-1 0,-3 0 0,-5-4 0,-1-5 0,-3-4 0,0-5 0,6-5 0,1-12 0,5 1 0,-5-22-3,23 3-29,0 0-9,0 0-1,-19-34 0,15 13 1</inkml:trace>
          <inkml:trace contextRef="#ctx0" brushRef="#br0" timeOffset="14824.8479">9666-331 98,'-18'11'38,"18"-11"2,-7 28-2,7-28-25,25 28-4,-6-18-2,17 4-4,10-10-1,12-4-2,9 0-4,-2-14-7,15 5-27,-10 4-1,-4 0 0,-6 6-1</inkml:trace>
          <inkml:trace contextRef="#ctx0" brushRef="#br0" timeOffset="14558.8327">10167-264 102,'0'0'38,"0"0"1,0 0-1,-8 37-26,-12-20-2,13 17-3,-11-1-3,6 9 1,-7 2-5,6 4 0,-3-3 0,4 1 0,0-6 0,5 3 0,1-3 0,8-3 0,0-5 0,3-3 0,4-4 0,0-7 0,8-1 0,-17-17-2,39 11-13,-23-27-25,4-2-1,-8-8 0,-3-6 0</inkml:trace>
          <inkml:trace contextRef="#ctx0" brushRef="#br0" timeOffset="15584.8914">10342 391 96,'-25'-5'38,"25"5"2,-23-2-2,23 2-22,0 0-6,0 0-4,0 0-3,0 0-2,29-7 0,-5 12-1,1-1 0,7 0 0,-2 1 1,-5-3 0,-4 3 0,-21-5 2,0 0-3,-5 21 0,-15-9 0,-13-1 0,-1 1 0,-5 2 0,0 0 0,4-2 0,3-1 0,11 0 0,2-4 0,15 14-11,4-21-29,-5 17-3,5-17 2,0 0-1</inkml:trace>
          <inkml:trace contextRef="#ctx0" brushRef="#br0" timeOffset="15274.8736">10397 302 79,'0'0'40,"17"10"-1,-17-10 1,-1 30-10,1-30-19,-4 26-4,2-6-1,4-1-3,-2 4-3,4 0 0,-1 1 0,-1-1 0,2 0 0,-1-2 0,1-3 0,-4-18 0,5 26 0,-5-26-3,0 0-5,0 0-13,0 0-18,5-25-2,-7 6 1,-3-4 0</inkml:trace>
          <inkml:trace contextRef="#ctx0" brushRef="#br0" timeOffset="11731.671">8000-87 113,'0'0'39,"10"-19"0,-10 19 0,0 0-30,0 0-1,0 0-2,14 23-4,-14-23-2,23 35 0,-9-12 0,6 7 0,-2 1 0,5 3 0,-2-4 0,3 1 0,-4-1 0,3 3 0,-2-8 0,2 1 0,-5-8 0,1 1 0,-5-3 0,-14-16 0,21 25 0,-21-25 0,16 5-25,-16-5-16,-2-16-2,-5-3 2,2-2-1</inkml:trace>
          <inkml:trace contextRef="#ctx0" brushRef="#br0" timeOffset="12084.6912">8498-180 105,'17'-12'38,"-17"12"2,0 0-1,21 16-27,-21-16-2,-12 24-2,-2-6-5,5 10-3,-3-2 0,-2 10 0,-4 0 0,2 5 0,-2-3 0,2 1 0,4-4 0,2 2 0,-3-7 0,6 0 0,0-9 0,0-2 0,3 1 0,4-20 0,-5 33 0,5-33-7,0 0-35,0 0 1,4 16-1,-4-16 1</inkml:trace>
          <inkml:trace contextRef="#ctx0" brushRef="#br0" timeOffset="12665.7244">8591 407 110,'0'0'38,"0"0"3,0 0-2,0 0-30,18 7-1,-18-7-1,-4 19-4,4-19-3,5 27 0,-5-27 0,6 26 0,-6-26 0,2 20 0,-2-20 0,0 0 0,0 0 0,0 0 0,0 0 0,21-20 0,-11 3 0,4-6 0,2-7 0,4-2 0,1 1 0,0 3 0,-5 3 0,0 4 0,-16 21 0,23-25 0,-23 25 0,21 4 0,-21-4 0,16 17 0,-16-17 0,14 37 0,-7-14 0,-2 5 0,-3-1 0,0-1 0,0 0 0,-4-3 0,2-2 0,0-21 0,3 25 0,-3-25 0,0 0-4,0 0-36,0 0-1,4-20-1,-6-2 0</inkml:trace>
          <inkml:trace contextRef="#ctx0" brushRef="#br0" timeOffset="13228.7565">8757-533 106,'0'0'38,"0"0"2,0 0-2,0 0-27,0 0-3,-5-16-4,5 16-2,0 0-2,26-5 0,-26 5-2,39 3-5,-39-3-22,37-5-9,-16 9-1,-1-4 0,1 1 0</inkml:trace>
          <inkml:trace contextRef="#ctx0" brushRef="#br0" timeOffset="13490.7716">9163-667 104,'4'18'39,"-4"3"1,-2 4 0,7 15-28,-14-14-3,13 11-3,-6-5-3,4 0-1,0-2-2,-1-8-3,3 8-3,-13-14-26,11 0-7,-2-16-1,-4 19 0</inkml:trace>
          <inkml:trace contextRef="#ctx0" brushRef="#br0" timeOffset="16370.9363">11041-674 102,'0'0'38,"0"0"3,4-15-1,-1 32-25,-3-17-4,0 0-3,9 28-8,14 0 0,-7 4 0,14 14 0,-2 5 0,9 12 0,6 4 0,2 7 0,5-1 0,1 1 0,2-2 0,7-7 0,4-7 0,-6-7 0,2-9 0,-5-10 0,-10-7 0,-6-8 0,-9-5 0,-14-5 0,-16-7 0,16 6 0,-16-6 0,0 0 0,0 0 0,0 0-4,0 0-37,-18 10-2,18-10 2,-23-3-2</inkml:trace>
          <inkml:trace contextRef="#ctx0" brushRef="#br0" timeOffset="16724.9566">11715-598 114,'0'0'40,"-30"2"2,9 14 0,-16-4-29,12 30-9,-19 2-4,0 19 0,-5 4 0,-6 16 0,-5-1 0,4 6 0,-8-4 0,8-3 0,6-11 0,10-8 0,9-8 0,9-17 0,11 6 0,0-24-27,11-19-17,0 0 0,0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1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2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3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3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9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1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5E5B-18E9-4D51-9D98-06974D55503E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C6EA-9107-4F5B-8D1F-19EB52F2F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6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0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customXml" Target="../ink/ink101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107.xml"/><Relationship Id="rId3" Type="http://schemas.openxmlformats.org/officeDocument/2006/relationships/customXml" Target="../ink/ink102.xml"/><Relationship Id="rId7" Type="http://schemas.openxmlformats.org/officeDocument/2006/relationships/customXml" Target="../ink/ink104.xml"/><Relationship Id="rId12" Type="http://schemas.openxmlformats.org/officeDocument/2006/relationships/image" Target="../media/image3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customXml" Target="../ink/ink106.xml"/><Relationship Id="rId5" Type="http://schemas.openxmlformats.org/officeDocument/2006/relationships/customXml" Target="../ink/ink103.xml"/><Relationship Id="rId10" Type="http://schemas.openxmlformats.org/officeDocument/2006/relationships/image" Target="../media/image29.emf"/><Relationship Id="rId4" Type="http://schemas.openxmlformats.org/officeDocument/2006/relationships/image" Target="../media/image27.emf"/><Relationship Id="rId9" Type="http://schemas.openxmlformats.org/officeDocument/2006/relationships/customXml" Target="../ink/ink105.xml"/><Relationship Id="rId14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113.xml"/><Relationship Id="rId18" Type="http://schemas.openxmlformats.org/officeDocument/2006/relationships/image" Target="../media/image49.emf"/><Relationship Id="rId26" Type="http://schemas.openxmlformats.org/officeDocument/2006/relationships/image" Target="../media/image53.emf"/><Relationship Id="rId3" Type="http://schemas.openxmlformats.org/officeDocument/2006/relationships/customXml" Target="../ink/ink108.xml"/><Relationship Id="rId21" Type="http://schemas.openxmlformats.org/officeDocument/2006/relationships/customXml" Target="../ink/ink117.xml"/><Relationship Id="rId7" Type="http://schemas.openxmlformats.org/officeDocument/2006/relationships/customXml" Target="../ink/ink110.xml"/><Relationship Id="rId12" Type="http://schemas.openxmlformats.org/officeDocument/2006/relationships/image" Target="../media/image46.emf"/><Relationship Id="rId17" Type="http://schemas.openxmlformats.org/officeDocument/2006/relationships/customXml" Target="../ink/ink115.xml"/><Relationship Id="rId25" Type="http://schemas.openxmlformats.org/officeDocument/2006/relationships/customXml" Target="../ink/ink119.xml"/><Relationship Id="rId2" Type="http://schemas.openxmlformats.org/officeDocument/2006/relationships/image" Target="../media/image45.png"/><Relationship Id="rId16" Type="http://schemas.openxmlformats.org/officeDocument/2006/relationships/image" Target="../media/image48.emf"/><Relationship Id="rId20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customXml" Target="../ink/ink112.xml"/><Relationship Id="rId24" Type="http://schemas.openxmlformats.org/officeDocument/2006/relationships/image" Target="../media/image52.emf"/><Relationship Id="rId5" Type="http://schemas.openxmlformats.org/officeDocument/2006/relationships/customXml" Target="../ink/ink109.xml"/><Relationship Id="rId15" Type="http://schemas.openxmlformats.org/officeDocument/2006/relationships/customXml" Target="../ink/ink114.xml"/><Relationship Id="rId23" Type="http://schemas.openxmlformats.org/officeDocument/2006/relationships/customXml" Target="../ink/ink118.xml"/><Relationship Id="rId28" Type="http://schemas.openxmlformats.org/officeDocument/2006/relationships/image" Target="../media/image54.emf"/><Relationship Id="rId10" Type="http://schemas.openxmlformats.org/officeDocument/2006/relationships/image" Target="../media/image29.emf"/><Relationship Id="rId19" Type="http://schemas.openxmlformats.org/officeDocument/2006/relationships/customXml" Target="../ink/ink116.xml"/><Relationship Id="rId4" Type="http://schemas.openxmlformats.org/officeDocument/2006/relationships/image" Target="../media/image27.emf"/><Relationship Id="rId9" Type="http://schemas.openxmlformats.org/officeDocument/2006/relationships/customXml" Target="../ink/ink111.xml"/><Relationship Id="rId14" Type="http://schemas.openxmlformats.org/officeDocument/2006/relationships/image" Target="../media/image47.emf"/><Relationship Id="rId22" Type="http://schemas.openxmlformats.org/officeDocument/2006/relationships/image" Target="../media/image51.emf"/><Relationship Id="rId27" Type="http://schemas.openxmlformats.org/officeDocument/2006/relationships/customXml" Target="../ink/ink1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customXml" Target="../ink/ink126.xml"/><Relationship Id="rId18" Type="http://schemas.openxmlformats.org/officeDocument/2006/relationships/image" Target="../media/image62.emf"/><Relationship Id="rId3" Type="http://schemas.openxmlformats.org/officeDocument/2006/relationships/customXml" Target="../ink/ink121.xml"/><Relationship Id="rId7" Type="http://schemas.openxmlformats.org/officeDocument/2006/relationships/customXml" Target="../ink/ink123.xml"/><Relationship Id="rId12" Type="http://schemas.openxmlformats.org/officeDocument/2006/relationships/image" Target="../media/image59.emf"/><Relationship Id="rId17" Type="http://schemas.openxmlformats.org/officeDocument/2006/relationships/customXml" Target="../ink/ink128.xml"/><Relationship Id="rId2" Type="http://schemas.openxmlformats.org/officeDocument/2006/relationships/image" Target="../media/image45.png"/><Relationship Id="rId16" Type="http://schemas.openxmlformats.org/officeDocument/2006/relationships/image" Target="../media/image6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emf"/><Relationship Id="rId11" Type="http://schemas.openxmlformats.org/officeDocument/2006/relationships/customXml" Target="../ink/ink125.xml"/><Relationship Id="rId5" Type="http://schemas.openxmlformats.org/officeDocument/2006/relationships/customXml" Target="../ink/ink122.xml"/><Relationship Id="rId15" Type="http://schemas.openxmlformats.org/officeDocument/2006/relationships/customXml" Target="../ink/ink127.xml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customXml" Target="../ink/ink124.xml"/><Relationship Id="rId14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customXml" Target="../ink/ink134.xml"/><Relationship Id="rId18" Type="http://schemas.openxmlformats.org/officeDocument/2006/relationships/image" Target="../media/image64.emf"/><Relationship Id="rId26" Type="http://schemas.openxmlformats.org/officeDocument/2006/relationships/image" Target="../media/image68.emf"/><Relationship Id="rId39" Type="http://schemas.openxmlformats.org/officeDocument/2006/relationships/customXml" Target="../ink/ink147.xml"/><Relationship Id="rId3" Type="http://schemas.openxmlformats.org/officeDocument/2006/relationships/customXml" Target="../ink/ink129.xml"/><Relationship Id="rId21" Type="http://schemas.openxmlformats.org/officeDocument/2006/relationships/customXml" Target="../ink/ink138.xml"/><Relationship Id="rId34" Type="http://schemas.openxmlformats.org/officeDocument/2006/relationships/image" Target="../media/image72.emf"/><Relationship Id="rId7" Type="http://schemas.openxmlformats.org/officeDocument/2006/relationships/customXml" Target="../ink/ink131.xml"/><Relationship Id="rId12" Type="http://schemas.openxmlformats.org/officeDocument/2006/relationships/image" Target="../media/image60.emf"/><Relationship Id="rId17" Type="http://schemas.openxmlformats.org/officeDocument/2006/relationships/customXml" Target="../ink/ink136.xml"/><Relationship Id="rId25" Type="http://schemas.openxmlformats.org/officeDocument/2006/relationships/customXml" Target="../ink/ink140.xml"/><Relationship Id="rId33" Type="http://schemas.openxmlformats.org/officeDocument/2006/relationships/customXml" Target="../ink/ink144.xml"/><Relationship Id="rId38" Type="http://schemas.openxmlformats.org/officeDocument/2006/relationships/image" Target="../media/image74.emf"/><Relationship Id="rId2" Type="http://schemas.openxmlformats.org/officeDocument/2006/relationships/image" Target="../media/image45.png"/><Relationship Id="rId16" Type="http://schemas.openxmlformats.org/officeDocument/2006/relationships/image" Target="../media/image62.emf"/><Relationship Id="rId20" Type="http://schemas.openxmlformats.org/officeDocument/2006/relationships/image" Target="../media/image65.emf"/><Relationship Id="rId29" Type="http://schemas.openxmlformats.org/officeDocument/2006/relationships/customXml" Target="../ink/ink1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emf"/><Relationship Id="rId11" Type="http://schemas.openxmlformats.org/officeDocument/2006/relationships/customXml" Target="../ink/ink133.xml"/><Relationship Id="rId24" Type="http://schemas.openxmlformats.org/officeDocument/2006/relationships/image" Target="../media/image67.emf"/><Relationship Id="rId32" Type="http://schemas.openxmlformats.org/officeDocument/2006/relationships/image" Target="../media/image71.emf"/><Relationship Id="rId37" Type="http://schemas.openxmlformats.org/officeDocument/2006/relationships/customXml" Target="../ink/ink146.xml"/><Relationship Id="rId40" Type="http://schemas.openxmlformats.org/officeDocument/2006/relationships/image" Target="../media/image75.emf"/><Relationship Id="rId5" Type="http://schemas.openxmlformats.org/officeDocument/2006/relationships/customXml" Target="../ink/ink130.xml"/><Relationship Id="rId15" Type="http://schemas.openxmlformats.org/officeDocument/2006/relationships/customXml" Target="../ink/ink135.xml"/><Relationship Id="rId23" Type="http://schemas.openxmlformats.org/officeDocument/2006/relationships/customXml" Target="../ink/ink139.xml"/><Relationship Id="rId28" Type="http://schemas.openxmlformats.org/officeDocument/2006/relationships/image" Target="../media/image69.emf"/><Relationship Id="rId36" Type="http://schemas.openxmlformats.org/officeDocument/2006/relationships/image" Target="../media/image73.emf"/><Relationship Id="rId10" Type="http://schemas.openxmlformats.org/officeDocument/2006/relationships/image" Target="../media/image59.emf"/><Relationship Id="rId19" Type="http://schemas.openxmlformats.org/officeDocument/2006/relationships/customXml" Target="../ink/ink137.xml"/><Relationship Id="rId31" Type="http://schemas.openxmlformats.org/officeDocument/2006/relationships/customXml" Target="../ink/ink143.xml"/><Relationship Id="rId4" Type="http://schemas.openxmlformats.org/officeDocument/2006/relationships/image" Target="../media/image55.emf"/><Relationship Id="rId9" Type="http://schemas.openxmlformats.org/officeDocument/2006/relationships/customXml" Target="../ink/ink132.xml"/><Relationship Id="rId14" Type="http://schemas.openxmlformats.org/officeDocument/2006/relationships/image" Target="../media/image61.emf"/><Relationship Id="rId22" Type="http://schemas.openxmlformats.org/officeDocument/2006/relationships/image" Target="../media/image66.emf"/><Relationship Id="rId27" Type="http://schemas.openxmlformats.org/officeDocument/2006/relationships/customXml" Target="../ink/ink141.xml"/><Relationship Id="rId30" Type="http://schemas.openxmlformats.org/officeDocument/2006/relationships/image" Target="../media/image70.emf"/><Relationship Id="rId35" Type="http://schemas.openxmlformats.org/officeDocument/2006/relationships/customXml" Target="../ink/ink1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customXml" Target="../ink/ink153.xml"/><Relationship Id="rId18" Type="http://schemas.openxmlformats.org/officeDocument/2006/relationships/image" Target="../media/image64.emf"/><Relationship Id="rId26" Type="http://schemas.openxmlformats.org/officeDocument/2006/relationships/image" Target="../media/image77.emf"/><Relationship Id="rId39" Type="http://schemas.openxmlformats.org/officeDocument/2006/relationships/customXml" Target="../ink/ink166.xml"/><Relationship Id="rId3" Type="http://schemas.openxmlformats.org/officeDocument/2006/relationships/customXml" Target="../ink/ink148.xml"/><Relationship Id="rId21" Type="http://schemas.openxmlformats.org/officeDocument/2006/relationships/customXml" Target="../ink/ink157.xml"/><Relationship Id="rId34" Type="http://schemas.openxmlformats.org/officeDocument/2006/relationships/image" Target="../media/image81.emf"/><Relationship Id="rId42" Type="http://schemas.openxmlformats.org/officeDocument/2006/relationships/image" Target="../media/image85.emf"/><Relationship Id="rId47" Type="http://schemas.openxmlformats.org/officeDocument/2006/relationships/customXml" Target="../ink/ink170.xml"/><Relationship Id="rId7" Type="http://schemas.openxmlformats.org/officeDocument/2006/relationships/customXml" Target="../ink/ink150.xml"/><Relationship Id="rId12" Type="http://schemas.openxmlformats.org/officeDocument/2006/relationships/image" Target="../media/image60.emf"/><Relationship Id="rId17" Type="http://schemas.openxmlformats.org/officeDocument/2006/relationships/customXml" Target="../ink/ink155.xml"/><Relationship Id="rId25" Type="http://schemas.openxmlformats.org/officeDocument/2006/relationships/customXml" Target="../ink/ink159.xml"/><Relationship Id="rId33" Type="http://schemas.openxmlformats.org/officeDocument/2006/relationships/customXml" Target="../ink/ink163.xml"/><Relationship Id="rId38" Type="http://schemas.openxmlformats.org/officeDocument/2006/relationships/image" Target="../media/image83.emf"/><Relationship Id="rId46" Type="http://schemas.openxmlformats.org/officeDocument/2006/relationships/image" Target="../media/image87.emf"/><Relationship Id="rId2" Type="http://schemas.openxmlformats.org/officeDocument/2006/relationships/image" Target="../media/image45.png"/><Relationship Id="rId16" Type="http://schemas.openxmlformats.org/officeDocument/2006/relationships/image" Target="../media/image62.emf"/><Relationship Id="rId20" Type="http://schemas.openxmlformats.org/officeDocument/2006/relationships/image" Target="../media/image67.emf"/><Relationship Id="rId29" Type="http://schemas.openxmlformats.org/officeDocument/2006/relationships/customXml" Target="../ink/ink161.xml"/><Relationship Id="rId41" Type="http://schemas.openxmlformats.org/officeDocument/2006/relationships/customXml" Target="../ink/ink16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emf"/><Relationship Id="rId11" Type="http://schemas.openxmlformats.org/officeDocument/2006/relationships/customXml" Target="../ink/ink152.xml"/><Relationship Id="rId24" Type="http://schemas.openxmlformats.org/officeDocument/2006/relationships/image" Target="../media/image76.emf"/><Relationship Id="rId32" Type="http://schemas.openxmlformats.org/officeDocument/2006/relationships/image" Target="../media/image80.emf"/><Relationship Id="rId37" Type="http://schemas.openxmlformats.org/officeDocument/2006/relationships/customXml" Target="../ink/ink165.xml"/><Relationship Id="rId40" Type="http://schemas.openxmlformats.org/officeDocument/2006/relationships/image" Target="../media/image84.emf"/><Relationship Id="rId45" Type="http://schemas.openxmlformats.org/officeDocument/2006/relationships/customXml" Target="../ink/ink169.xml"/><Relationship Id="rId5" Type="http://schemas.openxmlformats.org/officeDocument/2006/relationships/customXml" Target="../ink/ink149.xml"/><Relationship Id="rId15" Type="http://schemas.openxmlformats.org/officeDocument/2006/relationships/customXml" Target="../ink/ink154.xml"/><Relationship Id="rId23" Type="http://schemas.openxmlformats.org/officeDocument/2006/relationships/customXml" Target="../ink/ink158.xml"/><Relationship Id="rId28" Type="http://schemas.openxmlformats.org/officeDocument/2006/relationships/image" Target="../media/image78.emf"/><Relationship Id="rId36" Type="http://schemas.openxmlformats.org/officeDocument/2006/relationships/image" Target="../media/image82.emf"/><Relationship Id="rId10" Type="http://schemas.openxmlformats.org/officeDocument/2006/relationships/image" Target="../media/image59.emf"/><Relationship Id="rId19" Type="http://schemas.openxmlformats.org/officeDocument/2006/relationships/customXml" Target="../ink/ink156.xml"/><Relationship Id="rId31" Type="http://schemas.openxmlformats.org/officeDocument/2006/relationships/customXml" Target="../ink/ink162.xml"/><Relationship Id="rId44" Type="http://schemas.openxmlformats.org/officeDocument/2006/relationships/image" Target="../media/image86.emf"/><Relationship Id="rId4" Type="http://schemas.openxmlformats.org/officeDocument/2006/relationships/image" Target="../media/image55.emf"/><Relationship Id="rId9" Type="http://schemas.openxmlformats.org/officeDocument/2006/relationships/customXml" Target="../ink/ink151.xml"/><Relationship Id="rId14" Type="http://schemas.openxmlformats.org/officeDocument/2006/relationships/image" Target="../media/image61.emf"/><Relationship Id="rId22" Type="http://schemas.openxmlformats.org/officeDocument/2006/relationships/image" Target="../media/image68.emf"/><Relationship Id="rId27" Type="http://schemas.openxmlformats.org/officeDocument/2006/relationships/customXml" Target="../ink/ink160.xml"/><Relationship Id="rId30" Type="http://schemas.openxmlformats.org/officeDocument/2006/relationships/image" Target="../media/image79.emf"/><Relationship Id="rId35" Type="http://schemas.openxmlformats.org/officeDocument/2006/relationships/customXml" Target="../ink/ink164.xml"/><Relationship Id="rId43" Type="http://schemas.openxmlformats.org/officeDocument/2006/relationships/customXml" Target="../ink/ink168.xml"/><Relationship Id="rId48" Type="http://schemas.openxmlformats.org/officeDocument/2006/relationships/image" Target="../media/image8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176.xml"/><Relationship Id="rId18" Type="http://schemas.openxmlformats.org/officeDocument/2006/relationships/image" Target="../media/image92.emf"/><Relationship Id="rId3" Type="http://schemas.openxmlformats.org/officeDocument/2006/relationships/customXml" Target="../ink/ink171.xml"/><Relationship Id="rId7" Type="http://schemas.openxmlformats.org/officeDocument/2006/relationships/customXml" Target="../ink/ink173.xml"/><Relationship Id="rId12" Type="http://schemas.openxmlformats.org/officeDocument/2006/relationships/image" Target="../media/image88.emf"/><Relationship Id="rId17" Type="http://schemas.openxmlformats.org/officeDocument/2006/relationships/customXml" Target="../ink/ink178.xml"/><Relationship Id="rId2" Type="http://schemas.openxmlformats.org/officeDocument/2006/relationships/image" Target="../media/image45.png"/><Relationship Id="rId16" Type="http://schemas.openxmlformats.org/officeDocument/2006/relationships/image" Target="../media/image91.emf"/><Relationship Id="rId20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emf"/><Relationship Id="rId11" Type="http://schemas.openxmlformats.org/officeDocument/2006/relationships/customXml" Target="../ink/ink175.xml"/><Relationship Id="rId5" Type="http://schemas.openxmlformats.org/officeDocument/2006/relationships/customXml" Target="../ink/ink172.xml"/><Relationship Id="rId15" Type="http://schemas.openxmlformats.org/officeDocument/2006/relationships/customXml" Target="../ink/ink177.xml"/><Relationship Id="rId10" Type="http://schemas.openxmlformats.org/officeDocument/2006/relationships/image" Target="../media/image87.emf"/><Relationship Id="rId19" Type="http://schemas.openxmlformats.org/officeDocument/2006/relationships/customXml" Target="../ink/ink179.xml"/><Relationship Id="rId4" Type="http://schemas.openxmlformats.org/officeDocument/2006/relationships/image" Target="../media/image79.emf"/><Relationship Id="rId9" Type="http://schemas.openxmlformats.org/officeDocument/2006/relationships/customXml" Target="../ink/ink174.xml"/><Relationship Id="rId14" Type="http://schemas.openxmlformats.org/officeDocument/2006/relationships/image" Target="../media/image9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185.xml"/><Relationship Id="rId18" Type="http://schemas.openxmlformats.org/officeDocument/2006/relationships/image" Target="../media/image92.emf"/><Relationship Id="rId26" Type="http://schemas.openxmlformats.org/officeDocument/2006/relationships/image" Target="../media/image97.emf"/><Relationship Id="rId3" Type="http://schemas.openxmlformats.org/officeDocument/2006/relationships/customXml" Target="../ink/ink180.xml"/><Relationship Id="rId21" Type="http://schemas.openxmlformats.org/officeDocument/2006/relationships/customXml" Target="../ink/ink189.xml"/><Relationship Id="rId34" Type="http://schemas.openxmlformats.org/officeDocument/2006/relationships/image" Target="../media/image101.emf"/><Relationship Id="rId7" Type="http://schemas.openxmlformats.org/officeDocument/2006/relationships/customXml" Target="../ink/ink182.xml"/><Relationship Id="rId12" Type="http://schemas.openxmlformats.org/officeDocument/2006/relationships/image" Target="../media/image88.emf"/><Relationship Id="rId17" Type="http://schemas.openxmlformats.org/officeDocument/2006/relationships/customXml" Target="../ink/ink187.xml"/><Relationship Id="rId25" Type="http://schemas.openxmlformats.org/officeDocument/2006/relationships/customXml" Target="../ink/ink191.xml"/><Relationship Id="rId33" Type="http://schemas.openxmlformats.org/officeDocument/2006/relationships/customXml" Target="../ink/ink195.xml"/><Relationship Id="rId2" Type="http://schemas.openxmlformats.org/officeDocument/2006/relationships/image" Target="../media/image45.png"/><Relationship Id="rId16" Type="http://schemas.openxmlformats.org/officeDocument/2006/relationships/image" Target="../media/image91.emf"/><Relationship Id="rId20" Type="http://schemas.openxmlformats.org/officeDocument/2006/relationships/image" Target="../media/image94.emf"/><Relationship Id="rId29" Type="http://schemas.openxmlformats.org/officeDocument/2006/relationships/customXml" Target="../ink/ink19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emf"/><Relationship Id="rId11" Type="http://schemas.openxmlformats.org/officeDocument/2006/relationships/customXml" Target="../ink/ink184.xml"/><Relationship Id="rId24" Type="http://schemas.openxmlformats.org/officeDocument/2006/relationships/image" Target="../media/image96.emf"/><Relationship Id="rId32" Type="http://schemas.openxmlformats.org/officeDocument/2006/relationships/image" Target="../media/image100.emf"/><Relationship Id="rId5" Type="http://schemas.openxmlformats.org/officeDocument/2006/relationships/customXml" Target="../ink/ink181.xml"/><Relationship Id="rId15" Type="http://schemas.openxmlformats.org/officeDocument/2006/relationships/customXml" Target="../ink/ink186.xml"/><Relationship Id="rId23" Type="http://schemas.openxmlformats.org/officeDocument/2006/relationships/customXml" Target="../ink/ink190.xml"/><Relationship Id="rId28" Type="http://schemas.openxmlformats.org/officeDocument/2006/relationships/image" Target="../media/image98.emf"/><Relationship Id="rId10" Type="http://schemas.openxmlformats.org/officeDocument/2006/relationships/image" Target="../media/image87.emf"/><Relationship Id="rId19" Type="http://schemas.openxmlformats.org/officeDocument/2006/relationships/customXml" Target="../ink/ink188.xml"/><Relationship Id="rId31" Type="http://schemas.openxmlformats.org/officeDocument/2006/relationships/customXml" Target="../ink/ink194.xml"/><Relationship Id="rId4" Type="http://schemas.openxmlformats.org/officeDocument/2006/relationships/image" Target="../media/image79.emf"/><Relationship Id="rId9" Type="http://schemas.openxmlformats.org/officeDocument/2006/relationships/customXml" Target="../ink/ink183.xml"/><Relationship Id="rId14" Type="http://schemas.openxmlformats.org/officeDocument/2006/relationships/image" Target="../media/image90.emf"/><Relationship Id="rId22" Type="http://schemas.openxmlformats.org/officeDocument/2006/relationships/image" Target="../media/image95.emf"/><Relationship Id="rId27" Type="http://schemas.openxmlformats.org/officeDocument/2006/relationships/customXml" Target="../ink/ink192.xml"/><Relationship Id="rId30" Type="http://schemas.openxmlformats.org/officeDocument/2006/relationships/image" Target="../media/image9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9.xml"/><Relationship Id="rId13" Type="http://schemas.openxmlformats.org/officeDocument/2006/relationships/image" Target="../media/image107.emf"/><Relationship Id="rId18" Type="http://schemas.openxmlformats.org/officeDocument/2006/relationships/customXml" Target="../ink/ink204.xml"/><Relationship Id="rId26" Type="http://schemas.openxmlformats.org/officeDocument/2006/relationships/customXml" Target="../ink/ink208.xml"/><Relationship Id="rId3" Type="http://schemas.openxmlformats.org/officeDocument/2006/relationships/image" Target="../media/image102.emf"/><Relationship Id="rId21" Type="http://schemas.openxmlformats.org/officeDocument/2006/relationships/image" Target="../media/image111.emf"/><Relationship Id="rId7" Type="http://schemas.openxmlformats.org/officeDocument/2006/relationships/image" Target="../media/image104.emf"/><Relationship Id="rId12" Type="http://schemas.openxmlformats.org/officeDocument/2006/relationships/customXml" Target="../ink/ink201.xml"/><Relationship Id="rId17" Type="http://schemas.openxmlformats.org/officeDocument/2006/relationships/image" Target="../media/image109.emf"/><Relationship Id="rId25" Type="http://schemas.openxmlformats.org/officeDocument/2006/relationships/image" Target="../media/image113.emf"/><Relationship Id="rId2" Type="http://schemas.openxmlformats.org/officeDocument/2006/relationships/customXml" Target="../ink/ink196.xml"/><Relationship Id="rId16" Type="http://schemas.openxmlformats.org/officeDocument/2006/relationships/customXml" Target="../ink/ink203.xml"/><Relationship Id="rId20" Type="http://schemas.openxmlformats.org/officeDocument/2006/relationships/customXml" Target="../ink/ink205.xml"/><Relationship Id="rId29" Type="http://schemas.openxmlformats.org/officeDocument/2006/relationships/image" Target="../media/image115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98.xml"/><Relationship Id="rId11" Type="http://schemas.openxmlformats.org/officeDocument/2006/relationships/image" Target="../media/image106.emf"/><Relationship Id="rId24" Type="http://schemas.openxmlformats.org/officeDocument/2006/relationships/customXml" Target="../ink/ink207.xml"/><Relationship Id="rId5" Type="http://schemas.openxmlformats.org/officeDocument/2006/relationships/image" Target="../media/image103.emf"/><Relationship Id="rId15" Type="http://schemas.openxmlformats.org/officeDocument/2006/relationships/image" Target="../media/image108.emf"/><Relationship Id="rId23" Type="http://schemas.openxmlformats.org/officeDocument/2006/relationships/image" Target="../media/image112.emf"/><Relationship Id="rId28" Type="http://schemas.openxmlformats.org/officeDocument/2006/relationships/customXml" Target="../ink/ink209.xml"/><Relationship Id="rId10" Type="http://schemas.openxmlformats.org/officeDocument/2006/relationships/customXml" Target="../ink/ink200.xml"/><Relationship Id="rId19" Type="http://schemas.openxmlformats.org/officeDocument/2006/relationships/image" Target="../media/image110.emf"/><Relationship Id="rId4" Type="http://schemas.openxmlformats.org/officeDocument/2006/relationships/customXml" Target="../ink/ink197.xml"/><Relationship Id="rId9" Type="http://schemas.openxmlformats.org/officeDocument/2006/relationships/image" Target="../media/image105.emf"/><Relationship Id="rId14" Type="http://schemas.openxmlformats.org/officeDocument/2006/relationships/customXml" Target="../ink/ink202.xml"/><Relationship Id="rId22" Type="http://schemas.openxmlformats.org/officeDocument/2006/relationships/customXml" Target="../ink/ink206.xml"/><Relationship Id="rId27" Type="http://schemas.openxmlformats.org/officeDocument/2006/relationships/image" Target="../media/image11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3.xml"/><Relationship Id="rId3" Type="http://schemas.openxmlformats.org/officeDocument/2006/relationships/image" Target="../media/image102.emf"/><Relationship Id="rId7" Type="http://schemas.openxmlformats.org/officeDocument/2006/relationships/image" Target="../media/image116.emf"/><Relationship Id="rId2" Type="http://schemas.openxmlformats.org/officeDocument/2006/relationships/customXml" Target="../ink/ink21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12.xml"/><Relationship Id="rId11" Type="http://schemas.openxmlformats.org/officeDocument/2006/relationships/image" Target="../media/image117.emf"/><Relationship Id="rId5" Type="http://schemas.openxmlformats.org/officeDocument/2006/relationships/image" Target="../media/image110.emf"/><Relationship Id="rId10" Type="http://schemas.openxmlformats.org/officeDocument/2006/relationships/customXml" Target="../ink/ink214.xml"/><Relationship Id="rId4" Type="http://schemas.openxmlformats.org/officeDocument/2006/relationships/customXml" Target="../ink/ink211.xml"/><Relationship Id="rId9" Type="http://schemas.openxmlformats.org/officeDocument/2006/relationships/image" Target="../media/image1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8.emf"/><Relationship Id="rId3" Type="http://schemas.openxmlformats.org/officeDocument/2006/relationships/image" Target="../media/image120.emf"/><Relationship Id="rId7" Type="http://schemas.openxmlformats.org/officeDocument/2006/relationships/image" Target="../media/image5.emf"/><Relationship Id="rId12" Type="http://schemas.openxmlformats.org/officeDocument/2006/relationships/customXml" Target="../ink/ink7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8.xml"/><Relationship Id="rId13" Type="http://schemas.openxmlformats.org/officeDocument/2006/relationships/image" Target="../media/image118.emf"/><Relationship Id="rId3" Type="http://schemas.openxmlformats.org/officeDocument/2006/relationships/image" Target="../media/image102.emf"/><Relationship Id="rId7" Type="http://schemas.openxmlformats.org/officeDocument/2006/relationships/image" Target="../media/image116.emf"/><Relationship Id="rId12" Type="http://schemas.openxmlformats.org/officeDocument/2006/relationships/customXml" Target="../ink/ink220.xml"/><Relationship Id="rId2" Type="http://schemas.openxmlformats.org/officeDocument/2006/relationships/customXml" Target="../ink/ink21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17.xml"/><Relationship Id="rId11" Type="http://schemas.openxmlformats.org/officeDocument/2006/relationships/image" Target="../media/image117.emf"/><Relationship Id="rId5" Type="http://schemas.openxmlformats.org/officeDocument/2006/relationships/image" Target="../media/image110.emf"/><Relationship Id="rId10" Type="http://schemas.openxmlformats.org/officeDocument/2006/relationships/customXml" Target="../ink/ink219.xml"/><Relationship Id="rId4" Type="http://schemas.openxmlformats.org/officeDocument/2006/relationships/customXml" Target="../ink/ink216.xml"/><Relationship Id="rId9" Type="http://schemas.openxmlformats.org/officeDocument/2006/relationships/image" Target="../media/image11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4.xml"/><Relationship Id="rId13" Type="http://schemas.openxmlformats.org/officeDocument/2006/relationships/customXml" Target="../ink/ink226.xml"/><Relationship Id="rId18" Type="http://schemas.openxmlformats.org/officeDocument/2006/relationships/image" Target="../media/image123.emf"/><Relationship Id="rId3" Type="http://schemas.openxmlformats.org/officeDocument/2006/relationships/image" Target="../media/image102.emf"/><Relationship Id="rId21" Type="http://schemas.openxmlformats.org/officeDocument/2006/relationships/customXml" Target="../ink/ink230.xml"/><Relationship Id="rId7" Type="http://schemas.openxmlformats.org/officeDocument/2006/relationships/image" Target="../media/image116.emf"/><Relationship Id="rId12" Type="http://schemas.openxmlformats.org/officeDocument/2006/relationships/image" Target="../media/image1.png"/><Relationship Id="rId17" Type="http://schemas.openxmlformats.org/officeDocument/2006/relationships/customXml" Target="../ink/ink228.xml"/><Relationship Id="rId2" Type="http://schemas.openxmlformats.org/officeDocument/2006/relationships/customXml" Target="../ink/ink221.xml"/><Relationship Id="rId16" Type="http://schemas.openxmlformats.org/officeDocument/2006/relationships/image" Target="../media/image122.emf"/><Relationship Id="rId20" Type="http://schemas.openxmlformats.org/officeDocument/2006/relationships/image" Target="../media/image124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23.xml"/><Relationship Id="rId11" Type="http://schemas.openxmlformats.org/officeDocument/2006/relationships/image" Target="../media/image119.emf"/><Relationship Id="rId5" Type="http://schemas.openxmlformats.org/officeDocument/2006/relationships/image" Target="../media/image110.emf"/><Relationship Id="rId15" Type="http://schemas.openxmlformats.org/officeDocument/2006/relationships/customXml" Target="../ink/ink227.xml"/><Relationship Id="rId10" Type="http://schemas.openxmlformats.org/officeDocument/2006/relationships/customXml" Target="../ink/ink225.xml"/><Relationship Id="rId19" Type="http://schemas.openxmlformats.org/officeDocument/2006/relationships/customXml" Target="../ink/ink229.xml"/><Relationship Id="rId4" Type="http://schemas.openxmlformats.org/officeDocument/2006/relationships/customXml" Target="../ink/ink222.xml"/><Relationship Id="rId9" Type="http://schemas.openxmlformats.org/officeDocument/2006/relationships/image" Target="../media/image114.emf"/><Relationship Id="rId14" Type="http://schemas.openxmlformats.org/officeDocument/2006/relationships/image" Target="../media/image121.emf"/><Relationship Id="rId22" Type="http://schemas.openxmlformats.org/officeDocument/2006/relationships/image" Target="../media/image1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7" Type="http://schemas.openxmlformats.org/officeDocument/2006/relationships/image" Target="../media/image128.emf"/><Relationship Id="rId2" Type="http://schemas.openxmlformats.org/officeDocument/2006/relationships/customXml" Target="../ink/ink23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33.xml"/><Relationship Id="rId5" Type="http://schemas.openxmlformats.org/officeDocument/2006/relationships/image" Target="../media/image127.emf"/><Relationship Id="rId4" Type="http://schemas.openxmlformats.org/officeDocument/2006/relationships/customXml" Target="../ink/ink2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7.xml"/><Relationship Id="rId13" Type="http://schemas.openxmlformats.org/officeDocument/2006/relationships/image" Target="../media/image132.emf"/><Relationship Id="rId3" Type="http://schemas.openxmlformats.org/officeDocument/2006/relationships/image" Target="../media/image129.emf"/><Relationship Id="rId7" Type="http://schemas.openxmlformats.org/officeDocument/2006/relationships/image" Target="../media/image128.emf"/><Relationship Id="rId12" Type="http://schemas.openxmlformats.org/officeDocument/2006/relationships/customXml" Target="../ink/ink239.xml"/><Relationship Id="rId2" Type="http://schemas.openxmlformats.org/officeDocument/2006/relationships/customXml" Target="../ink/ink23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36.xml"/><Relationship Id="rId11" Type="http://schemas.openxmlformats.org/officeDocument/2006/relationships/image" Target="../media/image131.emf"/><Relationship Id="rId5" Type="http://schemas.openxmlformats.org/officeDocument/2006/relationships/image" Target="../media/image127.emf"/><Relationship Id="rId15" Type="http://schemas.openxmlformats.org/officeDocument/2006/relationships/image" Target="../media/image133.emf"/><Relationship Id="rId10" Type="http://schemas.openxmlformats.org/officeDocument/2006/relationships/customXml" Target="../ink/ink238.xml"/><Relationship Id="rId4" Type="http://schemas.openxmlformats.org/officeDocument/2006/relationships/customXml" Target="../ink/ink235.xml"/><Relationship Id="rId9" Type="http://schemas.openxmlformats.org/officeDocument/2006/relationships/image" Target="../media/image130.emf"/><Relationship Id="rId14" Type="http://schemas.openxmlformats.org/officeDocument/2006/relationships/customXml" Target="../ink/ink2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4.xml"/><Relationship Id="rId13" Type="http://schemas.openxmlformats.org/officeDocument/2006/relationships/image" Target="../media/image134.emf"/><Relationship Id="rId18" Type="http://schemas.openxmlformats.org/officeDocument/2006/relationships/customXml" Target="../ink/ink249.xml"/><Relationship Id="rId3" Type="http://schemas.openxmlformats.org/officeDocument/2006/relationships/image" Target="../media/image129.emf"/><Relationship Id="rId7" Type="http://schemas.openxmlformats.org/officeDocument/2006/relationships/image" Target="../media/image128.emf"/><Relationship Id="rId12" Type="http://schemas.openxmlformats.org/officeDocument/2006/relationships/customXml" Target="../ink/ink246.xml"/><Relationship Id="rId17" Type="http://schemas.openxmlformats.org/officeDocument/2006/relationships/image" Target="../media/image136.emf"/><Relationship Id="rId2" Type="http://schemas.openxmlformats.org/officeDocument/2006/relationships/customXml" Target="../ink/ink241.xml"/><Relationship Id="rId16" Type="http://schemas.openxmlformats.org/officeDocument/2006/relationships/customXml" Target="../ink/ink24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43.xml"/><Relationship Id="rId11" Type="http://schemas.openxmlformats.org/officeDocument/2006/relationships/image" Target="../media/image131.emf"/><Relationship Id="rId5" Type="http://schemas.openxmlformats.org/officeDocument/2006/relationships/image" Target="../media/image127.emf"/><Relationship Id="rId15" Type="http://schemas.openxmlformats.org/officeDocument/2006/relationships/image" Target="../media/image135.emf"/><Relationship Id="rId10" Type="http://schemas.openxmlformats.org/officeDocument/2006/relationships/customXml" Target="../ink/ink245.xml"/><Relationship Id="rId19" Type="http://schemas.openxmlformats.org/officeDocument/2006/relationships/image" Target="../media/image137.emf"/><Relationship Id="rId4" Type="http://schemas.openxmlformats.org/officeDocument/2006/relationships/customXml" Target="../ink/ink242.xml"/><Relationship Id="rId9" Type="http://schemas.openxmlformats.org/officeDocument/2006/relationships/image" Target="../media/image130.emf"/><Relationship Id="rId14" Type="http://schemas.openxmlformats.org/officeDocument/2006/relationships/customXml" Target="../ink/ink24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3.xml"/><Relationship Id="rId13" Type="http://schemas.openxmlformats.org/officeDocument/2006/relationships/image" Target="../media/image138.emf"/><Relationship Id="rId18" Type="http://schemas.openxmlformats.org/officeDocument/2006/relationships/customXml" Target="../ink/ink258.xml"/><Relationship Id="rId3" Type="http://schemas.openxmlformats.org/officeDocument/2006/relationships/image" Target="../media/image129.emf"/><Relationship Id="rId21" Type="http://schemas.openxmlformats.org/officeDocument/2006/relationships/image" Target="../media/image141.emf"/><Relationship Id="rId7" Type="http://schemas.openxmlformats.org/officeDocument/2006/relationships/image" Target="../media/image128.emf"/><Relationship Id="rId12" Type="http://schemas.openxmlformats.org/officeDocument/2006/relationships/customXml" Target="../ink/ink255.xml"/><Relationship Id="rId17" Type="http://schemas.openxmlformats.org/officeDocument/2006/relationships/image" Target="../media/image139.emf"/><Relationship Id="rId2" Type="http://schemas.openxmlformats.org/officeDocument/2006/relationships/customXml" Target="../ink/ink250.xml"/><Relationship Id="rId16" Type="http://schemas.openxmlformats.org/officeDocument/2006/relationships/customXml" Target="../ink/ink257.xml"/><Relationship Id="rId20" Type="http://schemas.openxmlformats.org/officeDocument/2006/relationships/customXml" Target="../ink/ink25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52.xml"/><Relationship Id="rId11" Type="http://schemas.openxmlformats.org/officeDocument/2006/relationships/image" Target="../media/image131.emf"/><Relationship Id="rId5" Type="http://schemas.openxmlformats.org/officeDocument/2006/relationships/image" Target="../media/image127.emf"/><Relationship Id="rId15" Type="http://schemas.openxmlformats.org/officeDocument/2006/relationships/image" Target="../media/image135.emf"/><Relationship Id="rId10" Type="http://schemas.openxmlformats.org/officeDocument/2006/relationships/customXml" Target="../ink/ink254.xml"/><Relationship Id="rId19" Type="http://schemas.openxmlformats.org/officeDocument/2006/relationships/image" Target="../media/image140.emf"/><Relationship Id="rId4" Type="http://schemas.openxmlformats.org/officeDocument/2006/relationships/customXml" Target="../ink/ink251.xml"/><Relationship Id="rId9" Type="http://schemas.openxmlformats.org/officeDocument/2006/relationships/image" Target="../media/image130.emf"/><Relationship Id="rId14" Type="http://schemas.openxmlformats.org/officeDocument/2006/relationships/customXml" Target="../ink/ink25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3.xml"/><Relationship Id="rId13" Type="http://schemas.openxmlformats.org/officeDocument/2006/relationships/image" Target="../media/image139.emf"/><Relationship Id="rId18" Type="http://schemas.openxmlformats.org/officeDocument/2006/relationships/customXml" Target="../ink/ink268.xml"/><Relationship Id="rId3" Type="http://schemas.openxmlformats.org/officeDocument/2006/relationships/image" Target="../media/image129.emf"/><Relationship Id="rId21" Type="http://schemas.openxmlformats.org/officeDocument/2006/relationships/image" Target="../media/image144.emf"/><Relationship Id="rId7" Type="http://schemas.openxmlformats.org/officeDocument/2006/relationships/image" Target="../media/image128.emf"/><Relationship Id="rId12" Type="http://schemas.openxmlformats.org/officeDocument/2006/relationships/customXml" Target="../ink/ink265.xml"/><Relationship Id="rId17" Type="http://schemas.openxmlformats.org/officeDocument/2006/relationships/image" Target="../media/image141.emf"/><Relationship Id="rId2" Type="http://schemas.openxmlformats.org/officeDocument/2006/relationships/customXml" Target="../ink/ink260.xml"/><Relationship Id="rId16" Type="http://schemas.openxmlformats.org/officeDocument/2006/relationships/customXml" Target="../ink/ink267.xml"/><Relationship Id="rId20" Type="http://schemas.openxmlformats.org/officeDocument/2006/relationships/customXml" Target="../ink/ink26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62.xml"/><Relationship Id="rId11" Type="http://schemas.openxmlformats.org/officeDocument/2006/relationships/image" Target="../media/image142.emf"/><Relationship Id="rId5" Type="http://schemas.openxmlformats.org/officeDocument/2006/relationships/image" Target="../media/image127.emf"/><Relationship Id="rId15" Type="http://schemas.openxmlformats.org/officeDocument/2006/relationships/image" Target="../media/image140.emf"/><Relationship Id="rId10" Type="http://schemas.openxmlformats.org/officeDocument/2006/relationships/customXml" Target="../ink/ink264.xml"/><Relationship Id="rId19" Type="http://schemas.openxmlformats.org/officeDocument/2006/relationships/image" Target="../media/image143.emf"/><Relationship Id="rId4" Type="http://schemas.openxmlformats.org/officeDocument/2006/relationships/customXml" Target="../ink/ink261.xml"/><Relationship Id="rId9" Type="http://schemas.openxmlformats.org/officeDocument/2006/relationships/image" Target="../media/image130.emf"/><Relationship Id="rId14" Type="http://schemas.openxmlformats.org/officeDocument/2006/relationships/customXml" Target="../ink/ink26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3.xml"/><Relationship Id="rId3" Type="http://schemas.openxmlformats.org/officeDocument/2006/relationships/image" Target="../media/image145.emf"/><Relationship Id="rId7" Type="http://schemas.openxmlformats.org/officeDocument/2006/relationships/image" Target="../media/image147.emf"/><Relationship Id="rId2" Type="http://schemas.openxmlformats.org/officeDocument/2006/relationships/customXml" Target="../ink/ink27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72.xml"/><Relationship Id="rId5" Type="http://schemas.openxmlformats.org/officeDocument/2006/relationships/image" Target="../media/image146.emf"/><Relationship Id="rId4" Type="http://schemas.openxmlformats.org/officeDocument/2006/relationships/customXml" Target="../ink/ink271.xml"/><Relationship Id="rId9" Type="http://schemas.openxmlformats.org/officeDocument/2006/relationships/image" Target="../media/image14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7.xml"/><Relationship Id="rId13" Type="http://schemas.openxmlformats.org/officeDocument/2006/relationships/image" Target="../media/image154.emf"/><Relationship Id="rId3" Type="http://schemas.openxmlformats.org/officeDocument/2006/relationships/image" Target="../media/image149.emf"/><Relationship Id="rId7" Type="http://schemas.openxmlformats.org/officeDocument/2006/relationships/image" Target="../media/image151.emf"/><Relationship Id="rId12" Type="http://schemas.openxmlformats.org/officeDocument/2006/relationships/customXml" Target="../ink/ink279.xml"/><Relationship Id="rId2" Type="http://schemas.openxmlformats.org/officeDocument/2006/relationships/customXml" Target="../ink/ink27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76.xml"/><Relationship Id="rId11" Type="http://schemas.openxmlformats.org/officeDocument/2006/relationships/image" Target="../media/image153.emf"/><Relationship Id="rId5" Type="http://schemas.openxmlformats.org/officeDocument/2006/relationships/image" Target="../media/image150.emf"/><Relationship Id="rId15" Type="http://schemas.openxmlformats.org/officeDocument/2006/relationships/image" Target="../media/image155.emf"/><Relationship Id="rId10" Type="http://schemas.openxmlformats.org/officeDocument/2006/relationships/customXml" Target="../ink/ink278.xml"/><Relationship Id="rId4" Type="http://schemas.openxmlformats.org/officeDocument/2006/relationships/customXml" Target="../ink/ink275.xml"/><Relationship Id="rId9" Type="http://schemas.openxmlformats.org/officeDocument/2006/relationships/image" Target="../media/image152.emf"/><Relationship Id="rId14" Type="http://schemas.openxmlformats.org/officeDocument/2006/relationships/customXml" Target="../ink/ink2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customXml" Target="../ink/ink28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6.emf"/><Relationship Id="rId18" Type="http://schemas.openxmlformats.org/officeDocument/2006/relationships/customXml" Target="../ink/ink16.xml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customXml" Target="../ink/ink13.xml"/><Relationship Id="rId17" Type="http://schemas.openxmlformats.org/officeDocument/2006/relationships/image" Target="../media/image23.emf"/><Relationship Id="rId25" Type="http://schemas.openxmlformats.org/officeDocument/2006/relationships/image" Target="../media/image26.emf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0.xml"/><Relationship Id="rId11" Type="http://schemas.openxmlformats.org/officeDocument/2006/relationships/image" Target="../media/image14.emf"/><Relationship Id="rId5" Type="http://schemas.openxmlformats.org/officeDocument/2006/relationships/image" Target="../media/image10.emf"/><Relationship Id="rId15" Type="http://schemas.openxmlformats.org/officeDocument/2006/relationships/image" Target="../media/image19.emf"/><Relationship Id="rId10" Type="http://schemas.openxmlformats.org/officeDocument/2006/relationships/customXml" Target="../ink/ink12.xml"/><Relationship Id="rId19" Type="http://schemas.openxmlformats.org/officeDocument/2006/relationships/image" Target="../media/image15.emf"/><Relationship Id="rId4" Type="http://schemas.openxmlformats.org/officeDocument/2006/relationships/customXml" Target="../ink/ink9.xml"/><Relationship Id="rId9" Type="http://schemas.openxmlformats.org/officeDocument/2006/relationships/image" Target="../media/image13.emf"/><Relationship Id="rId14" Type="http://schemas.openxmlformats.org/officeDocument/2006/relationships/customXml" Target="../ink/ink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5.xml"/><Relationship Id="rId13" Type="http://schemas.openxmlformats.org/officeDocument/2006/relationships/image" Target="../media/image162.emf"/><Relationship Id="rId3" Type="http://schemas.openxmlformats.org/officeDocument/2006/relationships/image" Target="../media/image157.emf"/><Relationship Id="rId7" Type="http://schemas.openxmlformats.org/officeDocument/2006/relationships/image" Target="../media/image159.emf"/><Relationship Id="rId12" Type="http://schemas.openxmlformats.org/officeDocument/2006/relationships/customXml" Target="../ink/ink287.xml"/><Relationship Id="rId2" Type="http://schemas.openxmlformats.org/officeDocument/2006/relationships/customXml" Target="../ink/ink28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84.xml"/><Relationship Id="rId11" Type="http://schemas.openxmlformats.org/officeDocument/2006/relationships/image" Target="../media/image161.emf"/><Relationship Id="rId5" Type="http://schemas.openxmlformats.org/officeDocument/2006/relationships/image" Target="../media/image158.emf"/><Relationship Id="rId15" Type="http://schemas.openxmlformats.org/officeDocument/2006/relationships/image" Target="../media/image163.emf"/><Relationship Id="rId10" Type="http://schemas.openxmlformats.org/officeDocument/2006/relationships/customXml" Target="../ink/ink286.xml"/><Relationship Id="rId4" Type="http://schemas.openxmlformats.org/officeDocument/2006/relationships/customXml" Target="../ink/ink283.xml"/><Relationship Id="rId9" Type="http://schemas.openxmlformats.org/officeDocument/2006/relationships/image" Target="../media/image160.emf"/><Relationship Id="rId14" Type="http://schemas.openxmlformats.org/officeDocument/2006/relationships/customXml" Target="../ink/ink28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2.xml"/><Relationship Id="rId13" Type="http://schemas.openxmlformats.org/officeDocument/2006/relationships/image" Target="../media/image167.emf"/><Relationship Id="rId18" Type="http://schemas.openxmlformats.org/officeDocument/2006/relationships/customXml" Target="../ink/ink297.xml"/><Relationship Id="rId3" Type="http://schemas.openxmlformats.org/officeDocument/2006/relationships/image" Target="../media/image164.emf"/><Relationship Id="rId21" Type="http://schemas.openxmlformats.org/officeDocument/2006/relationships/image" Target="../media/image171.emf"/><Relationship Id="rId7" Type="http://schemas.openxmlformats.org/officeDocument/2006/relationships/image" Target="../media/image160.emf"/><Relationship Id="rId12" Type="http://schemas.openxmlformats.org/officeDocument/2006/relationships/customXml" Target="../ink/ink294.xml"/><Relationship Id="rId17" Type="http://schemas.openxmlformats.org/officeDocument/2006/relationships/image" Target="../media/image169.emf"/><Relationship Id="rId2" Type="http://schemas.openxmlformats.org/officeDocument/2006/relationships/customXml" Target="../ink/ink289.xml"/><Relationship Id="rId16" Type="http://schemas.openxmlformats.org/officeDocument/2006/relationships/customXml" Target="../ink/ink296.xml"/><Relationship Id="rId20" Type="http://schemas.openxmlformats.org/officeDocument/2006/relationships/customXml" Target="../ink/ink29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91.xml"/><Relationship Id="rId11" Type="http://schemas.openxmlformats.org/officeDocument/2006/relationships/image" Target="../media/image166.emf"/><Relationship Id="rId5" Type="http://schemas.openxmlformats.org/officeDocument/2006/relationships/image" Target="../media/image159.emf"/><Relationship Id="rId15" Type="http://schemas.openxmlformats.org/officeDocument/2006/relationships/image" Target="../media/image168.emf"/><Relationship Id="rId23" Type="http://schemas.openxmlformats.org/officeDocument/2006/relationships/image" Target="../media/image172.emf"/><Relationship Id="rId10" Type="http://schemas.openxmlformats.org/officeDocument/2006/relationships/customXml" Target="../ink/ink293.xml"/><Relationship Id="rId19" Type="http://schemas.openxmlformats.org/officeDocument/2006/relationships/image" Target="../media/image170.emf"/><Relationship Id="rId4" Type="http://schemas.openxmlformats.org/officeDocument/2006/relationships/customXml" Target="../ink/ink290.xml"/><Relationship Id="rId9" Type="http://schemas.openxmlformats.org/officeDocument/2006/relationships/image" Target="../media/image165.emf"/><Relationship Id="rId14" Type="http://schemas.openxmlformats.org/officeDocument/2006/relationships/customXml" Target="../ink/ink295.xml"/><Relationship Id="rId22" Type="http://schemas.openxmlformats.org/officeDocument/2006/relationships/customXml" Target="../ink/ink29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3.xml"/><Relationship Id="rId13" Type="http://schemas.openxmlformats.org/officeDocument/2006/relationships/image" Target="../media/image171.emf"/><Relationship Id="rId3" Type="http://schemas.openxmlformats.org/officeDocument/2006/relationships/image" Target="../media/image173.emf"/><Relationship Id="rId7" Type="http://schemas.openxmlformats.org/officeDocument/2006/relationships/image" Target="../media/image168.emf"/><Relationship Id="rId12" Type="http://schemas.openxmlformats.org/officeDocument/2006/relationships/customXml" Target="../ink/ink305.xml"/><Relationship Id="rId2" Type="http://schemas.openxmlformats.org/officeDocument/2006/relationships/customXml" Target="../ink/ink30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02.xml"/><Relationship Id="rId11" Type="http://schemas.openxmlformats.org/officeDocument/2006/relationships/image" Target="../media/image170.emf"/><Relationship Id="rId5" Type="http://schemas.openxmlformats.org/officeDocument/2006/relationships/image" Target="../media/image166.emf"/><Relationship Id="rId15" Type="http://schemas.openxmlformats.org/officeDocument/2006/relationships/image" Target="../media/image172.emf"/><Relationship Id="rId10" Type="http://schemas.openxmlformats.org/officeDocument/2006/relationships/customXml" Target="../ink/ink304.xml"/><Relationship Id="rId4" Type="http://schemas.openxmlformats.org/officeDocument/2006/relationships/customXml" Target="../ink/ink301.xml"/><Relationship Id="rId9" Type="http://schemas.openxmlformats.org/officeDocument/2006/relationships/image" Target="../media/image169.emf"/><Relationship Id="rId14" Type="http://schemas.openxmlformats.org/officeDocument/2006/relationships/customXml" Target="../ink/ink30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0.xml"/><Relationship Id="rId13" Type="http://schemas.openxmlformats.org/officeDocument/2006/relationships/image" Target="../media/image172.emf"/><Relationship Id="rId18" Type="http://schemas.openxmlformats.org/officeDocument/2006/relationships/customXml" Target="../ink/ink315.xml"/><Relationship Id="rId26" Type="http://schemas.openxmlformats.org/officeDocument/2006/relationships/customXml" Target="../ink/ink319.xml"/><Relationship Id="rId39" Type="http://schemas.openxmlformats.org/officeDocument/2006/relationships/image" Target="../media/image188.emf"/><Relationship Id="rId3" Type="http://schemas.openxmlformats.org/officeDocument/2006/relationships/image" Target="../media/image166.emf"/><Relationship Id="rId21" Type="http://schemas.openxmlformats.org/officeDocument/2006/relationships/image" Target="../media/image179.emf"/><Relationship Id="rId34" Type="http://schemas.openxmlformats.org/officeDocument/2006/relationships/customXml" Target="../ink/ink323.xml"/><Relationship Id="rId7" Type="http://schemas.openxmlformats.org/officeDocument/2006/relationships/image" Target="../media/image174.emf"/><Relationship Id="rId12" Type="http://schemas.openxmlformats.org/officeDocument/2006/relationships/customXml" Target="../ink/ink312.xml"/><Relationship Id="rId17" Type="http://schemas.openxmlformats.org/officeDocument/2006/relationships/image" Target="../media/image177.emf"/><Relationship Id="rId25" Type="http://schemas.openxmlformats.org/officeDocument/2006/relationships/image" Target="../media/image181.emf"/><Relationship Id="rId33" Type="http://schemas.openxmlformats.org/officeDocument/2006/relationships/image" Target="../media/image185.emf"/><Relationship Id="rId38" Type="http://schemas.openxmlformats.org/officeDocument/2006/relationships/customXml" Target="../ink/ink325.xml"/><Relationship Id="rId2" Type="http://schemas.openxmlformats.org/officeDocument/2006/relationships/customXml" Target="../ink/ink307.xml"/><Relationship Id="rId16" Type="http://schemas.openxmlformats.org/officeDocument/2006/relationships/customXml" Target="../ink/ink314.xml"/><Relationship Id="rId20" Type="http://schemas.openxmlformats.org/officeDocument/2006/relationships/customXml" Target="../ink/ink316.xml"/><Relationship Id="rId29" Type="http://schemas.openxmlformats.org/officeDocument/2006/relationships/image" Target="../media/image183.emf"/><Relationship Id="rId41" Type="http://schemas.openxmlformats.org/officeDocument/2006/relationships/image" Target="../media/image189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09.xml"/><Relationship Id="rId11" Type="http://schemas.openxmlformats.org/officeDocument/2006/relationships/image" Target="../media/image175.emf"/><Relationship Id="rId24" Type="http://schemas.openxmlformats.org/officeDocument/2006/relationships/customXml" Target="../ink/ink318.xml"/><Relationship Id="rId32" Type="http://schemas.openxmlformats.org/officeDocument/2006/relationships/customXml" Target="../ink/ink322.xml"/><Relationship Id="rId37" Type="http://schemas.openxmlformats.org/officeDocument/2006/relationships/image" Target="../media/image187.emf"/><Relationship Id="rId40" Type="http://schemas.openxmlformats.org/officeDocument/2006/relationships/customXml" Target="../ink/ink326.xml"/><Relationship Id="rId5" Type="http://schemas.openxmlformats.org/officeDocument/2006/relationships/image" Target="../media/image168.emf"/><Relationship Id="rId15" Type="http://schemas.openxmlformats.org/officeDocument/2006/relationships/image" Target="../media/image176.emf"/><Relationship Id="rId23" Type="http://schemas.openxmlformats.org/officeDocument/2006/relationships/image" Target="../media/image180.emf"/><Relationship Id="rId28" Type="http://schemas.openxmlformats.org/officeDocument/2006/relationships/customXml" Target="../ink/ink320.xml"/><Relationship Id="rId36" Type="http://schemas.openxmlformats.org/officeDocument/2006/relationships/customXml" Target="../ink/ink324.xml"/><Relationship Id="rId10" Type="http://schemas.openxmlformats.org/officeDocument/2006/relationships/customXml" Target="../ink/ink311.xml"/><Relationship Id="rId19" Type="http://schemas.openxmlformats.org/officeDocument/2006/relationships/image" Target="../media/image178.emf"/><Relationship Id="rId31" Type="http://schemas.openxmlformats.org/officeDocument/2006/relationships/image" Target="../media/image184.emf"/><Relationship Id="rId4" Type="http://schemas.openxmlformats.org/officeDocument/2006/relationships/customXml" Target="../ink/ink308.xml"/><Relationship Id="rId9" Type="http://schemas.openxmlformats.org/officeDocument/2006/relationships/image" Target="../media/image170.emf"/><Relationship Id="rId14" Type="http://schemas.openxmlformats.org/officeDocument/2006/relationships/customXml" Target="../ink/ink313.xml"/><Relationship Id="rId22" Type="http://schemas.openxmlformats.org/officeDocument/2006/relationships/customXml" Target="../ink/ink317.xml"/><Relationship Id="rId27" Type="http://schemas.openxmlformats.org/officeDocument/2006/relationships/image" Target="../media/image182.emf"/><Relationship Id="rId30" Type="http://schemas.openxmlformats.org/officeDocument/2006/relationships/customXml" Target="../ink/ink321.xml"/><Relationship Id="rId35" Type="http://schemas.openxmlformats.org/officeDocument/2006/relationships/image" Target="../media/image18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0.xml"/><Relationship Id="rId13" Type="http://schemas.openxmlformats.org/officeDocument/2006/relationships/image" Target="../media/image176.emf"/><Relationship Id="rId18" Type="http://schemas.openxmlformats.org/officeDocument/2006/relationships/customXml" Target="../ink/ink335.xml"/><Relationship Id="rId26" Type="http://schemas.openxmlformats.org/officeDocument/2006/relationships/customXml" Target="../ink/ink339.xml"/><Relationship Id="rId39" Type="http://schemas.openxmlformats.org/officeDocument/2006/relationships/image" Target="../media/image198.emf"/><Relationship Id="rId3" Type="http://schemas.openxmlformats.org/officeDocument/2006/relationships/image" Target="../media/image166.emf"/><Relationship Id="rId21" Type="http://schemas.openxmlformats.org/officeDocument/2006/relationships/image" Target="../media/image185.emf"/><Relationship Id="rId34" Type="http://schemas.openxmlformats.org/officeDocument/2006/relationships/customXml" Target="../ink/ink343.xml"/><Relationship Id="rId7" Type="http://schemas.openxmlformats.org/officeDocument/2006/relationships/image" Target="../media/image174.emf"/><Relationship Id="rId12" Type="http://schemas.openxmlformats.org/officeDocument/2006/relationships/customXml" Target="../ink/ink332.xml"/><Relationship Id="rId17" Type="http://schemas.openxmlformats.org/officeDocument/2006/relationships/image" Target="../media/image183.emf"/><Relationship Id="rId25" Type="http://schemas.openxmlformats.org/officeDocument/2006/relationships/image" Target="../media/image189.emf"/><Relationship Id="rId33" Type="http://schemas.openxmlformats.org/officeDocument/2006/relationships/image" Target="../media/image195.emf"/><Relationship Id="rId38" Type="http://schemas.openxmlformats.org/officeDocument/2006/relationships/customXml" Target="../ink/ink345.xml"/><Relationship Id="rId2" Type="http://schemas.openxmlformats.org/officeDocument/2006/relationships/customXml" Target="../ink/ink327.xml"/><Relationship Id="rId16" Type="http://schemas.openxmlformats.org/officeDocument/2006/relationships/customXml" Target="../ink/ink334.xml"/><Relationship Id="rId20" Type="http://schemas.openxmlformats.org/officeDocument/2006/relationships/customXml" Target="../ink/ink336.xml"/><Relationship Id="rId29" Type="http://schemas.openxmlformats.org/officeDocument/2006/relationships/image" Target="../media/image193.emf"/><Relationship Id="rId41" Type="http://schemas.openxmlformats.org/officeDocument/2006/relationships/image" Target="../media/image199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29.xml"/><Relationship Id="rId11" Type="http://schemas.openxmlformats.org/officeDocument/2006/relationships/image" Target="../media/image172.emf"/><Relationship Id="rId24" Type="http://schemas.openxmlformats.org/officeDocument/2006/relationships/customXml" Target="../ink/ink338.xml"/><Relationship Id="rId32" Type="http://schemas.openxmlformats.org/officeDocument/2006/relationships/customXml" Target="../ink/ink342.xml"/><Relationship Id="rId37" Type="http://schemas.openxmlformats.org/officeDocument/2006/relationships/image" Target="../media/image197.emf"/><Relationship Id="rId40" Type="http://schemas.openxmlformats.org/officeDocument/2006/relationships/customXml" Target="../ink/ink346.xml"/><Relationship Id="rId5" Type="http://schemas.openxmlformats.org/officeDocument/2006/relationships/image" Target="../media/image168.emf"/><Relationship Id="rId15" Type="http://schemas.openxmlformats.org/officeDocument/2006/relationships/image" Target="../media/image182.emf"/><Relationship Id="rId23" Type="http://schemas.openxmlformats.org/officeDocument/2006/relationships/image" Target="../media/image191.emf"/><Relationship Id="rId28" Type="http://schemas.openxmlformats.org/officeDocument/2006/relationships/customXml" Target="../ink/ink340.xml"/><Relationship Id="rId36" Type="http://schemas.openxmlformats.org/officeDocument/2006/relationships/customXml" Target="../ink/ink344.xml"/><Relationship Id="rId10" Type="http://schemas.openxmlformats.org/officeDocument/2006/relationships/customXml" Target="../ink/ink331.xml"/><Relationship Id="rId19" Type="http://schemas.openxmlformats.org/officeDocument/2006/relationships/image" Target="../media/image184.emf"/><Relationship Id="rId31" Type="http://schemas.openxmlformats.org/officeDocument/2006/relationships/image" Target="../media/image194.emf"/><Relationship Id="rId4" Type="http://schemas.openxmlformats.org/officeDocument/2006/relationships/customXml" Target="../ink/ink328.xml"/><Relationship Id="rId9" Type="http://schemas.openxmlformats.org/officeDocument/2006/relationships/image" Target="../media/image190.emf"/><Relationship Id="rId14" Type="http://schemas.openxmlformats.org/officeDocument/2006/relationships/customXml" Target="../ink/ink333.xml"/><Relationship Id="rId22" Type="http://schemas.openxmlformats.org/officeDocument/2006/relationships/customXml" Target="../ink/ink337.xml"/><Relationship Id="rId27" Type="http://schemas.openxmlformats.org/officeDocument/2006/relationships/image" Target="../media/image192.emf"/><Relationship Id="rId30" Type="http://schemas.openxmlformats.org/officeDocument/2006/relationships/customXml" Target="../ink/ink341.xml"/><Relationship Id="rId35" Type="http://schemas.openxmlformats.org/officeDocument/2006/relationships/image" Target="../media/image19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0.xml"/><Relationship Id="rId13" Type="http://schemas.openxmlformats.org/officeDocument/2006/relationships/image" Target="../media/image191.emf"/><Relationship Id="rId18" Type="http://schemas.openxmlformats.org/officeDocument/2006/relationships/customXml" Target="../ink/ink355.xml"/><Relationship Id="rId26" Type="http://schemas.openxmlformats.org/officeDocument/2006/relationships/customXml" Target="../ink/ink359.xml"/><Relationship Id="rId39" Type="http://schemas.openxmlformats.org/officeDocument/2006/relationships/image" Target="../media/image206.emf"/><Relationship Id="rId3" Type="http://schemas.openxmlformats.org/officeDocument/2006/relationships/image" Target="../media/image166.emf"/><Relationship Id="rId21" Type="http://schemas.openxmlformats.org/officeDocument/2006/relationships/image" Target="../media/image194.emf"/><Relationship Id="rId34" Type="http://schemas.openxmlformats.org/officeDocument/2006/relationships/customXml" Target="../ink/ink363.xml"/><Relationship Id="rId42" Type="http://schemas.openxmlformats.org/officeDocument/2006/relationships/customXml" Target="../ink/ink367.xml"/><Relationship Id="rId7" Type="http://schemas.openxmlformats.org/officeDocument/2006/relationships/image" Target="../media/image172.emf"/><Relationship Id="rId12" Type="http://schemas.openxmlformats.org/officeDocument/2006/relationships/customXml" Target="../ink/ink352.xml"/><Relationship Id="rId17" Type="http://schemas.openxmlformats.org/officeDocument/2006/relationships/image" Target="../media/image192.emf"/><Relationship Id="rId25" Type="http://schemas.openxmlformats.org/officeDocument/2006/relationships/image" Target="../media/image196.emf"/><Relationship Id="rId33" Type="http://schemas.openxmlformats.org/officeDocument/2006/relationships/image" Target="../media/image203.emf"/><Relationship Id="rId38" Type="http://schemas.openxmlformats.org/officeDocument/2006/relationships/customXml" Target="../ink/ink365.xml"/><Relationship Id="rId2" Type="http://schemas.openxmlformats.org/officeDocument/2006/relationships/customXml" Target="../ink/ink347.xml"/><Relationship Id="rId16" Type="http://schemas.openxmlformats.org/officeDocument/2006/relationships/customXml" Target="../ink/ink354.xml"/><Relationship Id="rId20" Type="http://schemas.openxmlformats.org/officeDocument/2006/relationships/customXml" Target="../ink/ink356.xml"/><Relationship Id="rId29" Type="http://schemas.openxmlformats.org/officeDocument/2006/relationships/image" Target="../media/image202.emf"/><Relationship Id="rId41" Type="http://schemas.openxmlformats.org/officeDocument/2006/relationships/image" Target="../media/image168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49.xml"/><Relationship Id="rId11" Type="http://schemas.openxmlformats.org/officeDocument/2006/relationships/image" Target="../media/image201.emf"/><Relationship Id="rId24" Type="http://schemas.openxmlformats.org/officeDocument/2006/relationships/customXml" Target="../ink/ink358.xml"/><Relationship Id="rId32" Type="http://schemas.openxmlformats.org/officeDocument/2006/relationships/customXml" Target="../ink/ink362.xml"/><Relationship Id="rId37" Type="http://schemas.openxmlformats.org/officeDocument/2006/relationships/image" Target="../media/image205.emf"/><Relationship Id="rId40" Type="http://schemas.openxmlformats.org/officeDocument/2006/relationships/customXml" Target="../ink/ink366.xml"/><Relationship Id="rId5" Type="http://schemas.openxmlformats.org/officeDocument/2006/relationships/image" Target="../media/image169.emf"/><Relationship Id="rId15" Type="http://schemas.openxmlformats.org/officeDocument/2006/relationships/image" Target="../media/image189.emf"/><Relationship Id="rId23" Type="http://schemas.openxmlformats.org/officeDocument/2006/relationships/image" Target="../media/image195.emf"/><Relationship Id="rId28" Type="http://schemas.openxmlformats.org/officeDocument/2006/relationships/customXml" Target="../ink/ink360.xml"/><Relationship Id="rId36" Type="http://schemas.openxmlformats.org/officeDocument/2006/relationships/customXml" Target="../ink/ink364.xml"/><Relationship Id="rId10" Type="http://schemas.openxmlformats.org/officeDocument/2006/relationships/customXml" Target="../ink/ink351.xml"/><Relationship Id="rId19" Type="http://schemas.openxmlformats.org/officeDocument/2006/relationships/image" Target="../media/image193.emf"/><Relationship Id="rId31" Type="http://schemas.openxmlformats.org/officeDocument/2006/relationships/image" Target="../media/image199.emf"/><Relationship Id="rId4" Type="http://schemas.openxmlformats.org/officeDocument/2006/relationships/customXml" Target="../ink/ink348.xml"/><Relationship Id="rId9" Type="http://schemas.openxmlformats.org/officeDocument/2006/relationships/image" Target="../media/image200.emf"/><Relationship Id="rId14" Type="http://schemas.openxmlformats.org/officeDocument/2006/relationships/customXml" Target="../ink/ink353.xml"/><Relationship Id="rId22" Type="http://schemas.openxmlformats.org/officeDocument/2006/relationships/customXml" Target="../ink/ink357.xml"/><Relationship Id="rId27" Type="http://schemas.openxmlformats.org/officeDocument/2006/relationships/image" Target="../media/image197.emf"/><Relationship Id="rId30" Type="http://schemas.openxmlformats.org/officeDocument/2006/relationships/customXml" Target="../ink/ink361.xml"/><Relationship Id="rId35" Type="http://schemas.openxmlformats.org/officeDocument/2006/relationships/image" Target="../media/image204.emf"/><Relationship Id="rId43" Type="http://schemas.openxmlformats.org/officeDocument/2006/relationships/image" Target="../media/image20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customXml" Target="../ink/ink36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2.xml"/><Relationship Id="rId3" Type="http://schemas.openxmlformats.org/officeDocument/2006/relationships/image" Target="../media/image209.emf"/><Relationship Id="rId7" Type="http://schemas.openxmlformats.org/officeDocument/2006/relationships/image" Target="../media/image211.emf"/><Relationship Id="rId2" Type="http://schemas.openxmlformats.org/officeDocument/2006/relationships/customXml" Target="../ink/ink36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71.xml"/><Relationship Id="rId5" Type="http://schemas.openxmlformats.org/officeDocument/2006/relationships/image" Target="../media/image210.emf"/><Relationship Id="rId4" Type="http://schemas.openxmlformats.org/officeDocument/2006/relationships/customXml" Target="../ink/ink370.xml"/><Relationship Id="rId9" Type="http://schemas.openxmlformats.org/officeDocument/2006/relationships/image" Target="../media/image21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6.xml"/><Relationship Id="rId13" Type="http://schemas.openxmlformats.org/officeDocument/2006/relationships/image" Target="../media/image215.emf"/><Relationship Id="rId18" Type="http://schemas.openxmlformats.org/officeDocument/2006/relationships/customXml" Target="../ink/ink381.xml"/><Relationship Id="rId26" Type="http://schemas.openxmlformats.org/officeDocument/2006/relationships/customXml" Target="../ink/ink385.xml"/><Relationship Id="rId3" Type="http://schemas.openxmlformats.org/officeDocument/2006/relationships/image" Target="../media/image209.emf"/><Relationship Id="rId21" Type="http://schemas.openxmlformats.org/officeDocument/2006/relationships/image" Target="../media/image219.emf"/><Relationship Id="rId7" Type="http://schemas.openxmlformats.org/officeDocument/2006/relationships/image" Target="../media/image211.emf"/><Relationship Id="rId12" Type="http://schemas.openxmlformats.org/officeDocument/2006/relationships/customXml" Target="../ink/ink378.xml"/><Relationship Id="rId17" Type="http://schemas.openxmlformats.org/officeDocument/2006/relationships/image" Target="../media/image217.emf"/><Relationship Id="rId25" Type="http://schemas.openxmlformats.org/officeDocument/2006/relationships/image" Target="../media/image221.emf"/><Relationship Id="rId2" Type="http://schemas.openxmlformats.org/officeDocument/2006/relationships/customXml" Target="../ink/ink373.xml"/><Relationship Id="rId16" Type="http://schemas.openxmlformats.org/officeDocument/2006/relationships/customXml" Target="../ink/ink380.xml"/><Relationship Id="rId20" Type="http://schemas.openxmlformats.org/officeDocument/2006/relationships/customXml" Target="../ink/ink382.xml"/><Relationship Id="rId29" Type="http://schemas.openxmlformats.org/officeDocument/2006/relationships/image" Target="../media/image223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75.xml"/><Relationship Id="rId11" Type="http://schemas.openxmlformats.org/officeDocument/2006/relationships/image" Target="../media/image214.emf"/><Relationship Id="rId24" Type="http://schemas.openxmlformats.org/officeDocument/2006/relationships/customXml" Target="../ink/ink384.xml"/><Relationship Id="rId5" Type="http://schemas.openxmlformats.org/officeDocument/2006/relationships/image" Target="../media/image210.emf"/><Relationship Id="rId15" Type="http://schemas.openxmlformats.org/officeDocument/2006/relationships/image" Target="../media/image216.emf"/><Relationship Id="rId23" Type="http://schemas.openxmlformats.org/officeDocument/2006/relationships/image" Target="../media/image220.emf"/><Relationship Id="rId28" Type="http://schemas.openxmlformats.org/officeDocument/2006/relationships/customXml" Target="../ink/ink386.xml"/><Relationship Id="rId10" Type="http://schemas.openxmlformats.org/officeDocument/2006/relationships/customXml" Target="../ink/ink377.xml"/><Relationship Id="rId19" Type="http://schemas.openxmlformats.org/officeDocument/2006/relationships/image" Target="../media/image218.emf"/><Relationship Id="rId4" Type="http://schemas.openxmlformats.org/officeDocument/2006/relationships/customXml" Target="../ink/ink374.xml"/><Relationship Id="rId9" Type="http://schemas.openxmlformats.org/officeDocument/2006/relationships/image" Target="../media/image213.emf"/><Relationship Id="rId14" Type="http://schemas.openxmlformats.org/officeDocument/2006/relationships/customXml" Target="../ink/ink379.xml"/><Relationship Id="rId22" Type="http://schemas.openxmlformats.org/officeDocument/2006/relationships/customXml" Target="../ink/ink383.xml"/><Relationship Id="rId27" Type="http://schemas.openxmlformats.org/officeDocument/2006/relationships/image" Target="../media/image22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0.xml"/><Relationship Id="rId13" Type="http://schemas.openxmlformats.org/officeDocument/2006/relationships/image" Target="../media/image219.emf"/><Relationship Id="rId18" Type="http://schemas.openxmlformats.org/officeDocument/2006/relationships/customXml" Target="../ink/ink395.xml"/><Relationship Id="rId3" Type="http://schemas.openxmlformats.org/officeDocument/2006/relationships/image" Target="../media/image214.emf"/><Relationship Id="rId7" Type="http://schemas.openxmlformats.org/officeDocument/2006/relationships/image" Target="../media/image216.emf"/><Relationship Id="rId12" Type="http://schemas.openxmlformats.org/officeDocument/2006/relationships/customXml" Target="../ink/ink392.xml"/><Relationship Id="rId17" Type="http://schemas.openxmlformats.org/officeDocument/2006/relationships/image" Target="../media/image222.emf"/><Relationship Id="rId2" Type="http://schemas.openxmlformats.org/officeDocument/2006/relationships/customXml" Target="../ink/ink387.xml"/><Relationship Id="rId16" Type="http://schemas.openxmlformats.org/officeDocument/2006/relationships/customXml" Target="../ink/ink39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89.xml"/><Relationship Id="rId11" Type="http://schemas.openxmlformats.org/officeDocument/2006/relationships/image" Target="../media/image218.emf"/><Relationship Id="rId5" Type="http://schemas.openxmlformats.org/officeDocument/2006/relationships/image" Target="../media/image224.emf"/><Relationship Id="rId15" Type="http://schemas.openxmlformats.org/officeDocument/2006/relationships/image" Target="../media/image220.emf"/><Relationship Id="rId10" Type="http://schemas.openxmlformats.org/officeDocument/2006/relationships/customXml" Target="../ink/ink391.xml"/><Relationship Id="rId19" Type="http://schemas.openxmlformats.org/officeDocument/2006/relationships/image" Target="../media/image223.emf"/><Relationship Id="rId4" Type="http://schemas.openxmlformats.org/officeDocument/2006/relationships/customXml" Target="../ink/ink388.xml"/><Relationship Id="rId9" Type="http://schemas.openxmlformats.org/officeDocument/2006/relationships/image" Target="../media/image217.emf"/><Relationship Id="rId14" Type="http://schemas.openxmlformats.org/officeDocument/2006/relationships/customXml" Target="../ink/ink39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16.emf"/><Relationship Id="rId18" Type="http://schemas.openxmlformats.org/officeDocument/2006/relationships/customXml" Target="../ink/ink26.xml"/><Relationship Id="rId26" Type="http://schemas.openxmlformats.org/officeDocument/2006/relationships/customXml" Target="../ink/ink29.xml"/><Relationship Id="rId3" Type="http://schemas.openxmlformats.org/officeDocument/2006/relationships/image" Target="../media/image9.emf"/><Relationship Id="rId21" Type="http://schemas.openxmlformats.org/officeDocument/2006/relationships/image" Target="../media/image24.emf"/><Relationship Id="rId7" Type="http://schemas.openxmlformats.org/officeDocument/2006/relationships/image" Target="../media/image11.emf"/><Relationship Id="rId12" Type="http://schemas.openxmlformats.org/officeDocument/2006/relationships/customXml" Target="../ink/ink23.xml"/><Relationship Id="rId17" Type="http://schemas.openxmlformats.org/officeDocument/2006/relationships/image" Target="../media/image23.emf"/><Relationship Id="rId25" Type="http://schemas.openxmlformats.org/officeDocument/2006/relationships/image" Target="../media/image26.emf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0.xml"/><Relationship Id="rId11" Type="http://schemas.openxmlformats.org/officeDocument/2006/relationships/image" Target="../media/image14.emf"/><Relationship Id="rId5" Type="http://schemas.openxmlformats.org/officeDocument/2006/relationships/image" Target="../media/image10.emf"/><Relationship Id="rId15" Type="http://schemas.openxmlformats.org/officeDocument/2006/relationships/image" Target="../media/image19.emf"/><Relationship Id="rId28" Type="http://schemas.openxmlformats.org/officeDocument/2006/relationships/customXml" Target="../ink/ink30.xml"/><Relationship Id="rId10" Type="http://schemas.openxmlformats.org/officeDocument/2006/relationships/customXml" Target="../ink/ink22.xml"/><Relationship Id="rId19" Type="http://schemas.openxmlformats.org/officeDocument/2006/relationships/image" Target="../media/image15.emf"/><Relationship Id="rId31" Type="http://schemas.openxmlformats.org/officeDocument/2006/relationships/image" Target="../media/image12.emf"/><Relationship Id="rId4" Type="http://schemas.openxmlformats.org/officeDocument/2006/relationships/customXml" Target="../ink/ink19.xml"/><Relationship Id="rId9" Type="http://schemas.openxmlformats.org/officeDocument/2006/relationships/image" Target="../media/image13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2.emf"/><Relationship Id="rId30" Type="http://schemas.openxmlformats.org/officeDocument/2006/relationships/customXml" Target="../ink/ink31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5.emf"/><Relationship Id="rId18" Type="http://schemas.openxmlformats.org/officeDocument/2006/relationships/customXml" Target="../ink/ink404.xml"/><Relationship Id="rId26" Type="http://schemas.openxmlformats.org/officeDocument/2006/relationships/customXml" Target="../ink/ink408.xml"/><Relationship Id="rId39" Type="http://schemas.openxmlformats.org/officeDocument/2006/relationships/image" Target="../media/image238.emf"/><Relationship Id="rId21" Type="http://schemas.openxmlformats.org/officeDocument/2006/relationships/image" Target="../media/image229.emf"/><Relationship Id="rId34" Type="http://schemas.openxmlformats.org/officeDocument/2006/relationships/customXml" Target="../ink/ink412.xml"/><Relationship Id="rId42" Type="http://schemas.openxmlformats.org/officeDocument/2006/relationships/customXml" Target="../ink/ink416.xml"/><Relationship Id="rId47" Type="http://schemas.openxmlformats.org/officeDocument/2006/relationships/image" Target="../media/image242.emf"/><Relationship Id="rId50" Type="http://schemas.openxmlformats.org/officeDocument/2006/relationships/customXml" Target="../ink/ink420.xml"/><Relationship Id="rId55" Type="http://schemas.openxmlformats.org/officeDocument/2006/relationships/image" Target="../media/image246.emf"/><Relationship Id="rId7" Type="http://schemas.openxmlformats.org/officeDocument/2006/relationships/image" Target="../media/image218.emf"/><Relationship Id="rId2" Type="http://schemas.openxmlformats.org/officeDocument/2006/relationships/customXml" Target="../ink/ink396.xml"/><Relationship Id="rId16" Type="http://schemas.openxmlformats.org/officeDocument/2006/relationships/customXml" Target="../ink/ink403.xml"/><Relationship Id="rId20" Type="http://schemas.openxmlformats.org/officeDocument/2006/relationships/customXml" Target="../ink/ink405.xml"/><Relationship Id="rId29" Type="http://schemas.openxmlformats.org/officeDocument/2006/relationships/image" Target="../media/image233.emf"/><Relationship Id="rId41" Type="http://schemas.openxmlformats.org/officeDocument/2006/relationships/image" Target="../media/image239.emf"/><Relationship Id="rId54" Type="http://schemas.openxmlformats.org/officeDocument/2006/relationships/customXml" Target="../ink/ink42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98.xml"/><Relationship Id="rId11" Type="http://schemas.openxmlformats.org/officeDocument/2006/relationships/image" Target="../media/image223.emf"/><Relationship Id="rId24" Type="http://schemas.openxmlformats.org/officeDocument/2006/relationships/customXml" Target="../ink/ink407.xml"/><Relationship Id="rId32" Type="http://schemas.openxmlformats.org/officeDocument/2006/relationships/customXml" Target="../ink/ink411.xml"/><Relationship Id="rId37" Type="http://schemas.openxmlformats.org/officeDocument/2006/relationships/image" Target="../media/image237.emf"/><Relationship Id="rId40" Type="http://schemas.openxmlformats.org/officeDocument/2006/relationships/customXml" Target="../ink/ink415.xml"/><Relationship Id="rId45" Type="http://schemas.openxmlformats.org/officeDocument/2006/relationships/image" Target="../media/image241.emf"/><Relationship Id="rId53" Type="http://schemas.openxmlformats.org/officeDocument/2006/relationships/image" Target="../media/image245.emf"/><Relationship Id="rId58" Type="http://schemas.openxmlformats.org/officeDocument/2006/relationships/customXml" Target="../ink/ink424.xml"/><Relationship Id="rId5" Type="http://schemas.openxmlformats.org/officeDocument/2006/relationships/image" Target="../media/image217.emf"/><Relationship Id="rId15" Type="http://schemas.openxmlformats.org/officeDocument/2006/relationships/image" Target="../media/image226.emf"/><Relationship Id="rId23" Type="http://schemas.openxmlformats.org/officeDocument/2006/relationships/image" Target="../media/image230.emf"/><Relationship Id="rId28" Type="http://schemas.openxmlformats.org/officeDocument/2006/relationships/customXml" Target="../ink/ink409.xml"/><Relationship Id="rId36" Type="http://schemas.openxmlformats.org/officeDocument/2006/relationships/customXml" Target="../ink/ink413.xml"/><Relationship Id="rId49" Type="http://schemas.openxmlformats.org/officeDocument/2006/relationships/image" Target="../media/image243.emf"/><Relationship Id="rId57" Type="http://schemas.openxmlformats.org/officeDocument/2006/relationships/image" Target="../media/image247.emf"/><Relationship Id="rId61" Type="http://schemas.openxmlformats.org/officeDocument/2006/relationships/image" Target="../media/image249.emf"/><Relationship Id="rId10" Type="http://schemas.openxmlformats.org/officeDocument/2006/relationships/customXml" Target="../ink/ink400.xml"/><Relationship Id="rId19" Type="http://schemas.openxmlformats.org/officeDocument/2006/relationships/image" Target="../media/image228.emf"/><Relationship Id="rId31" Type="http://schemas.openxmlformats.org/officeDocument/2006/relationships/image" Target="../media/image234.emf"/><Relationship Id="rId44" Type="http://schemas.openxmlformats.org/officeDocument/2006/relationships/customXml" Target="../ink/ink417.xml"/><Relationship Id="rId52" Type="http://schemas.openxmlformats.org/officeDocument/2006/relationships/customXml" Target="../ink/ink421.xml"/><Relationship Id="rId60" Type="http://schemas.openxmlformats.org/officeDocument/2006/relationships/customXml" Target="../ink/ink425.xml"/><Relationship Id="rId4" Type="http://schemas.openxmlformats.org/officeDocument/2006/relationships/customXml" Target="../ink/ink397.xml"/><Relationship Id="rId9" Type="http://schemas.openxmlformats.org/officeDocument/2006/relationships/image" Target="../media/image222.emf"/><Relationship Id="rId14" Type="http://schemas.openxmlformats.org/officeDocument/2006/relationships/customXml" Target="../ink/ink402.xml"/><Relationship Id="rId22" Type="http://schemas.openxmlformats.org/officeDocument/2006/relationships/customXml" Target="../ink/ink406.xml"/><Relationship Id="rId27" Type="http://schemas.openxmlformats.org/officeDocument/2006/relationships/image" Target="../media/image232.emf"/><Relationship Id="rId30" Type="http://schemas.openxmlformats.org/officeDocument/2006/relationships/customXml" Target="../ink/ink410.xml"/><Relationship Id="rId35" Type="http://schemas.openxmlformats.org/officeDocument/2006/relationships/image" Target="../media/image236.emf"/><Relationship Id="rId43" Type="http://schemas.openxmlformats.org/officeDocument/2006/relationships/image" Target="../media/image240.emf"/><Relationship Id="rId48" Type="http://schemas.openxmlformats.org/officeDocument/2006/relationships/customXml" Target="../ink/ink419.xml"/><Relationship Id="rId56" Type="http://schemas.openxmlformats.org/officeDocument/2006/relationships/customXml" Target="../ink/ink423.xml"/><Relationship Id="rId8" Type="http://schemas.openxmlformats.org/officeDocument/2006/relationships/customXml" Target="../ink/ink399.xml"/><Relationship Id="rId51" Type="http://schemas.openxmlformats.org/officeDocument/2006/relationships/image" Target="../media/image244.emf"/><Relationship Id="rId3" Type="http://schemas.openxmlformats.org/officeDocument/2006/relationships/image" Target="../media/image216.emf"/><Relationship Id="rId12" Type="http://schemas.openxmlformats.org/officeDocument/2006/relationships/customXml" Target="../ink/ink401.xml"/><Relationship Id="rId17" Type="http://schemas.openxmlformats.org/officeDocument/2006/relationships/image" Target="../media/image227.emf"/><Relationship Id="rId25" Type="http://schemas.openxmlformats.org/officeDocument/2006/relationships/image" Target="../media/image231.emf"/><Relationship Id="rId33" Type="http://schemas.openxmlformats.org/officeDocument/2006/relationships/image" Target="../media/image235.emf"/><Relationship Id="rId38" Type="http://schemas.openxmlformats.org/officeDocument/2006/relationships/customXml" Target="../ink/ink414.xml"/><Relationship Id="rId46" Type="http://schemas.openxmlformats.org/officeDocument/2006/relationships/customXml" Target="../ink/ink418.xml"/><Relationship Id="rId59" Type="http://schemas.openxmlformats.org/officeDocument/2006/relationships/image" Target="../media/image24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9.xml"/><Relationship Id="rId13" Type="http://schemas.openxmlformats.org/officeDocument/2006/relationships/image" Target="../media/image236.emf"/><Relationship Id="rId18" Type="http://schemas.openxmlformats.org/officeDocument/2006/relationships/customXml" Target="../ink/ink434.xml"/><Relationship Id="rId26" Type="http://schemas.openxmlformats.org/officeDocument/2006/relationships/customXml" Target="../ink/ink438.xml"/><Relationship Id="rId3" Type="http://schemas.openxmlformats.org/officeDocument/2006/relationships/image" Target="../media/image227.emf"/><Relationship Id="rId21" Type="http://schemas.openxmlformats.org/officeDocument/2006/relationships/image" Target="../media/image241.emf"/><Relationship Id="rId34" Type="http://schemas.openxmlformats.org/officeDocument/2006/relationships/customXml" Target="../ink/ink442.xml"/><Relationship Id="rId7" Type="http://schemas.openxmlformats.org/officeDocument/2006/relationships/image" Target="../media/image229.emf"/><Relationship Id="rId12" Type="http://schemas.openxmlformats.org/officeDocument/2006/relationships/customXml" Target="../ink/ink431.xml"/><Relationship Id="rId17" Type="http://schemas.openxmlformats.org/officeDocument/2006/relationships/image" Target="../media/image238.emf"/><Relationship Id="rId25" Type="http://schemas.openxmlformats.org/officeDocument/2006/relationships/image" Target="../media/image244.emf"/><Relationship Id="rId33" Type="http://schemas.openxmlformats.org/officeDocument/2006/relationships/image" Target="../media/image248.emf"/><Relationship Id="rId2" Type="http://schemas.openxmlformats.org/officeDocument/2006/relationships/customXml" Target="../ink/ink426.xml"/><Relationship Id="rId16" Type="http://schemas.openxmlformats.org/officeDocument/2006/relationships/customXml" Target="../ink/ink433.xml"/><Relationship Id="rId20" Type="http://schemas.openxmlformats.org/officeDocument/2006/relationships/customXml" Target="../ink/ink435.xml"/><Relationship Id="rId29" Type="http://schemas.openxmlformats.org/officeDocument/2006/relationships/image" Target="../media/image246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28.xml"/><Relationship Id="rId11" Type="http://schemas.openxmlformats.org/officeDocument/2006/relationships/image" Target="../media/image235.emf"/><Relationship Id="rId24" Type="http://schemas.openxmlformats.org/officeDocument/2006/relationships/customXml" Target="../ink/ink437.xml"/><Relationship Id="rId32" Type="http://schemas.openxmlformats.org/officeDocument/2006/relationships/customXml" Target="../ink/ink441.xml"/><Relationship Id="rId5" Type="http://schemas.openxmlformats.org/officeDocument/2006/relationships/image" Target="../media/image228.emf"/><Relationship Id="rId15" Type="http://schemas.openxmlformats.org/officeDocument/2006/relationships/image" Target="../media/image237.emf"/><Relationship Id="rId23" Type="http://schemas.openxmlformats.org/officeDocument/2006/relationships/image" Target="../media/image242.emf"/><Relationship Id="rId28" Type="http://schemas.openxmlformats.org/officeDocument/2006/relationships/customXml" Target="../ink/ink439.xml"/><Relationship Id="rId10" Type="http://schemas.openxmlformats.org/officeDocument/2006/relationships/customXml" Target="../ink/ink430.xml"/><Relationship Id="rId19" Type="http://schemas.openxmlformats.org/officeDocument/2006/relationships/image" Target="../media/image240.emf"/><Relationship Id="rId31" Type="http://schemas.openxmlformats.org/officeDocument/2006/relationships/image" Target="../media/image247.emf"/><Relationship Id="rId4" Type="http://schemas.openxmlformats.org/officeDocument/2006/relationships/customXml" Target="../ink/ink427.xml"/><Relationship Id="rId9" Type="http://schemas.openxmlformats.org/officeDocument/2006/relationships/image" Target="../media/image231.emf"/><Relationship Id="rId14" Type="http://schemas.openxmlformats.org/officeDocument/2006/relationships/customXml" Target="../ink/ink432.xml"/><Relationship Id="rId22" Type="http://schemas.openxmlformats.org/officeDocument/2006/relationships/customXml" Target="../ink/ink436.xml"/><Relationship Id="rId27" Type="http://schemas.openxmlformats.org/officeDocument/2006/relationships/image" Target="../media/image245.emf"/><Relationship Id="rId30" Type="http://schemas.openxmlformats.org/officeDocument/2006/relationships/customXml" Target="../ink/ink440.xml"/><Relationship Id="rId35" Type="http://schemas.openxmlformats.org/officeDocument/2006/relationships/image" Target="../media/image249.emf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6.emf"/><Relationship Id="rId18" Type="http://schemas.openxmlformats.org/officeDocument/2006/relationships/customXml" Target="../ink/ink451.xml"/><Relationship Id="rId26" Type="http://schemas.openxmlformats.org/officeDocument/2006/relationships/customXml" Target="../ink/ink455.xml"/><Relationship Id="rId39" Type="http://schemas.openxmlformats.org/officeDocument/2006/relationships/image" Target="../media/image257.emf"/><Relationship Id="rId21" Type="http://schemas.openxmlformats.org/officeDocument/2006/relationships/image" Target="../media/image250.emf"/><Relationship Id="rId34" Type="http://schemas.openxmlformats.org/officeDocument/2006/relationships/customXml" Target="../ink/ink459.xml"/><Relationship Id="rId42" Type="http://schemas.openxmlformats.org/officeDocument/2006/relationships/customXml" Target="../ink/ink463.xml"/><Relationship Id="rId47" Type="http://schemas.openxmlformats.org/officeDocument/2006/relationships/image" Target="../media/image260.emf"/><Relationship Id="rId50" Type="http://schemas.openxmlformats.org/officeDocument/2006/relationships/customXml" Target="../ink/ink467.xml"/><Relationship Id="rId55" Type="http://schemas.openxmlformats.org/officeDocument/2006/relationships/image" Target="../media/image264.emf"/><Relationship Id="rId7" Type="http://schemas.openxmlformats.org/officeDocument/2006/relationships/image" Target="../media/image229.emf"/><Relationship Id="rId12" Type="http://schemas.openxmlformats.org/officeDocument/2006/relationships/customXml" Target="../ink/ink448.xml"/><Relationship Id="rId17" Type="http://schemas.openxmlformats.org/officeDocument/2006/relationships/image" Target="../media/image238.emf"/><Relationship Id="rId25" Type="http://schemas.openxmlformats.org/officeDocument/2006/relationships/image" Target="../media/image244.emf"/><Relationship Id="rId33" Type="http://schemas.openxmlformats.org/officeDocument/2006/relationships/image" Target="../media/image254.emf"/><Relationship Id="rId38" Type="http://schemas.openxmlformats.org/officeDocument/2006/relationships/customXml" Target="../ink/ink461.xml"/><Relationship Id="rId46" Type="http://schemas.openxmlformats.org/officeDocument/2006/relationships/customXml" Target="../ink/ink465.xml"/><Relationship Id="rId2" Type="http://schemas.openxmlformats.org/officeDocument/2006/relationships/customXml" Target="../ink/ink443.xml"/><Relationship Id="rId16" Type="http://schemas.openxmlformats.org/officeDocument/2006/relationships/customXml" Target="../ink/ink450.xml"/><Relationship Id="rId20" Type="http://schemas.openxmlformats.org/officeDocument/2006/relationships/customXml" Target="../ink/ink452.xml"/><Relationship Id="rId29" Type="http://schemas.openxmlformats.org/officeDocument/2006/relationships/image" Target="../media/image252.emf"/><Relationship Id="rId41" Type="http://schemas.openxmlformats.org/officeDocument/2006/relationships/image" Target="../media/image249.emf"/><Relationship Id="rId54" Type="http://schemas.openxmlformats.org/officeDocument/2006/relationships/customXml" Target="../ink/ink46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45.xml"/><Relationship Id="rId11" Type="http://schemas.openxmlformats.org/officeDocument/2006/relationships/image" Target="../media/image235.emf"/><Relationship Id="rId24" Type="http://schemas.openxmlformats.org/officeDocument/2006/relationships/customXml" Target="../ink/ink454.xml"/><Relationship Id="rId32" Type="http://schemas.openxmlformats.org/officeDocument/2006/relationships/customXml" Target="../ink/ink458.xml"/><Relationship Id="rId37" Type="http://schemas.openxmlformats.org/officeDocument/2006/relationships/image" Target="../media/image256.emf"/><Relationship Id="rId40" Type="http://schemas.openxmlformats.org/officeDocument/2006/relationships/customXml" Target="../ink/ink462.xml"/><Relationship Id="rId45" Type="http://schemas.openxmlformats.org/officeDocument/2006/relationships/image" Target="../media/image259.emf"/><Relationship Id="rId53" Type="http://schemas.openxmlformats.org/officeDocument/2006/relationships/image" Target="../media/image263.emf"/><Relationship Id="rId5" Type="http://schemas.openxmlformats.org/officeDocument/2006/relationships/image" Target="../media/image228.emf"/><Relationship Id="rId15" Type="http://schemas.openxmlformats.org/officeDocument/2006/relationships/image" Target="../media/image237.emf"/><Relationship Id="rId23" Type="http://schemas.openxmlformats.org/officeDocument/2006/relationships/image" Target="../media/image245.emf"/><Relationship Id="rId28" Type="http://schemas.openxmlformats.org/officeDocument/2006/relationships/customXml" Target="../ink/ink456.xml"/><Relationship Id="rId36" Type="http://schemas.openxmlformats.org/officeDocument/2006/relationships/customXml" Target="../ink/ink460.xml"/><Relationship Id="rId49" Type="http://schemas.openxmlformats.org/officeDocument/2006/relationships/image" Target="../media/image261.emf"/><Relationship Id="rId10" Type="http://schemas.openxmlformats.org/officeDocument/2006/relationships/customXml" Target="../ink/ink447.xml"/><Relationship Id="rId19" Type="http://schemas.openxmlformats.org/officeDocument/2006/relationships/image" Target="../media/image247.emf"/><Relationship Id="rId31" Type="http://schemas.openxmlformats.org/officeDocument/2006/relationships/image" Target="../media/image253.emf"/><Relationship Id="rId44" Type="http://schemas.openxmlformats.org/officeDocument/2006/relationships/customXml" Target="../ink/ink464.xml"/><Relationship Id="rId52" Type="http://schemas.openxmlformats.org/officeDocument/2006/relationships/customXml" Target="../ink/ink468.xml"/><Relationship Id="rId4" Type="http://schemas.openxmlformats.org/officeDocument/2006/relationships/customXml" Target="../ink/ink444.xml"/><Relationship Id="rId9" Type="http://schemas.openxmlformats.org/officeDocument/2006/relationships/image" Target="../media/image231.emf"/><Relationship Id="rId14" Type="http://schemas.openxmlformats.org/officeDocument/2006/relationships/customXml" Target="../ink/ink449.xml"/><Relationship Id="rId22" Type="http://schemas.openxmlformats.org/officeDocument/2006/relationships/customXml" Target="../ink/ink453.xml"/><Relationship Id="rId27" Type="http://schemas.openxmlformats.org/officeDocument/2006/relationships/image" Target="../media/image251.emf"/><Relationship Id="rId30" Type="http://schemas.openxmlformats.org/officeDocument/2006/relationships/customXml" Target="../ink/ink457.xml"/><Relationship Id="rId35" Type="http://schemas.openxmlformats.org/officeDocument/2006/relationships/image" Target="../media/image255.emf"/><Relationship Id="rId43" Type="http://schemas.openxmlformats.org/officeDocument/2006/relationships/image" Target="../media/image258.emf"/><Relationship Id="rId48" Type="http://schemas.openxmlformats.org/officeDocument/2006/relationships/customXml" Target="../ink/ink466.xml"/><Relationship Id="rId8" Type="http://schemas.openxmlformats.org/officeDocument/2006/relationships/customXml" Target="../ink/ink446.xml"/><Relationship Id="rId51" Type="http://schemas.openxmlformats.org/officeDocument/2006/relationships/image" Target="../media/image262.emf"/><Relationship Id="rId3" Type="http://schemas.openxmlformats.org/officeDocument/2006/relationships/image" Target="../media/image22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16.emf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3" Type="http://schemas.openxmlformats.org/officeDocument/2006/relationships/image" Target="../media/image9.emf"/><Relationship Id="rId21" Type="http://schemas.openxmlformats.org/officeDocument/2006/relationships/image" Target="../media/image24.emf"/><Relationship Id="rId7" Type="http://schemas.openxmlformats.org/officeDocument/2006/relationships/image" Target="../media/image11.emf"/><Relationship Id="rId12" Type="http://schemas.openxmlformats.org/officeDocument/2006/relationships/customXml" Target="../ink/ink37.xml"/><Relationship Id="rId17" Type="http://schemas.openxmlformats.org/officeDocument/2006/relationships/image" Target="../media/image23.emf"/><Relationship Id="rId25" Type="http://schemas.openxmlformats.org/officeDocument/2006/relationships/image" Target="../media/image26.emf"/><Relationship Id="rId33" Type="http://schemas.openxmlformats.org/officeDocument/2006/relationships/image" Target="../media/image12.emf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4.xml"/><Relationship Id="rId11" Type="http://schemas.openxmlformats.org/officeDocument/2006/relationships/image" Target="../media/image14.emf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5" Type="http://schemas.openxmlformats.org/officeDocument/2006/relationships/image" Target="../media/image10.emf"/><Relationship Id="rId15" Type="http://schemas.openxmlformats.org/officeDocument/2006/relationships/image" Target="../media/image19.emf"/><Relationship Id="rId23" Type="http://schemas.openxmlformats.org/officeDocument/2006/relationships/image" Target="../media/image25.emf"/><Relationship Id="rId28" Type="http://schemas.openxmlformats.org/officeDocument/2006/relationships/customXml" Target="../ink/ink45.xml"/><Relationship Id="rId10" Type="http://schemas.openxmlformats.org/officeDocument/2006/relationships/customXml" Target="../ink/ink36.xml"/><Relationship Id="rId19" Type="http://schemas.openxmlformats.org/officeDocument/2006/relationships/image" Target="../media/image15.emf"/><Relationship Id="rId31" Type="http://schemas.openxmlformats.org/officeDocument/2006/relationships/image" Target="../media/image18.emf"/><Relationship Id="rId4" Type="http://schemas.openxmlformats.org/officeDocument/2006/relationships/customXml" Target="../ink/ink33.xml"/><Relationship Id="rId9" Type="http://schemas.openxmlformats.org/officeDocument/2006/relationships/image" Target="../media/image13.emf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17.emf"/><Relationship Id="rId30" Type="http://schemas.openxmlformats.org/officeDocument/2006/relationships/customXml" Target="../ink/ink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16.emf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" Type="http://schemas.openxmlformats.org/officeDocument/2006/relationships/image" Target="../media/image9.emf"/><Relationship Id="rId21" Type="http://schemas.openxmlformats.org/officeDocument/2006/relationships/image" Target="../media/image24.emf"/><Relationship Id="rId34" Type="http://schemas.openxmlformats.org/officeDocument/2006/relationships/customXml" Target="../ink/ink64.xml"/><Relationship Id="rId7" Type="http://schemas.openxmlformats.org/officeDocument/2006/relationships/image" Target="../media/image11.emf"/><Relationship Id="rId12" Type="http://schemas.openxmlformats.org/officeDocument/2006/relationships/customXml" Target="../ink/ink53.xml"/><Relationship Id="rId17" Type="http://schemas.openxmlformats.org/officeDocument/2006/relationships/image" Target="../media/image23.emf"/><Relationship Id="rId25" Type="http://schemas.openxmlformats.org/officeDocument/2006/relationships/image" Target="../media/image26.emf"/><Relationship Id="rId33" Type="http://schemas.openxmlformats.org/officeDocument/2006/relationships/image" Target="../media/image12.emf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0.xml"/><Relationship Id="rId11" Type="http://schemas.openxmlformats.org/officeDocument/2006/relationships/image" Target="../media/image14.emf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5" Type="http://schemas.openxmlformats.org/officeDocument/2006/relationships/image" Target="../media/image10.emf"/><Relationship Id="rId15" Type="http://schemas.openxmlformats.org/officeDocument/2006/relationships/image" Target="../media/image19.emf"/><Relationship Id="rId23" Type="http://schemas.openxmlformats.org/officeDocument/2006/relationships/image" Target="../media/image25.emf"/><Relationship Id="rId28" Type="http://schemas.openxmlformats.org/officeDocument/2006/relationships/customXml" Target="../ink/ink61.xml"/><Relationship Id="rId10" Type="http://schemas.openxmlformats.org/officeDocument/2006/relationships/customXml" Target="../ink/ink52.xml"/><Relationship Id="rId19" Type="http://schemas.openxmlformats.org/officeDocument/2006/relationships/image" Target="../media/image15.emf"/><Relationship Id="rId31" Type="http://schemas.openxmlformats.org/officeDocument/2006/relationships/image" Target="../media/image18.emf"/><Relationship Id="rId4" Type="http://schemas.openxmlformats.org/officeDocument/2006/relationships/customXml" Target="../ink/ink49.xml"/><Relationship Id="rId9" Type="http://schemas.openxmlformats.org/officeDocument/2006/relationships/image" Target="../media/image13.e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17.emf"/><Relationship Id="rId30" Type="http://schemas.openxmlformats.org/officeDocument/2006/relationships/customXml" Target="../ink/ink62.xml"/><Relationship Id="rId35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36.emf"/><Relationship Id="rId18" Type="http://schemas.openxmlformats.org/officeDocument/2006/relationships/customXml" Target="../ink/ink73.xml"/><Relationship Id="rId3" Type="http://schemas.openxmlformats.org/officeDocument/2006/relationships/image" Target="../media/image31.emf"/><Relationship Id="rId21" Type="http://schemas.openxmlformats.org/officeDocument/2006/relationships/image" Target="../media/image40.emf"/><Relationship Id="rId7" Type="http://schemas.openxmlformats.org/officeDocument/2006/relationships/image" Target="../media/image33.emf"/><Relationship Id="rId12" Type="http://schemas.openxmlformats.org/officeDocument/2006/relationships/customXml" Target="../ink/ink70.xml"/><Relationship Id="rId17" Type="http://schemas.openxmlformats.org/officeDocument/2006/relationships/image" Target="../media/image38.emf"/><Relationship Id="rId2" Type="http://schemas.openxmlformats.org/officeDocument/2006/relationships/customXml" Target="../ink/ink65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7.xml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5" Type="http://schemas.openxmlformats.org/officeDocument/2006/relationships/image" Target="../media/image37.emf"/><Relationship Id="rId10" Type="http://schemas.openxmlformats.org/officeDocument/2006/relationships/customXml" Target="../ink/ink69.xml"/><Relationship Id="rId19" Type="http://schemas.openxmlformats.org/officeDocument/2006/relationships/image" Target="../media/image39.emf"/><Relationship Id="rId4" Type="http://schemas.openxmlformats.org/officeDocument/2006/relationships/customXml" Target="../ink/ink66.xml"/><Relationship Id="rId9" Type="http://schemas.openxmlformats.org/officeDocument/2006/relationships/image" Target="../media/image34.emf"/><Relationship Id="rId14" Type="http://schemas.openxmlformats.org/officeDocument/2006/relationships/customXml" Target="../ink/ink7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37.emf"/><Relationship Id="rId18" Type="http://schemas.openxmlformats.org/officeDocument/2006/relationships/customXml" Target="../ink/ink83.xml"/><Relationship Id="rId3" Type="http://schemas.openxmlformats.org/officeDocument/2006/relationships/image" Target="../media/image31.emf"/><Relationship Id="rId21" Type="http://schemas.openxmlformats.org/officeDocument/2006/relationships/image" Target="../media/image43.emf"/><Relationship Id="rId7" Type="http://schemas.openxmlformats.org/officeDocument/2006/relationships/image" Target="../media/image33.emf"/><Relationship Id="rId12" Type="http://schemas.openxmlformats.org/officeDocument/2006/relationships/customXml" Target="../ink/ink80.xml"/><Relationship Id="rId17" Type="http://schemas.openxmlformats.org/officeDocument/2006/relationships/image" Target="../media/image41.emf"/><Relationship Id="rId25" Type="http://schemas.openxmlformats.org/officeDocument/2006/relationships/image" Target="../media/image40.emf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7.xml"/><Relationship Id="rId11" Type="http://schemas.openxmlformats.org/officeDocument/2006/relationships/image" Target="../media/image36.emf"/><Relationship Id="rId24" Type="http://schemas.openxmlformats.org/officeDocument/2006/relationships/customXml" Target="../ink/ink86.xml"/><Relationship Id="rId5" Type="http://schemas.openxmlformats.org/officeDocument/2006/relationships/image" Target="../media/image32.emf"/><Relationship Id="rId15" Type="http://schemas.openxmlformats.org/officeDocument/2006/relationships/image" Target="../media/image38.emf"/><Relationship Id="rId23" Type="http://schemas.openxmlformats.org/officeDocument/2006/relationships/image" Target="../media/image35.emf"/><Relationship Id="rId10" Type="http://schemas.openxmlformats.org/officeDocument/2006/relationships/customXml" Target="../ink/ink79.xml"/><Relationship Id="rId19" Type="http://schemas.openxmlformats.org/officeDocument/2006/relationships/image" Target="../media/image42.emf"/><Relationship Id="rId4" Type="http://schemas.openxmlformats.org/officeDocument/2006/relationships/customXml" Target="../ink/ink76.xml"/><Relationship Id="rId9" Type="http://schemas.openxmlformats.org/officeDocument/2006/relationships/image" Target="../media/image34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37.emf"/><Relationship Id="rId18" Type="http://schemas.openxmlformats.org/officeDocument/2006/relationships/customXml" Target="../ink/ink95.xml"/><Relationship Id="rId26" Type="http://schemas.openxmlformats.org/officeDocument/2006/relationships/customXml" Target="../ink/ink99.xml"/><Relationship Id="rId3" Type="http://schemas.openxmlformats.org/officeDocument/2006/relationships/image" Target="../media/image31.emf"/><Relationship Id="rId21" Type="http://schemas.openxmlformats.org/officeDocument/2006/relationships/image" Target="../media/image43.emf"/><Relationship Id="rId7" Type="http://schemas.openxmlformats.org/officeDocument/2006/relationships/image" Target="../media/image33.emf"/><Relationship Id="rId12" Type="http://schemas.openxmlformats.org/officeDocument/2006/relationships/customXml" Target="../ink/ink92.xml"/><Relationship Id="rId17" Type="http://schemas.openxmlformats.org/officeDocument/2006/relationships/image" Target="../media/image41.emf"/><Relationship Id="rId25" Type="http://schemas.openxmlformats.org/officeDocument/2006/relationships/image" Target="../media/image40.emf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9.xml"/><Relationship Id="rId11" Type="http://schemas.openxmlformats.org/officeDocument/2006/relationships/image" Target="../media/image36.emf"/><Relationship Id="rId24" Type="http://schemas.openxmlformats.org/officeDocument/2006/relationships/customXml" Target="../ink/ink98.xml"/><Relationship Id="rId5" Type="http://schemas.openxmlformats.org/officeDocument/2006/relationships/image" Target="../media/image32.emf"/><Relationship Id="rId15" Type="http://schemas.openxmlformats.org/officeDocument/2006/relationships/image" Target="../media/image38.emf"/><Relationship Id="rId23" Type="http://schemas.openxmlformats.org/officeDocument/2006/relationships/image" Target="../media/image35.emf"/><Relationship Id="rId10" Type="http://schemas.openxmlformats.org/officeDocument/2006/relationships/customXml" Target="../ink/ink91.xml"/><Relationship Id="rId19" Type="http://schemas.openxmlformats.org/officeDocument/2006/relationships/image" Target="../media/image42.emf"/><Relationship Id="rId4" Type="http://schemas.openxmlformats.org/officeDocument/2006/relationships/customXml" Target="../ink/ink88.xml"/><Relationship Id="rId9" Type="http://schemas.openxmlformats.org/officeDocument/2006/relationships/image" Target="../media/image34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Relationship Id="rId27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Morava E-theory of the </a:t>
            </a:r>
            <a:r>
              <a:rPr lang="en-US" dirty="0" err="1" smtClean="0"/>
              <a:t>Goodwillie</a:t>
            </a:r>
            <a:r>
              <a:rPr lang="en-US" dirty="0" smtClean="0"/>
              <a:t> tower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Behrens* (MIT) and </a:t>
            </a:r>
          </a:p>
          <a:p>
            <a:r>
              <a:rPr lang="en-US" dirty="0" smtClean="0"/>
              <a:t>Charles </a:t>
            </a:r>
            <a:r>
              <a:rPr lang="en-US" dirty="0" err="1" smtClean="0"/>
              <a:t>Rezk</a:t>
            </a:r>
            <a:r>
              <a:rPr lang="en-US" dirty="0" smtClean="0"/>
              <a:t> (UIUC)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42811" y="2093554"/>
              <a:ext cx="5677200" cy="1692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7331" y="2073394"/>
                <a:ext cx="5713560" cy="17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1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u="sng" dirty="0" smtClean="0"/>
                  <a:t>-periodic </a:t>
                </a:r>
                <a:r>
                  <a:rPr lang="en-US" u="sng" dirty="0" err="1" smtClean="0"/>
                  <a:t>Goodwillie</a:t>
                </a:r>
                <a:r>
                  <a:rPr lang="en-US" u="sng" dirty="0" smtClean="0"/>
                  <a:t> tower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/>
              <p14:cNvContentPartPr/>
              <p14:nvPr/>
            </p14:nvContentPartPr>
            <p14:xfrm>
              <a:off x="808971" y="1424314"/>
              <a:ext cx="6836760" cy="12200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091" y="1407754"/>
                <a:ext cx="6867000" cy="12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/>
              <p14:cNvContentPartPr/>
              <p14:nvPr/>
            </p14:nvContentPartPr>
            <p14:xfrm>
              <a:off x="892851" y="1815274"/>
              <a:ext cx="2260440" cy="536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4851" y="1794394"/>
                <a:ext cx="229932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9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u="sng" dirty="0" smtClean="0"/>
                  <a:t>-periodic </a:t>
                </a:r>
                <a:r>
                  <a:rPr lang="en-US" u="sng" dirty="0" err="1" smtClean="0"/>
                  <a:t>Goodwillie</a:t>
                </a:r>
                <a:r>
                  <a:rPr lang="en-US" u="sng" dirty="0" smtClean="0"/>
                  <a:t> tower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/>
              <p14:cNvContentPartPr/>
              <p14:nvPr/>
            </p14:nvContentPartPr>
            <p14:xfrm>
              <a:off x="808971" y="1424314"/>
              <a:ext cx="6836760" cy="11707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091" y="1407754"/>
                <a:ext cx="6867000" cy="12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/>
              <p14:cNvContentPartPr/>
              <p14:nvPr/>
            </p14:nvContentPartPr>
            <p14:xfrm>
              <a:off x="892851" y="1815274"/>
              <a:ext cx="2260440" cy="536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4851" y="1794394"/>
                <a:ext cx="2299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270851" y="3129634"/>
              <a:ext cx="806040" cy="502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9971" y="3108754"/>
                <a:ext cx="84780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3464691" y="2528074"/>
              <a:ext cx="12240" cy="116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43811" y="2516554"/>
                <a:ext cx="49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/>
              <p14:cNvContentPartPr/>
              <p14:nvPr/>
            </p14:nvContentPartPr>
            <p14:xfrm>
              <a:off x="2089131" y="3092554"/>
              <a:ext cx="1500120" cy="4759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4371" y="3079584"/>
                <a:ext cx="1535760" cy="509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/>
              <p14:cNvContentPartPr/>
              <p14:nvPr/>
            </p14:nvContentPartPr>
            <p14:xfrm>
              <a:off x="3651531" y="3134314"/>
              <a:ext cx="3980160" cy="5385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30651" y="3115954"/>
                <a:ext cx="4021920" cy="57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u="sng" dirty="0" smtClean="0"/>
                  <a:t>-periodic </a:t>
                </a:r>
                <a:r>
                  <a:rPr lang="en-US" u="sng" dirty="0" err="1" smtClean="0"/>
                  <a:t>Goodwillie</a:t>
                </a:r>
                <a:r>
                  <a:rPr lang="en-US" u="sng" dirty="0" smtClean="0"/>
                  <a:t> tower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/>
              <p14:cNvContentPartPr/>
              <p14:nvPr/>
            </p14:nvContentPartPr>
            <p14:xfrm>
              <a:off x="808971" y="1424314"/>
              <a:ext cx="6836760" cy="11707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091" y="1407754"/>
                <a:ext cx="6867000" cy="12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/>
              <p14:cNvContentPartPr/>
              <p14:nvPr/>
            </p14:nvContentPartPr>
            <p14:xfrm>
              <a:off x="892851" y="1815274"/>
              <a:ext cx="2260440" cy="536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4851" y="1794394"/>
                <a:ext cx="22993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270851" y="3129634"/>
              <a:ext cx="806040" cy="502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9971" y="3108754"/>
                <a:ext cx="84780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3464691" y="2528074"/>
              <a:ext cx="12240" cy="116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43811" y="2516554"/>
                <a:ext cx="49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/>
              <p14:cNvContentPartPr/>
              <p14:nvPr/>
            </p14:nvContentPartPr>
            <p14:xfrm>
              <a:off x="2089131" y="3092554"/>
              <a:ext cx="1350360" cy="3974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4371" y="3079582"/>
                <a:ext cx="1373400" cy="431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/>
              <p14:cNvContentPartPr/>
              <p14:nvPr/>
            </p14:nvContentPartPr>
            <p14:xfrm>
              <a:off x="4282971" y="3134314"/>
              <a:ext cx="3348720" cy="3376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8211" y="3115954"/>
                <a:ext cx="338436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/>
              <p14:cNvContentPartPr/>
              <p14:nvPr/>
            </p14:nvContentPartPr>
            <p14:xfrm>
              <a:off x="953331" y="4041514"/>
              <a:ext cx="2759040" cy="411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2451" y="4020634"/>
                <a:ext cx="280080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1044771" y="4427434"/>
              <a:ext cx="1424520" cy="25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2891" y="4406194"/>
                <a:ext cx="14572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6"/>
              <p14:cNvContentPartPr/>
              <p14:nvPr/>
            </p14:nvContentPartPr>
            <p14:xfrm>
              <a:off x="3452451" y="3098314"/>
              <a:ext cx="655920" cy="574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42011" y="3086074"/>
                <a:ext cx="68724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/>
              <p14:cNvContentPartPr/>
              <p14:nvPr/>
            </p14:nvContentPartPr>
            <p14:xfrm>
              <a:off x="1949451" y="4919554"/>
              <a:ext cx="329760" cy="6354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31811" y="4902994"/>
                <a:ext cx="36756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" name="Ink 47"/>
              <p14:cNvContentPartPr/>
              <p14:nvPr/>
            </p14:nvContentPartPr>
            <p14:xfrm>
              <a:off x="2332851" y="4954114"/>
              <a:ext cx="590760" cy="4935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11971" y="4933954"/>
                <a:ext cx="62064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9" name="Ink 48"/>
              <p14:cNvContentPartPr/>
              <p14:nvPr/>
            </p14:nvContentPartPr>
            <p14:xfrm>
              <a:off x="2930451" y="4911274"/>
              <a:ext cx="131400" cy="6246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10291" y="4892194"/>
                <a:ext cx="17280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7" name="Ink 66"/>
              <p14:cNvContentPartPr/>
              <p14:nvPr/>
            </p14:nvContentPartPr>
            <p14:xfrm>
              <a:off x="3291171" y="4877794"/>
              <a:ext cx="3744360" cy="7477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71731" y="4856914"/>
                <a:ext cx="3785040" cy="7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2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u="sng" dirty="0" smtClean="0"/>
                  <a:t>-periodic </a:t>
                </a:r>
                <a:r>
                  <a:rPr lang="en-US" u="sng" dirty="0" err="1" smtClean="0"/>
                  <a:t>Goodwillie</a:t>
                </a:r>
                <a:r>
                  <a:rPr lang="en-US" u="sng" dirty="0" smtClean="0"/>
                  <a:t> tower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2163291" y="1416754"/>
              <a:ext cx="849960" cy="25002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9611" y="1406314"/>
                <a:ext cx="884520" cy="25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Ink 56"/>
              <p14:cNvContentPartPr/>
              <p14:nvPr/>
            </p14:nvContentPartPr>
            <p14:xfrm>
              <a:off x="2696451" y="1443034"/>
              <a:ext cx="1666800" cy="12970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82771" y="1424314"/>
                <a:ext cx="1701720" cy="13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0" name="Ink 109"/>
              <p14:cNvContentPartPr/>
              <p14:nvPr/>
            </p14:nvContentPartPr>
            <p14:xfrm>
              <a:off x="94011" y="3192994"/>
              <a:ext cx="4437360" cy="9079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971" y="3182554"/>
                <a:ext cx="447228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7" name="Ink 116"/>
              <p14:cNvContentPartPr/>
              <p14:nvPr/>
            </p14:nvContentPartPr>
            <p14:xfrm>
              <a:off x="1303971" y="2314234"/>
              <a:ext cx="1225800" cy="49572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83091" y="2298394"/>
                <a:ext cx="12675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5" name="Ink 154"/>
              <p14:cNvContentPartPr/>
              <p14:nvPr/>
            </p14:nvContentPartPr>
            <p14:xfrm>
              <a:off x="2927571" y="4220434"/>
              <a:ext cx="163800" cy="14324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06691" y="4200274"/>
                <a:ext cx="196200" cy="14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6" name="Ink 155"/>
              <p14:cNvContentPartPr/>
              <p14:nvPr/>
            </p14:nvContentPartPr>
            <p14:xfrm>
              <a:off x="89691" y="5721634"/>
              <a:ext cx="4490280" cy="70272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971" y="5709754"/>
                <a:ext cx="45298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0" name="Ink 169"/>
              <p14:cNvContentPartPr/>
              <p14:nvPr/>
            </p14:nvContentPartPr>
            <p14:xfrm>
              <a:off x="54411" y="2129554"/>
              <a:ext cx="1287360" cy="56520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771" y="2114434"/>
                <a:ext cx="132588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6" name="Ink 185"/>
              <p14:cNvContentPartPr/>
              <p14:nvPr/>
            </p14:nvContentPartPr>
            <p14:xfrm>
              <a:off x="1366971" y="3946834"/>
              <a:ext cx="356760" cy="16596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46091" y="3926314"/>
                <a:ext cx="39852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92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u="sng" dirty="0" smtClean="0"/>
                  <a:t>-periodic </a:t>
                </a:r>
                <a:r>
                  <a:rPr lang="en-US" u="sng" dirty="0" err="1" smtClean="0"/>
                  <a:t>Goodwillie</a:t>
                </a:r>
                <a:r>
                  <a:rPr lang="en-US" u="sng" dirty="0" smtClean="0"/>
                  <a:t> tower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2163291" y="1416754"/>
              <a:ext cx="849960" cy="25002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9611" y="1406314"/>
                <a:ext cx="884520" cy="25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0" name="Ink 109"/>
              <p14:cNvContentPartPr/>
              <p14:nvPr/>
            </p14:nvContentPartPr>
            <p14:xfrm>
              <a:off x="94011" y="3541114"/>
              <a:ext cx="187920" cy="3380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1" y="3520594"/>
                <a:ext cx="2228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7" name="Ink 116"/>
              <p14:cNvContentPartPr/>
              <p14:nvPr/>
            </p14:nvContentPartPr>
            <p14:xfrm>
              <a:off x="1303971" y="2314234"/>
              <a:ext cx="1225800" cy="49572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3091" y="2298394"/>
                <a:ext cx="12675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5" name="Ink 154"/>
              <p14:cNvContentPartPr/>
              <p14:nvPr/>
            </p14:nvContentPartPr>
            <p14:xfrm>
              <a:off x="2927571" y="4220434"/>
              <a:ext cx="163800" cy="14324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6691" y="4200274"/>
                <a:ext cx="196200" cy="14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6" name="Ink 155"/>
              <p14:cNvContentPartPr/>
              <p14:nvPr/>
            </p14:nvContentPartPr>
            <p14:xfrm>
              <a:off x="89691" y="5721634"/>
              <a:ext cx="4490280" cy="70272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971" y="5709754"/>
                <a:ext cx="45298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0" name="Ink 169"/>
              <p14:cNvContentPartPr/>
              <p14:nvPr/>
            </p14:nvContentPartPr>
            <p14:xfrm>
              <a:off x="54411" y="2129554"/>
              <a:ext cx="1287360" cy="56520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771" y="2114434"/>
                <a:ext cx="132588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6" name="Ink 185"/>
              <p14:cNvContentPartPr/>
              <p14:nvPr/>
            </p14:nvContentPartPr>
            <p14:xfrm>
              <a:off x="1366971" y="3946834"/>
              <a:ext cx="356760" cy="16596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6091" y="3926314"/>
                <a:ext cx="3985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105171" y="3192994"/>
              <a:ext cx="2951280" cy="907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291" y="3182554"/>
                <a:ext cx="298440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/>
              <p14:cNvContentPartPr/>
              <p14:nvPr/>
            </p14:nvContentPartPr>
            <p14:xfrm>
              <a:off x="2155011" y="3514114"/>
              <a:ext cx="1425600" cy="506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37011" y="3496834"/>
                <a:ext cx="145080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5440731" y="2348434"/>
              <a:ext cx="1136880" cy="1013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20571" y="2331154"/>
                <a:ext cx="1167120" cy="10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Ink 8"/>
              <p14:cNvContentPartPr/>
              <p14:nvPr/>
            </p14:nvContentPartPr>
            <p14:xfrm>
              <a:off x="2173731" y="3615634"/>
              <a:ext cx="193320" cy="171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2491" y="3596554"/>
                <a:ext cx="2358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2751891" y="1443034"/>
              <a:ext cx="369360" cy="434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31011" y="1424314"/>
                <a:ext cx="41148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2696451" y="1446274"/>
              <a:ext cx="1666800" cy="1293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82771" y="1426834"/>
                <a:ext cx="170172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3577731" y="3404314"/>
              <a:ext cx="3361320" cy="559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56851" y="3390274"/>
                <a:ext cx="339552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0" name="Ink 99"/>
              <p14:cNvContentPartPr/>
              <p14:nvPr/>
            </p14:nvContentPartPr>
            <p14:xfrm>
              <a:off x="5582571" y="1552474"/>
              <a:ext cx="2010240" cy="3243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61691" y="1534834"/>
                <a:ext cx="205200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1" name="Ink 100"/>
              <p14:cNvContentPartPr/>
              <p14:nvPr/>
            </p14:nvContentPartPr>
            <p14:xfrm>
              <a:off x="5461611" y="2023714"/>
              <a:ext cx="324000" cy="223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42171" y="2002834"/>
                <a:ext cx="3628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" name="Ink 101"/>
              <p14:cNvContentPartPr/>
              <p14:nvPr/>
            </p14:nvContentPartPr>
            <p14:xfrm>
              <a:off x="6174771" y="2237914"/>
              <a:ext cx="1265760" cy="4309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61451" y="2218114"/>
                <a:ext cx="130032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3" name="Ink 102"/>
              <p14:cNvContentPartPr/>
              <p14:nvPr/>
            </p14:nvContentPartPr>
            <p14:xfrm>
              <a:off x="7447731" y="2619514"/>
              <a:ext cx="409680" cy="1962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426851" y="2604394"/>
                <a:ext cx="451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3" name="Ink 112"/>
              <p14:cNvContentPartPr/>
              <p14:nvPr/>
            </p14:nvContentPartPr>
            <p14:xfrm>
              <a:off x="5722251" y="1936954"/>
              <a:ext cx="1932840" cy="846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04251" y="1919314"/>
                <a:ext cx="197172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2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u="sng" dirty="0" smtClean="0"/>
                  <a:t>-periodic </a:t>
                </a:r>
                <a:r>
                  <a:rPr lang="en-US" u="sng" dirty="0" err="1" smtClean="0"/>
                  <a:t>Goodwillie</a:t>
                </a:r>
                <a:r>
                  <a:rPr lang="en-US" u="sng" dirty="0" smtClean="0"/>
                  <a:t> tower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2163291" y="1416754"/>
              <a:ext cx="849960" cy="25002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9611" y="1406314"/>
                <a:ext cx="884520" cy="25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0" name="Ink 109"/>
              <p14:cNvContentPartPr/>
              <p14:nvPr/>
            </p14:nvContentPartPr>
            <p14:xfrm>
              <a:off x="94011" y="3541114"/>
              <a:ext cx="187920" cy="3380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71" y="3520594"/>
                <a:ext cx="2228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7" name="Ink 116"/>
              <p14:cNvContentPartPr/>
              <p14:nvPr/>
            </p14:nvContentPartPr>
            <p14:xfrm>
              <a:off x="1303971" y="2314234"/>
              <a:ext cx="1225800" cy="49572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3091" y="2298394"/>
                <a:ext cx="12675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5" name="Ink 154"/>
              <p14:cNvContentPartPr/>
              <p14:nvPr/>
            </p14:nvContentPartPr>
            <p14:xfrm>
              <a:off x="2927571" y="4220434"/>
              <a:ext cx="163800" cy="14324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6691" y="4200274"/>
                <a:ext cx="196200" cy="14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6" name="Ink 155"/>
              <p14:cNvContentPartPr/>
              <p14:nvPr/>
            </p14:nvContentPartPr>
            <p14:xfrm>
              <a:off x="89691" y="5721634"/>
              <a:ext cx="4490280" cy="70272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971" y="5709754"/>
                <a:ext cx="45298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0" name="Ink 169"/>
              <p14:cNvContentPartPr/>
              <p14:nvPr/>
            </p14:nvContentPartPr>
            <p14:xfrm>
              <a:off x="54411" y="2129554"/>
              <a:ext cx="1287360" cy="56520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771" y="2114434"/>
                <a:ext cx="132588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6" name="Ink 185"/>
              <p14:cNvContentPartPr/>
              <p14:nvPr/>
            </p14:nvContentPartPr>
            <p14:xfrm>
              <a:off x="1366971" y="3946834"/>
              <a:ext cx="356760" cy="16596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6091" y="3926314"/>
                <a:ext cx="3985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105171" y="3192994"/>
              <a:ext cx="2951280" cy="907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291" y="3182554"/>
                <a:ext cx="298440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/>
              <p14:cNvContentPartPr/>
              <p14:nvPr/>
            </p14:nvContentPartPr>
            <p14:xfrm>
              <a:off x="2173731" y="3615634"/>
              <a:ext cx="193320" cy="171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491" y="3596554"/>
                <a:ext cx="2358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/>
              <p14:cNvContentPartPr/>
              <p14:nvPr/>
            </p14:nvContentPartPr>
            <p14:xfrm>
              <a:off x="2751891" y="1443034"/>
              <a:ext cx="369360" cy="434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31011" y="1424314"/>
                <a:ext cx="41148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/>
              <p14:cNvContentPartPr/>
              <p14:nvPr/>
            </p14:nvContentPartPr>
            <p14:xfrm>
              <a:off x="4109451" y="2196154"/>
              <a:ext cx="253800" cy="543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99371" y="2176714"/>
                <a:ext cx="28512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/>
              <p14:cNvContentPartPr/>
              <p14:nvPr/>
            </p14:nvContentPartPr>
            <p14:xfrm>
              <a:off x="5205651" y="1445914"/>
              <a:ext cx="3469680" cy="13021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94851" y="1430794"/>
                <a:ext cx="3501360" cy="13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/>
              <p14:cNvContentPartPr/>
              <p14:nvPr/>
            </p14:nvContentPartPr>
            <p14:xfrm>
              <a:off x="2696451" y="1446274"/>
              <a:ext cx="727200" cy="115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82771" y="1426834"/>
                <a:ext cx="761760" cy="11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" name="Ink 45"/>
              <p14:cNvContentPartPr/>
              <p14:nvPr/>
            </p14:nvContentPartPr>
            <p14:xfrm>
              <a:off x="5178291" y="1850914"/>
              <a:ext cx="3344760" cy="525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63891" y="1829674"/>
                <a:ext cx="3380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" name="Ink 46"/>
              <p14:cNvContentPartPr/>
              <p14:nvPr/>
            </p14:nvContentPartPr>
            <p14:xfrm>
              <a:off x="2609691" y="2277154"/>
              <a:ext cx="1921680" cy="17431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88451" y="2263114"/>
                <a:ext cx="196380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/>
              <p14:cNvContentPartPr/>
              <p14:nvPr/>
            </p14:nvContentPartPr>
            <p14:xfrm>
              <a:off x="2155011" y="3554074"/>
              <a:ext cx="254520" cy="54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37011" y="3537154"/>
                <a:ext cx="284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/>
              <p14:cNvContentPartPr/>
              <p14:nvPr/>
            </p14:nvContentPartPr>
            <p14:xfrm>
              <a:off x="2270571" y="3559834"/>
              <a:ext cx="20880" cy="3110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49691" y="3540754"/>
                <a:ext cx="6300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3" name="Ink 122"/>
              <p14:cNvContentPartPr/>
              <p14:nvPr/>
            </p14:nvContentPartPr>
            <p14:xfrm>
              <a:off x="6387171" y="3567394"/>
              <a:ext cx="1127160" cy="5191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70611" y="3551194"/>
                <a:ext cx="116496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8" name="Ink 127"/>
              <p14:cNvContentPartPr/>
              <p14:nvPr/>
            </p14:nvContentPartPr>
            <p14:xfrm>
              <a:off x="5807571" y="2963314"/>
              <a:ext cx="770040" cy="9673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89571" y="2946034"/>
                <a:ext cx="798120" cy="10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4" name="Ink 133"/>
              <p14:cNvContentPartPr/>
              <p14:nvPr/>
            </p14:nvContentPartPr>
            <p14:xfrm>
              <a:off x="7071171" y="3644794"/>
              <a:ext cx="313200" cy="2721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60731" y="3627514"/>
                <a:ext cx="3330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8" name="Ink 157"/>
              <p14:cNvContentPartPr/>
              <p14:nvPr/>
            </p14:nvContentPartPr>
            <p14:xfrm>
              <a:off x="5432451" y="4669354"/>
              <a:ext cx="3213360" cy="9532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24531" y="4655314"/>
                <a:ext cx="323208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4" name="Ink 183"/>
              <p14:cNvContentPartPr/>
              <p14:nvPr/>
            </p14:nvContentPartPr>
            <p14:xfrm>
              <a:off x="5246691" y="4586194"/>
              <a:ext cx="174960" cy="11487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25811" y="4567474"/>
                <a:ext cx="20376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5" name="Ink 184"/>
              <p14:cNvContentPartPr/>
              <p14:nvPr/>
            </p14:nvContentPartPr>
            <p14:xfrm>
              <a:off x="8641131" y="4594474"/>
              <a:ext cx="235800" cy="116460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31051" y="4574314"/>
                <a:ext cx="266760" cy="12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1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u="sng" dirty="0" smtClean="0"/>
                  <a:t>-periodic </a:t>
                </a:r>
                <a:r>
                  <a:rPr lang="en-US" u="sng" dirty="0" err="1" smtClean="0"/>
                  <a:t>Goodwillie</a:t>
                </a:r>
                <a:r>
                  <a:rPr lang="en-US" u="sng" dirty="0" smtClean="0"/>
                  <a:t> tower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Ink 45"/>
              <p14:cNvContentPartPr/>
              <p14:nvPr/>
            </p14:nvContentPartPr>
            <p14:xfrm>
              <a:off x="5178291" y="1850914"/>
              <a:ext cx="3344760" cy="525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3891" y="1829674"/>
                <a:ext cx="3380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4" name="Ink 133"/>
              <p14:cNvContentPartPr/>
              <p14:nvPr/>
            </p14:nvContentPartPr>
            <p14:xfrm>
              <a:off x="7071171" y="3644794"/>
              <a:ext cx="313200" cy="2721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0731" y="3627514"/>
                <a:ext cx="3330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8" name="Ink 157"/>
              <p14:cNvContentPartPr/>
              <p14:nvPr/>
            </p14:nvContentPartPr>
            <p14:xfrm>
              <a:off x="5478531" y="4669354"/>
              <a:ext cx="3167280" cy="9532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7371" y="4655314"/>
                <a:ext cx="318924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" name="Ink 183"/>
              <p14:cNvContentPartPr/>
              <p14:nvPr/>
            </p14:nvContentPartPr>
            <p14:xfrm>
              <a:off x="5246691" y="4586194"/>
              <a:ext cx="174960" cy="11487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5811" y="4567474"/>
                <a:ext cx="20376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5" name="Ink 184"/>
              <p14:cNvContentPartPr/>
              <p14:nvPr/>
            </p14:nvContentPartPr>
            <p14:xfrm>
              <a:off x="8641131" y="4594474"/>
              <a:ext cx="235800" cy="116460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1051" y="4574314"/>
                <a:ext cx="266760" cy="12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" name="Ink 54"/>
              <p14:cNvContentPartPr/>
              <p14:nvPr/>
            </p14:nvContentPartPr>
            <p14:xfrm>
              <a:off x="5432451" y="2963314"/>
              <a:ext cx="2081880" cy="20001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24531" y="2946034"/>
                <a:ext cx="2111040" cy="20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4" name="Ink 223"/>
              <p14:cNvContentPartPr/>
              <p14:nvPr/>
            </p14:nvContentPartPr>
            <p14:xfrm>
              <a:off x="303171" y="5137714"/>
              <a:ext cx="149760" cy="84024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2291" y="5116834"/>
                <a:ext cx="18036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7" name="Ink 236"/>
              <p14:cNvContentPartPr/>
              <p14:nvPr/>
            </p14:nvContentPartPr>
            <p14:xfrm>
              <a:off x="4482771" y="5060674"/>
              <a:ext cx="295200" cy="102960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64411" y="5039794"/>
                <a:ext cx="33444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3" name="Ink 242"/>
              <p14:cNvContentPartPr/>
              <p14:nvPr/>
            </p14:nvContentPartPr>
            <p14:xfrm>
              <a:off x="221811" y="1445914"/>
              <a:ext cx="8453520" cy="469296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5251" y="1430794"/>
                <a:ext cx="8490960" cy="47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7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u="sng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u="sng" dirty="0" smtClean="0"/>
                  <a:t>-periodic </a:t>
                </a:r>
                <a:r>
                  <a:rPr lang="en-US" u="sng" dirty="0" err="1" smtClean="0"/>
                  <a:t>Goodwillie</a:t>
                </a:r>
                <a:r>
                  <a:rPr lang="en-US" u="sng" dirty="0" smtClean="0"/>
                  <a:t> tower</a:t>
                </a:r>
                <a:endParaRPr lang="en-US" u="sn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Ink 45"/>
              <p14:cNvContentPartPr/>
              <p14:nvPr/>
            </p14:nvContentPartPr>
            <p14:xfrm>
              <a:off x="5178291" y="1850914"/>
              <a:ext cx="3344760" cy="525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3891" y="1829674"/>
                <a:ext cx="33800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4" name="Ink 133"/>
              <p14:cNvContentPartPr/>
              <p14:nvPr/>
            </p14:nvContentPartPr>
            <p14:xfrm>
              <a:off x="7071171" y="3644794"/>
              <a:ext cx="313200" cy="2721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0731" y="3627514"/>
                <a:ext cx="3330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8" name="Ink 157"/>
              <p14:cNvContentPartPr/>
              <p14:nvPr/>
            </p14:nvContentPartPr>
            <p14:xfrm>
              <a:off x="5478531" y="4669354"/>
              <a:ext cx="3167280" cy="9532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7371" y="4655314"/>
                <a:ext cx="318924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" name="Ink 183"/>
              <p14:cNvContentPartPr/>
              <p14:nvPr/>
            </p14:nvContentPartPr>
            <p14:xfrm>
              <a:off x="5246691" y="4586194"/>
              <a:ext cx="174960" cy="11487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5811" y="4567474"/>
                <a:ext cx="203760" cy="11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5" name="Ink 184"/>
              <p14:cNvContentPartPr/>
              <p14:nvPr/>
            </p14:nvContentPartPr>
            <p14:xfrm>
              <a:off x="8641131" y="4594474"/>
              <a:ext cx="235800" cy="116460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1051" y="4574314"/>
                <a:ext cx="266760" cy="12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" name="Ink 54"/>
              <p14:cNvContentPartPr/>
              <p14:nvPr/>
            </p14:nvContentPartPr>
            <p14:xfrm>
              <a:off x="5432451" y="2963314"/>
              <a:ext cx="2081880" cy="20001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24531" y="2946034"/>
                <a:ext cx="2111040" cy="20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4" name="Ink 223"/>
              <p14:cNvContentPartPr/>
              <p14:nvPr/>
            </p14:nvContentPartPr>
            <p14:xfrm>
              <a:off x="303171" y="5137714"/>
              <a:ext cx="149760" cy="84024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2291" y="5116834"/>
                <a:ext cx="18036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7" name="Ink 236"/>
              <p14:cNvContentPartPr/>
              <p14:nvPr/>
            </p14:nvContentPartPr>
            <p14:xfrm>
              <a:off x="4482771" y="5060674"/>
              <a:ext cx="295200" cy="102960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64411" y="5039794"/>
                <a:ext cx="33444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3" name="Ink 242"/>
              <p14:cNvContentPartPr/>
              <p14:nvPr/>
            </p14:nvContentPartPr>
            <p14:xfrm>
              <a:off x="234051" y="1445914"/>
              <a:ext cx="8441280" cy="431244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3171" y="1430794"/>
                <a:ext cx="8483040" cy="43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/>
              <p14:cNvContentPartPr/>
              <p14:nvPr/>
            </p14:nvContentPartPr>
            <p14:xfrm>
              <a:off x="315051" y="5669434"/>
              <a:ext cx="8537400" cy="1077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4171" y="5655034"/>
                <a:ext cx="8568720" cy="11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/>
              <p14:cNvContentPartPr/>
              <p14:nvPr/>
            </p14:nvContentPartPr>
            <p14:xfrm>
              <a:off x="221811" y="3950794"/>
              <a:ext cx="2651400" cy="705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5251" y="3929914"/>
                <a:ext cx="268884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/>
              <p14:cNvContentPartPr/>
              <p14:nvPr/>
            </p14:nvContentPartPr>
            <p14:xfrm>
              <a:off x="2236371" y="4119274"/>
              <a:ext cx="182160" cy="1958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15131" y="4098394"/>
                <a:ext cx="2242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/>
              <p14:cNvContentPartPr/>
              <p14:nvPr/>
            </p14:nvContentPartPr>
            <p14:xfrm>
              <a:off x="2929371" y="3858274"/>
              <a:ext cx="393840" cy="718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12811" y="3837394"/>
                <a:ext cx="431280" cy="7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/>
              <p14:cNvContentPartPr/>
              <p14:nvPr/>
            </p14:nvContentPartPr>
            <p14:xfrm>
              <a:off x="3910731" y="3909394"/>
              <a:ext cx="764280" cy="481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95251" y="3889954"/>
                <a:ext cx="7905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/>
              <p14:cNvContentPartPr/>
              <p14:nvPr/>
            </p14:nvContentPartPr>
            <p14:xfrm>
              <a:off x="4317891" y="3982114"/>
              <a:ext cx="201600" cy="267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96651" y="3961234"/>
                <a:ext cx="243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/>
              <p14:cNvContentPartPr/>
              <p14:nvPr/>
            </p14:nvContentPartPr>
            <p14:xfrm>
              <a:off x="4715691" y="3893914"/>
              <a:ext cx="313200" cy="504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94451" y="3879874"/>
                <a:ext cx="355320" cy="5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7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Morava E-theory Dyer-</a:t>
            </a:r>
            <a:r>
              <a:rPr lang="en-US" u="sng" dirty="0" err="1" smtClean="0"/>
              <a:t>Lashof</a:t>
            </a:r>
            <a:r>
              <a:rPr lang="en-US" u="sng" dirty="0" smtClean="0"/>
              <a:t> Algebra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1"/>
              <p14:cNvContentPartPr/>
              <p14:nvPr/>
            </p14:nvContentPartPr>
            <p14:xfrm>
              <a:off x="1056651" y="1522234"/>
              <a:ext cx="147960" cy="7113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411" y="1503874"/>
                <a:ext cx="1818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/>
              <p14:cNvContentPartPr/>
              <p14:nvPr/>
            </p14:nvContentPartPr>
            <p14:xfrm>
              <a:off x="1200291" y="1671994"/>
              <a:ext cx="236880" cy="2775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9051" y="1652914"/>
                <a:ext cx="2790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Ink 63"/>
              <p14:cNvContentPartPr/>
              <p14:nvPr/>
            </p14:nvContentPartPr>
            <p14:xfrm>
              <a:off x="1315851" y="1871434"/>
              <a:ext cx="81360" cy="1922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51" y="1851634"/>
                <a:ext cx="119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Ink 64"/>
              <p14:cNvContentPartPr/>
              <p14:nvPr/>
            </p14:nvContentPartPr>
            <p14:xfrm>
              <a:off x="1619331" y="1629874"/>
              <a:ext cx="851400" cy="3729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9171" y="1615114"/>
                <a:ext cx="89244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" name="Ink 65"/>
              <p14:cNvContentPartPr/>
              <p14:nvPr/>
            </p14:nvContentPartPr>
            <p14:xfrm>
              <a:off x="2500971" y="1550674"/>
              <a:ext cx="317520" cy="6883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0891" y="1531594"/>
                <a:ext cx="3481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/>
              <p14:cNvContentPartPr/>
              <p14:nvPr/>
            </p14:nvContentPartPr>
            <p14:xfrm>
              <a:off x="2931891" y="1513954"/>
              <a:ext cx="145800" cy="171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2451" y="1496674"/>
                <a:ext cx="178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5" name="Ink 74"/>
              <p14:cNvContentPartPr/>
              <p14:nvPr/>
            </p14:nvContentPartPr>
            <p14:xfrm>
              <a:off x="1937211" y="1636354"/>
              <a:ext cx="93600" cy="666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20651" y="1618714"/>
                <a:ext cx="1274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6" name="Ink 75"/>
              <p14:cNvContentPartPr/>
              <p14:nvPr/>
            </p14:nvContentPartPr>
            <p14:xfrm>
              <a:off x="1976811" y="1620154"/>
              <a:ext cx="14760" cy="972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60251" y="1601434"/>
                <a:ext cx="514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/>
              <p14:cNvContentPartPr/>
              <p14:nvPr/>
            </p14:nvContentPartPr>
            <p14:xfrm>
              <a:off x="4328691" y="2538874"/>
              <a:ext cx="915120" cy="367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17891" y="2531314"/>
                <a:ext cx="937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/>
              <p14:cNvContentPartPr/>
              <p14:nvPr/>
            </p14:nvContentPartPr>
            <p14:xfrm>
              <a:off x="3244731" y="1716274"/>
              <a:ext cx="1113840" cy="43704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25291" y="1697554"/>
                <a:ext cx="11541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7" name="Ink 96"/>
              <p14:cNvContentPartPr/>
              <p14:nvPr/>
            </p14:nvContentPartPr>
            <p14:xfrm>
              <a:off x="5189091" y="1747234"/>
              <a:ext cx="1951200" cy="11192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72531" y="1725994"/>
                <a:ext cx="1988640" cy="11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0" name="Ink 109"/>
              <p14:cNvContentPartPr/>
              <p14:nvPr/>
            </p14:nvContentPartPr>
            <p14:xfrm>
              <a:off x="4674651" y="1819234"/>
              <a:ext cx="631440" cy="27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53771" y="1804474"/>
                <a:ext cx="6732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1" name="Ink 110"/>
              <p14:cNvContentPartPr/>
              <p14:nvPr/>
            </p14:nvContentPartPr>
            <p14:xfrm>
              <a:off x="3863571" y="2404954"/>
              <a:ext cx="479160" cy="2700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42691" y="2388754"/>
                <a:ext cx="5202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3" name="Ink 112"/>
              <p14:cNvContentPartPr/>
              <p14:nvPr/>
            </p14:nvContentPartPr>
            <p14:xfrm>
              <a:off x="7234251" y="2219554"/>
              <a:ext cx="127440" cy="2102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14091" y="2201914"/>
                <a:ext cx="156240" cy="2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7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Morava E-theory Dyer-</a:t>
            </a:r>
            <a:r>
              <a:rPr lang="en-US" u="sng" dirty="0" err="1" smtClean="0"/>
              <a:t>Lashof</a:t>
            </a:r>
            <a:r>
              <a:rPr lang="en-US" u="sng" dirty="0" smtClean="0"/>
              <a:t> Algebra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1"/>
              <p14:cNvContentPartPr/>
              <p14:nvPr/>
            </p14:nvContentPartPr>
            <p14:xfrm>
              <a:off x="1056651" y="1522234"/>
              <a:ext cx="147960" cy="7113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411" y="1503874"/>
                <a:ext cx="1818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" name="Ink 92"/>
              <p14:cNvContentPartPr/>
              <p14:nvPr/>
            </p14:nvContentPartPr>
            <p14:xfrm>
              <a:off x="4328691" y="2538874"/>
              <a:ext cx="915120" cy="367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7891" y="2531314"/>
                <a:ext cx="937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7" name="Ink 96"/>
              <p14:cNvContentPartPr/>
              <p14:nvPr/>
            </p14:nvContentPartPr>
            <p14:xfrm>
              <a:off x="5605251" y="2294074"/>
              <a:ext cx="1535040" cy="5724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4371" y="2273554"/>
                <a:ext cx="15768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3863571" y="2404954"/>
              <a:ext cx="479160" cy="2700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42691" y="2388754"/>
                <a:ext cx="5202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1134051" y="1513954"/>
              <a:ext cx="7914600" cy="2871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3171" y="1496674"/>
                <a:ext cx="7956360" cy="29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0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131771" y="601992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9891" y="600804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22571" y="1535914"/>
              <a:ext cx="6673320" cy="201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691" y="1515034"/>
                <a:ext cx="6715080" cy="20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031451" y="4185514"/>
              <a:ext cx="164160" cy="1630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0571" y="4164634"/>
                <a:ext cx="194400" cy="16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206411" y="4189834"/>
              <a:ext cx="5976720" cy="1384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9851" y="4168954"/>
                <a:ext cx="6013080" cy="14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6606771" y="1581634"/>
              <a:ext cx="963360" cy="1084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5531" y="1560754"/>
                <a:ext cx="994320" cy="11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6203571" y="2405314"/>
              <a:ext cx="110880" cy="2617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82691" y="2384434"/>
                <a:ext cx="146160" cy="3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92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Morava E-theory Dyer-</a:t>
            </a:r>
            <a:r>
              <a:rPr lang="en-US" u="sng" dirty="0" err="1" smtClean="0"/>
              <a:t>Lashof</a:t>
            </a:r>
            <a:r>
              <a:rPr lang="en-US" u="sng" dirty="0" smtClean="0"/>
              <a:t> Algebra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1"/>
              <p14:cNvContentPartPr/>
              <p14:nvPr/>
            </p14:nvContentPartPr>
            <p14:xfrm>
              <a:off x="1056651" y="1522234"/>
              <a:ext cx="147960" cy="7113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411" y="1503874"/>
                <a:ext cx="1818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" name="Ink 92"/>
              <p14:cNvContentPartPr/>
              <p14:nvPr/>
            </p14:nvContentPartPr>
            <p14:xfrm>
              <a:off x="4328691" y="2538874"/>
              <a:ext cx="915120" cy="367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7891" y="2531314"/>
                <a:ext cx="937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7" name="Ink 96"/>
              <p14:cNvContentPartPr/>
              <p14:nvPr/>
            </p14:nvContentPartPr>
            <p14:xfrm>
              <a:off x="5605251" y="2294074"/>
              <a:ext cx="1535040" cy="5724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4371" y="2273554"/>
                <a:ext cx="15768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3863571" y="2404954"/>
              <a:ext cx="479160" cy="2700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42691" y="2388754"/>
                <a:ext cx="5202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1134051" y="1513954"/>
              <a:ext cx="7914600" cy="2871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3171" y="1496674"/>
                <a:ext cx="7956360" cy="29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392451" y="4389634"/>
              <a:ext cx="4070160" cy="981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571" y="4368754"/>
                <a:ext cx="4111920" cy="10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6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Morava E-theory Dyer-</a:t>
            </a:r>
            <a:r>
              <a:rPr lang="en-US" u="sng" dirty="0" err="1" smtClean="0"/>
              <a:t>Lashof</a:t>
            </a:r>
            <a:r>
              <a:rPr lang="en-US" u="sng" dirty="0" smtClean="0"/>
              <a:t> Algebra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1"/>
              <p14:cNvContentPartPr/>
              <p14:nvPr/>
            </p14:nvContentPartPr>
            <p14:xfrm>
              <a:off x="1056651" y="1522234"/>
              <a:ext cx="147960" cy="7113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411" y="1503874"/>
                <a:ext cx="18180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" name="Ink 92"/>
              <p14:cNvContentPartPr/>
              <p14:nvPr/>
            </p14:nvContentPartPr>
            <p14:xfrm>
              <a:off x="4328691" y="2538874"/>
              <a:ext cx="915120" cy="367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7891" y="2531314"/>
                <a:ext cx="9378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7" name="Ink 96"/>
              <p14:cNvContentPartPr/>
              <p14:nvPr/>
            </p14:nvContentPartPr>
            <p14:xfrm>
              <a:off x="5605251" y="2294074"/>
              <a:ext cx="1535040" cy="5724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4371" y="2273554"/>
                <a:ext cx="15768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3863571" y="2404954"/>
              <a:ext cx="479160" cy="2700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42691" y="2388754"/>
                <a:ext cx="5202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1200291" y="1513954"/>
              <a:ext cx="7848360" cy="22759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9051" y="1496674"/>
                <a:ext cx="7890480" cy="2308680"/>
              </a:xfrm>
              <a:prstGeom prst="rect">
                <a:avLst/>
              </a:prstGeom>
            </p:spPr>
          </p:pic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71925"/>
            <a:ext cx="34861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392451" y="3389914"/>
              <a:ext cx="999720" cy="1395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1571" y="3377314"/>
                <a:ext cx="1041480" cy="14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2457771" y="4260754"/>
              <a:ext cx="291960" cy="257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6891" y="4247434"/>
                <a:ext cx="3337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/>
              <p14:cNvContentPartPr/>
              <p14:nvPr/>
            </p14:nvContentPartPr>
            <p14:xfrm>
              <a:off x="307851" y="3364714"/>
              <a:ext cx="2850120" cy="23889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6971" y="3346714"/>
                <a:ext cx="2891880" cy="24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/>
              <p14:cNvContentPartPr/>
              <p14:nvPr/>
            </p14:nvContentPartPr>
            <p14:xfrm>
              <a:off x="2157531" y="4866274"/>
              <a:ext cx="735480" cy="4410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37371" y="4851154"/>
                <a:ext cx="7765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/>
              <p14:cNvContentPartPr/>
              <p14:nvPr/>
            </p14:nvContentPartPr>
            <p14:xfrm>
              <a:off x="7450971" y="4762594"/>
              <a:ext cx="1545840" cy="383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33331" y="4741714"/>
                <a:ext cx="158436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6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>
                <a:solidFill>
                  <a:prstClr val="black"/>
                </a:solidFill>
              </a:rPr>
              <a:t>Morava E-theory Dyer-</a:t>
            </a:r>
            <a:r>
              <a:rPr lang="en-US" sz="4000" u="sng" dirty="0" err="1">
                <a:solidFill>
                  <a:prstClr val="black"/>
                </a:solidFill>
              </a:rPr>
              <a:t>Lashof</a:t>
            </a:r>
            <a:r>
              <a:rPr lang="en-US" sz="4000" u="sng" dirty="0">
                <a:solidFill>
                  <a:prstClr val="black"/>
                </a:solidFill>
              </a:rPr>
              <a:t> Algebra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531771" y="1506394"/>
              <a:ext cx="3525840" cy="954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211" y="1486594"/>
                <a:ext cx="356328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680451" y="1841554"/>
              <a:ext cx="571320" cy="482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011" y="1820314"/>
                <a:ext cx="611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3168771" y="2490994"/>
              <a:ext cx="717120" cy="17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891" y="2469754"/>
                <a:ext cx="75888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6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>
                <a:solidFill>
                  <a:prstClr val="black"/>
                </a:solidFill>
              </a:rPr>
              <a:t>Morava E-theory Dyer-</a:t>
            </a:r>
            <a:r>
              <a:rPr lang="en-US" sz="4000" u="sng" dirty="0" err="1">
                <a:solidFill>
                  <a:prstClr val="black"/>
                </a:solidFill>
              </a:rPr>
              <a:t>Lashof</a:t>
            </a:r>
            <a:r>
              <a:rPr lang="en-US" sz="4000" u="sng" dirty="0">
                <a:solidFill>
                  <a:prstClr val="black"/>
                </a:solidFill>
              </a:rPr>
              <a:t> Algebra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531771" y="1506394"/>
              <a:ext cx="3525840" cy="954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211" y="1486594"/>
                <a:ext cx="356328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680451" y="1841554"/>
              <a:ext cx="571320" cy="482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011" y="1820314"/>
                <a:ext cx="611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3168771" y="2490994"/>
              <a:ext cx="717120" cy="17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891" y="2469754"/>
                <a:ext cx="7588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23491" y="2085634"/>
              <a:ext cx="2521800" cy="34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2611" y="2065114"/>
                <a:ext cx="25635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036131" y="2572354"/>
              <a:ext cx="2571480" cy="1000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5251" y="2551474"/>
                <a:ext cx="26092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1584051" y="3229354"/>
              <a:ext cx="2476800" cy="913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3171" y="3209914"/>
                <a:ext cx="251856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/>
              <p14:cNvContentPartPr/>
              <p14:nvPr/>
            </p14:nvContentPartPr>
            <p14:xfrm>
              <a:off x="5595531" y="2993554"/>
              <a:ext cx="3181680" cy="1437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75371" y="2972674"/>
                <a:ext cx="3222720" cy="14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47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>
                <a:solidFill>
                  <a:prstClr val="black"/>
                </a:solidFill>
              </a:rPr>
              <a:t>Morava E-theory Dyer-</a:t>
            </a:r>
            <a:r>
              <a:rPr lang="en-US" sz="4000" u="sng" dirty="0" err="1">
                <a:solidFill>
                  <a:prstClr val="black"/>
                </a:solidFill>
              </a:rPr>
              <a:t>Lashof</a:t>
            </a:r>
            <a:r>
              <a:rPr lang="en-US" sz="4000" u="sng" dirty="0">
                <a:solidFill>
                  <a:prstClr val="black"/>
                </a:solidFill>
              </a:rPr>
              <a:t> Algebra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531771" y="1506394"/>
              <a:ext cx="3525840" cy="954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211" y="1486594"/>
                <a:ext cx="356328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680451" y="1841554"/>
              <a:ext cx="571320" cy="482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011" y="1820314"/>
                <a:ext cx="611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3168771" y="2490994"/>
              <a:ext cx="717120" cy="17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891" y="2469754"/>
                <a:ext cx="7588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23491" y="2085634"/>
              <a:ext cx="2521800" cy="34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2611" y="2065114"/>
                <a:ext cx="25635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036131" y="2572354"/>
              <a:ext cx="2571480" cy="1000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5251" y="2551474"/>
                <a:ext cx="26092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609531" y="3229354"/>
              <a:ext cx="3451320" cy="159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171" y="3209914"/>
                <a:ext cx="3490560" cy="16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/>
              <p14:cNvContentPartPr/>
              <p14:nvPr/>
            </p14:nvContentPartPr>
            <p14:xfrm>
              <a:off x="5595531" y="2993554"/>
              <a:ext cx="3181680" cy="14371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75371" y="2972674"/>
                <a:ext cx="3222720" cy="14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 37"/>
              <p14:cNvContentPartPr/>
              <p14:nvPr/>
            </p14:nvContentPartPr>
            <p14:xfrm>
              <a:off x="1495131" y="4319794"/>
              <a:ext cx="164160" cy="5184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5051" y="4301794"/>
                <a:ext cx="1951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/>
              <p14:cNvContentPartPr/>
              <p14:nvPr/>
            </p14:nvContentPartPr>
            <p14:xfrm>
              <a:off x="2508171" y="4366234"/>
              <a:ext cx="2224080" cy="7520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87291" y="4346074"/>
                <a:ext cx="2266200" cy="7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3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>
                <a:solidFill>
                  <a:prstClr val="black"/>
                </a:solidFill>
              </a:rPr>
              <a:t>Morava E-theory Dyer-</a:t>
            </a:r>
            <a:r>
              <a:rPr lang="en-US" sz="4000" u="sng" dirty="0" err="1">
                <a:solidFill>
                  <a:prstClr val="black"/>
                </a:solidFill>
              </a:rPr>
              <a:t>Lashof</a:t>
            </a:r>
            <a:r>
              <a:rPr lang="en-US" sz="4000" u="sng" dirty="0">
                <a:solidFill>
                  <a:prstClr val="black"/>
                </a:solidFill>
              </a:rPr>
              <a:t> Algebra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531771" y="1506394"/>
              <a:ext cx="3525840" cy="954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211" y="1486594"/>
                <a:ext cx="356328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680451" y="1841554"/>
              <a:ext cx="571320" cy="482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011" y="1820314"/>
                <a:ext cx="611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3168771" y="2490994"/>
              <a:ext cx="717120" cy="17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891" y="2469754"/>
                <a:ext cx="7588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23491" y="2085634"/>
              <a:ext cx="2521800" cy="34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2611" y="2065114"/>
                <a:ext cx="25635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036131" y="2572354"/>
              <a:ext cx="2571480" cy="1000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5251" y="2551474"/>
                <a:ext cx="260928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88291" y="3229354"/>
              <a:ext cx="5541120" cy="2919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411" y="3209914"/>
                <a:ext cx="5573880" cy="29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/>
              <p14:cNvContentPartPr/>
              <p14:nvPr/>
            </p14:nvContentPartPr>
            <p14:xfrm>
              <a:off x="5595531" y="2993554"/>
              <a:ext cx="3181680" cy="14371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75371" y="2972674"/>
                <a:ext cx="3222720" cy="14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/>
              <p14:cNvContentPartPr/>
              <p14:nvPr/>
            </p14:nvContentPartPr>
            <p14:xfrm>
              <a:off x="6325971" y="5442274"/>
              <a:ext cx="337320" cy="9565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05091" y="5421394"/>
                <a:ext cx="37296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/>
              <p14:cNvContentPartPr/>
              <p14:nvPr/>
            </p14:nvContentPartPr>
            <p14:xfrm>
              <a:off x="6727011" y="5469274"/>
              <a:ext cx="2088360" cy="9219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06131" y="5448394"/>
                <a:ext cx="2123640" cy="9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8016891" y="5474314"/>
              <a:ext cx="783720" cy="20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97451" y="5454874"/>
                <a:ext cx="81972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3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>
                <a:solidFill>
                  <a:prstClr val="black"/>
                </a:solidFill>
              </a:rPr>
              <a:t>Morava E-theory Dyer-</a:t>
            </a:r>
            <a:r>
              <a:rPr lang="en-US" sz="4000" u="sng" dirty="0" err="1">
                <a:solidFill>
                  <a:prstClr val="black"/>
                </a:solidFill>
              </a:rPr>
              <a:t>Lashof</a:t>
            </a:r>
            <a:r>
              <a:rPr lang="en-US" sz="4000" u="sng" dirty="0">
                <a:solidFill>
                  <a:prstClr val="black"/>
                </a:solidFill>
              </a:rPr>
              <a:t> Algebra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531771" y="1506394"/>
              <a:ext cx="3525840" cy="954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211" y="1486594"/>
                <a:ext cx="356328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680451" y="1841554"/>
              <a:ext cx="571320" cy="482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011" y="1820314"/>
                <a:ext cx="611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3168771" y="2490994"/>
              <a:ext cx="717120" cy="176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891" y="2469754"/>
                <a:ext cx="7588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23491" y="2085634"/>
              <a:ext cx="2521800" cy="34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2611" y="2065114"/>
                <a:ext cx="25635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588291" y="5631634"/>
              <a:ext cx="5541120" cy="516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411" y="5610754"/>
                <a:ext cx="557388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/>
              <p14:cNvContentPartPr/>
              <p14:nvPr/>
            </p14:nvContentPartPr>
            <p14:xfrm>
              <a:off x="6325971" y="5442274"/>
              <a:ext cx="337320" cy="9565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5091" y="5421394"/>
                <a:ext cx="372960" cy="9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/>
              <p14:cNvContentPartPr/>
              <p14:nvPr/>
            </p14:nvContentPartPr>
            <p14:xfrm>
              <a:off x="6727011" y="5469274"/>
              <a:ext cx="2088360" cy="9219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6131" y="5448394"/>
                <a:ext cx="2123640" cy="9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" name="Ink 68"/>
              <p14:cNvContentPartPr/>
              <p14:nvPr/>
            </p14:nvContentPartPr>
            <p14:xfrm>
              <a:off x="8016891" y="5474314"/>
              <a:ext cx="783720" cy="20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97451" y="5454874"/>
                <a:ext cx="8197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169251" y="3789514"/>
              <a:ext cx="8796960" cy="1301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371" y="3770794"/>
                <a:ext cx="8838720" cy="13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/>
              <p14:cNvContentPartPr/>
              <p14:nvPr/>
            </p14:nvContentPartPr>
            <p14:xfrm>
              <a:off x="5641971" y="4717594"/>
              <a:ext cx="25560" cy="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0" y="0"/>
                <a:ext cx="2556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73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069 -0.4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0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00191 -0.385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92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0017 -0.38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00295 -0.368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Morava E-theory of the layers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8" name="Ink 107"/>
              <p14:cNvContentPartPr/>
              <p14:nvPr/>
            </p14:nvContentPartPr>
            <p14:xfrm>
              <a:off x="795754" y="2325754"/>
              <a:ext cx="735120" cy="7308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034" y="2304874"/>
                <a:ext cx="7729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9" name="Ink 108"/>
              <p14:cNvContentPartPr/>
              <p14:nvPr/>
            </p14:nvContentPartPr>
            <p14:xfrm>
              <a:off x="6514354" y="2241874"/>
              <a:ext cx="1825200" cy="4168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4554" y="2223154"/>
                <a:ext cx="185364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0" name="Ink 109"/>
              <p14:cNvContentPartPr/>
              <p14:nvPr/>
            </p14:nvContentPartPr>
            <p14:xfrm>
              <a:off x="581194" y="1691794"/>
              <a:ext cx="5728680" cy="19346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554" y="1678834"/>
                <a:ext cx="5760720" cy="19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4" name="Ink 123"/>
              <p14:cNvContentPartPr/>
              <p14:nvPr/>
            </p14:nvContentPartPr>
            <p14:xfrm>
              <a:off x="7541794" y="2579554"/>
              <a:ext cx="466200" cy="2098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21634" y="2560114"/>
                <a:ext cx="496800" cy="2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6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Morava E-theory of the tower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9" name="Ink 108"/>
              <p14:cNvContentPartPr/>
              <p14:nvPr/>
            </p14:nvContentPartPr>
            <p14:xfrm>
              <a:off x="6514354" y="2284714"/>
              <a:ext cx="1825200" cy="37404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4554" y="2265994"/>
                <a:ext cx="18536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581194" y="1691794"/>
              <a:ext cx="949680" cy="70704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554" y="1678834"/>
                <a:ext cx="98640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4" name="Ink 123"/>
              <p14:cNvContentPartPr/>
              <p14:nvPr/>
            </p14:nvContentPartPr>
            <p14:xfrm>
              <a:off x="7443514" y="2241874"/>
              <a:ext cx="564480" cy="5475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4434" y="2223154"/>
                <a:ext cx="59400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1328914" y="2056834"/>
              <a:ext cx="186480" cy="2214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9834" y="2035954"/>
                <a:ext cx="226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7" name="Ink 96"/>
              <p14:cNvContentPartPr/>
              <p14:nvPr/>
            </p14:nvContentPartPr>
            <p14:xfrm>
              <a:off x="780634" y="4666834"/>
              <a:ext cx="1357920" cy="392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1914" y="4645594"/>
                <a:ext cx="13971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" name="Ink 127"/>
              <p14:cNvContentPartPr/>
              <p14:nvPr/>
            </p14:nvContentPartPr>
            <p14:xfrm>
              <a:off x="7825834" y="2674954"/>
              <a:ext cx="99000" cy="10224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04954" y="2655514"/>
                <a:ext cx="1267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5" name="Ink 294"/>
              <p14:cNvContentPartPr/>
              <p14:nvPr/>
            </p14:nvContentPartPr>
            <p14:xfrm>
              <a:off x="315154" y="2694754"/>
              <a:ext cx="8823960" cy="370080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274" y="2680354"/>
                <a:ext cx="8856720" cy="37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13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Proof of the “Pre-</a:t>
            </a:r>
            <a:r>
              <a:rPr lang="en-US" u="sng" dirty="0" err="1" smtClean="0"/>
              <a:t>thm</a:t>
            </a:r>
            <a:r>
              <a:rPr lang="en-US" u="sng" dirty="0" smtClean="0"/>
              <a:t>” – TAQ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23874" y="1399834"/>
              <a:ext cx="8607240" cy="510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994" y="1378954"/>
                <a:ext cx="8649000" cy="5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4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err="1" smtClean="0">
                <a:solidFill>
                  <a:prstClr val="black"/>
                </a:solidFill>
              </a:rPr>
              <a:t>Goodwillie</a:t>
            </a:r>
            <a:r>
              <a:rPr lang="en-US" sz="4000" u="sng" dirty="0" smtClean="0">
                <a:solidFill>
                  <a:prstClr val="black"/>
                </a:solidFill>
              </a:rPr>
              <a:t> </a:t>
            </a:r>
            <a:r>
              <a:rPr lang="en-US" sz="4000" u="sng" dirty="0">
                <a:solidFill>
                  <a:prstClr val="black"/>
                </a:solidFill>
              </a:rPr>
              <a:t>tower of Id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3118371" y="3926314"/>
              <a:ext cx="110520" cy="354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331" y="3905434"/>
                <a:ext cx="1389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/>
              <p14:cNvContentPartPr/>
              <p14:nvPr/>
            </p14:nvContentPartPr>
            <p14:xfrm>
              <a:off x="3127731" y="2851714"/>
              <a:ext cx="86760" cy="423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4411" y="2831194"/>
                <a:ext cx="1105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/>
              <p14:cNvContentPartPr/>
              <p14:nvPr/>
            </p14:nvContentPartPr>
            <p14:xfrm>
              <a:off x="3157611" y="1527634"/>
              <a:ext cx="131760" cy="672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6731" y="1513954"/>
                <a:ext cx="16272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7" name="Ink 166"/>
              <p14:cNvContentPartPr/>
              <p14:nvPr/>
            </p14:nvContentPartPr>
            <p14:xfrm>
              <a:off x="4655931" y="5314834"/>
              <a:ext cx="138960" cy="9990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6571" y="5293954"/>
                <a:ext cx="169560" cy="10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9" name="Ink 168"/>
              <p14:cNvContentPartPr/>
              <p14:nvPr/>
            </p14:nvContentPartPr>
            <p14:xfrm>
              <a:off x="1266891" y="5309074"/>
              <a:ext cx="199440" cy="104724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5651" y="5288194"/>
                <a:ext cx="23364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381291" y="2256634"/>
              <a:ext cx="1420560" cy="1551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011" y="2244754"/>
                <a:ext cx="1458720" cy="15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404331" y="4396114"/>
              <a:ext cx="1802880" cy="468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131" y="4381714"/>
                <a:ext cx="18273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8129211" y="5585554"/>
              <a:ext cx="133560" cy="1132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17331" y="5573674"/>
                <a:ext cx="157320" cy="11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7735011" y="6281434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23131" y="62695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8" name="Ink 187"/>
              <p14:cNvContentPartPr/>
              <p14:nvPr/>
            </p14:nvContentPartPr>
            <p14:xfrm>
              <a:off x="1517811" y="2287234"/>
              <a:ext cx="2915640" cy="401760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96931" y="2275354"/>
                <a:ext cx="7478640" cy="40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8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Proof of the “Pre-</a:t>
            </a:r>
            <a:r>
              <a:rPr lang="en-US" u="sng" dirty="0" err="1" smtClean="0"/>
              <a:t>thm</a:t>
            </a:r>
            <a:r>
              <a:rPr lang="en-US" u="sng" dirty="0" smtClean="0"/>
              <a:t>” – TAQ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" name="Ink 61"/>
              <p14:cNvContentPartPr/>
              <p14:nvPr/>
            </p14:nvContentPartPr>
            <p14:xfrm>
              <a:off x="423874" y="1399834"/>
              <a:ext cx="8607240" cy="14547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994" y="1378954"/>
                <a:ext cx="8649000" cy="14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7" name="Ink 106"/>
              <p14:cNvContentPartPr/>
              <p14:nvPr/>
            </p14:nvContentPartPr>
            <p14:xfrm>
              <a:off x="3414754" y="3153034"/>
              <a:ext cx="3219480" cy="69840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3514" y="3133594"/>
                <a:ext cx="326196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5" name="Ink 114"/>
              <p14:cNvContentPartPr/>
              <p14:nvPr/>
            </p14:nvContentPartPr>
            <p14:xfrm>
              <a:off x="3997954" y="3183634"/>
              <a:ext cx="296280" cy="2354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7794" y="3172474"/>
                <a:ext cx="3225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1" name="Ink 130"/>
              <p14:cNvContentPartPr/>
              <p14:nvPr/>
            </p14:nvContentPartPr>
            <p14:xfrm>
              <a:off x="6148234" y="2992474"/>
              <a:ext cx="686520" cy="42912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1674" y="2975914"/>
                <a:ext cx="72432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0" name="Ink 139"/>
              <p14:cNvContentPartPr/>
              <p14:nvPr/>
            </p14:nvContentPartPr>
            <p14:xfrm>
              <a:off x="1989154" y="3308914"/>
              <a:ext cx="685800" cy="42228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0794" y="3296674"/>
                <a:ext cx="72504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1" name="Ink 140"/>
              <p14:cNvContentPartPr/>
              <p14:nvPr/>
            </p14:nvContentPartPr>
            <p14:xfrm>
              <a:off x="3260674" y="3885994"/>
              <a:ext cx="60840" cy="12816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47354" y="3869074"/>
                <a:ext cx="950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2" name="Ink 141"/>
              <p14:cNvContentPartPr/>
              <p14:nvPr/>
            </p14:nvContentPartPr>
            <p14:xfrm>
              <a:off x="2755954" y="3670354"/>
              <a:ext cx="494280" cy="31104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35074" y="3649474"/>
                <a:ext cx="523800" cy="3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83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Proof of the “Pre-</a:t>
            </a:r>
            <a:r>
              <a:rPr lang="en-US" u="sng" dirty="0" err="1" smtClean="0"/>
              <a:t>thm</a:t>
            </a:r>
            <a:r>
              <a:rPr lang="en-US" u="sng" dirty="0" smtClean="0"/>
              <a:t>” – TAQ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7" name="Ink 106"/>
              <p14:cNvContentPartPr/>
              <p14:nvPr/>
            </p14:nvContentPartPr>
            <p14:xfrm>
              <a:off x="3414754" y="3153034"/>
              <a:ext cx="3219480" cy="69840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3514" y="3133594"/>
                <a:ext cx="326196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k 114"/>
              <p14:cNvContentPartPr/>
              <p14:nvPr/>
            </p14:nvContentPartPr>
            <p14:xfrm>
              <a:off x="3997954" y="3183634"/>
              <a:ext cx="296280" cy="2354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7794" y="3172474"/>
                <a:ext cx="3225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1" name="Ink 130"/>
              <p14:cNvContentPartPr/>
              <p14:nvPr/>
            </p14:nvContentPartPr>
            <p14:xfrm>
              <a:off x="6148234" y="2992474"/>
              <a:ext cx="686520" cy="42912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1674" y="2975914"/>
                <a:ext cx="72432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404794" y="1399834"/>
              <a:ext cx="8626320" cy="4469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514" y="1378954"/>
                <a:ext cx="8664480" cy="45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/>
              <p14:cNvContentPartPr/>
              <p14:nvPr/>
            </p14:nvContentPartPr>
            <p14:xfrm>
              <a:off x="5883634" y="4475314"/>
              <a:ext cx="0" cy="12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/>
              <p14:cNvContentPartPr/>
              <p14:nvPr/>
            </p14:nvContentPartPr>
            <p14:xfrm>
              <a:off x="4252114" y="3655954"/>
              <a:ext cx="49680" cy="179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8794" y="3642634"/>
                <a:ext cx="838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9" name="Ink 108"/>
              <p14:cNvContentPartPr/>
              <p14:nvPr/>
            </p14:nvContentPartPr>
            <p14:xfrm>
              <a:off x="5181994" y="5064634"/>
              <a:ext cx="555120" cy="3027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61114" y="5043394"/>
                <a:ext cx="5968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1" name="Ink 120"/>
              <p14:cNvContentPartPr/>
              <p14:nvPr/>
            </p14:nvContentPartPr>
            <p14:xfrm>
              <a:off x="5844394" y="5139154"/>
              <a:ext cx="207720" cy="6800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23154" y="5119714"/>
                <a:ext cx="2404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2" name="Ink 121"/>
              <p14:cNvContentPartPr/>
              <p14:nvPr/>
            </p14:nvContentPartPr>
            <p14:xfrm>
              <a:off x="6412474" y="5131954"/>
              <a:ext cx="381240" cy="2552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1594" y="5121154"/>
                <a:ext cx="409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" name="Ink 122"/>
              <p14:cNvContentPartPr/>
              <p14:nvPr/>
            </p14:nvContentPartPr>
            <p14:xfrm>
              <a:off x="6079474" y="5342194"/>
              <a:ext cx="691920" cy="4726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58234" y="5321314"/>
                <a:ext cx="73404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5" name="Ink 124"/>
              <p14:cNvContentPartPr/>
              <p14:nvPr/>
            </p14:nvContentPartPr>
            <p14:xfrm>
              <a:off x="6935554" y="5108554"/>
              <a:ext cx="166680" cy="7448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14674" y="5087674"/>
                <a:ext cx="208800" cy="7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40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Proof of the “Pre-</a:t>
            </a:r>
            <a:r>
              <a:rPr lang="en-US" u="sng" dirty="0" err="1" smtClean="0"/>
              <a:t>thm</a:t>
            </a:r>
            <a:r>
              <a:rPr lang="en-US" u="sng" dirty="0" smtClean="0"/>
              <a:t>” – TAQ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62000" y="1371600"/>
              <a:ext cx="7059240" cy="1762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720" y="1359720"/>
                <a:ext cx="7088760" cy="179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6240840" y="1739880"/>
              <a:ext cx="0" cy="12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/>
              <p14:cNvContentPartPr/>
              <p14:nvPr/>
            </p14:nvContentPartPr>
            <p14:xfrm>
              <a:off x="5539200" y="2329200"/>
              <a:ext cx="555120" cy="3027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8320" y="2307960"/>
                <a:ext cx="5968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6201600" y="2403720"/>
              <a:ext cx="207720" cy="6800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80360" y="2384280"/>
                <a:ext cx="2404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/>
              <p14:cNvContentPartPr/>
              <p14:nvPr/>
            </p14:nvContentPartPr>
            <p14:xfrm>
              <a:off x="6769680" y="2396520"/>
              <a:ext cx="381240" cy="2552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48800" y="2385720"/>
                <a:ext cx="409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" name="Ink 122"/>
              <p14:cNvContentPartPr/>
              <p14:nvPr/>
            </p14:nvContentPartPr>
            <p14:xfrm>
              <a:off x="6436680" y="2606760"/>
              <a:ext cx="691920" cy="4726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15440" y="2585880"/>
                <a:ext cx="73404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5" name="Ink 124"/>
              <p14:cNvContentPartPr/>
              <p14:nvPr/>
            </p14:nvContentPartPr>
            <p14:xfrm>
              <a:off x="7292760" y="2373120"/>
              <a:ext cx="166680" cy="7448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1880" y="2352240"/>
                <a:ext cx="208800" cy="7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08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Proof of the “Pre-</a:t>
            </a:r>
            <a:r>
              <a:rPr lang="en-US" u="sng" dirty="0" err="1" smtClean="0"/>
              <a:t>thm</a:t>
            </a:r>
            <a:r>
              <a:rPr lang="en-US" u="sng" dirty="0" smtClean="0"/>
              <a:t>” – TAQ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/>
              <p14:cNvContentPartPr/>
              <p14:nvPr/>
            </p14:nvContentPartPr>
            <p14:xfrm>
              <a:off x="6240840" y="1739880"/>
              <a:ext cx="0" cy="12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9" name="Ink 108"/>
              <p14:cNvContentPartPr/>
              <p14:nvPr/>
            </p14:nvContentPartPr>
            <p14:xfrm>
              <a:off x="5539200" y="2329200"/>
              <a:ext cx="555120" cy="3027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8320" y="2307960"/>
                <a:ext cx="5968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1" name="Ink 120"/>
              <p14:cNvContentPartPr/>
              <p14:nvPr/>
            </p14:nvContentPartPr>
            <p14:xfrm>
              <a:off x="6201600" y="2403720"/>
              <a:ext cx="440640" cy="6800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0360" y="2384280"/>
                <a:ext cx="48132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" name="Ink 121"/>
              <p14:cNvContentPartPr/>
              <p14:nvPr/>
            </p14:nvContentPartPr>
            <p14:xfrm>
              <a:off x="6769680" y="2396520"/>
              <a:ext cx="381240" cy="2552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8800" y="2385720"/>
                <a:ext cx="409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" name="Ink 122"/>
              <p14:cNvContentPartPr/>
              <p14:nvPr/>
            </p14:nvContentPartPr>
            <p14:xfrm>
              <a:off x="6689040" y="2879280"/>
              <a:ext cx="439560" cy="2001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68160" y="2858400"/>
                <a:ext cx="4813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5" name="Ink 124"/>
              <p14:cNvContentPartPr/>
              <p14:nvPr/>
            </p14:nvContentPartPr>
            <p14:xfrm>
              <a:off x="7292760" y="2373120"/>
              <a:ext cx="166680" cy="7448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71880" y="2352240"/>
                <a:ext cx="20880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761914" y="1371600"/>
              <a:ext cx="7059326" cy="577594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4634" y="1359717"/>
                <a:ext cx="7088846" cy="610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/>
              <p14:cNvContentPartPr/>
              <p14:nvPr/>
            </p14:nvContentPartPr>
            <p14:xfrm>
              <a:off x="2406754" y="2579760"/>
              <a:ext cx="274046" cy="35434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7668" y="2559874"/>
                <a:ext cx="300334" cy="6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/>
              <p14:cNvContentPartPr/>
              <p14:nvPr/>
            </p14:nvContentPartPr>
            <p14:xfrm>
              <a:off x="2429434" y="2699280"/>
              <a:ext cx="227966" cy="265474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08546" y="2678388"/>
                <a:ext cx="269742" cy="307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" name="Ink 37"/>
              <p14:cNvContentPartPr/>
              <p14:nvPr/>
            </p14:nvContentPartPr>
            <p14:xfrm>
              <a:off x="2532034" y="2589480"/>
              <a:ext cx="29246" cy="456634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10731" y="2575075"/>
                <a:ext cx="63547" cy="491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/>
              <p14:cNvContentPartPr/>
              <p14:nvPr/>
            </p14:nvContentPartPr>
            <p14:xfrm>
              <a:off x="3077794" y="2765880"/>
              <a:ext cx="175766" cy="212914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57264" y="2755432"/>
                <a:ext cx="206741" cy="243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/>
              <p14:cNvContentPartPr/>
              <p14:nvPr/>
            </p14:nvContentPartPr>
            <p14:xfrm>
              <a:off x="2935234" y="2657880"/>
              <a:ext cx="443966" cy="406594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4350" y="2647436"/>
                <a:ext cx="485734" cy="437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/>
              <p14:cNvContentPartPr/>
              <p14:nvPr/>
            </p14:nvContentPartPr>
            <p14:xfrm>
              <a:off x="3635074" y="2787840"/>
              <a:ext cx="637286" cy="102034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14191" y="2772337"/>
                <a:ext cx="679052" cy="130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/>
              <p14:cNvContentPartPr/>
              <p14:nvPr/>
            </p14:nvContentPartPr>
            <p14:xfrm>
              <a:off x="4593754" y="2638080"/>
              <a:ext cx="582206" cy="351514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73591" y="2617191"/>
                <a:ext cx="623252" cy="393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/>
              <p14:cNvContentPartPr/>
              <p14:nvPr/>
            </p14:nvContentPartPr>
            <p14:xfrm>
              <a:off x="5240674" y="2639520"/>
              <a:ext cx="219326" cy="272674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19786" y="2618628"/>
                <a:ext cx="261102" cy="314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Ink 46"/>
              <p14:cNvContentPartPr/>
              <p14:nvPr/>
            </p14:nvContentPartPr>
            <p14:xfrm>
              <a:off x="5360914" y="2814840"/>
              <a:ext cx="91166" cy="163954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46861" y="2802228"/>
                <a:ext cx="113507" cy="19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/>
              <p14:cNvContentPartPr/>
              <p14:nvPr/>
            </p14:nvContentPartPr>
            <p14:xfrm>
              <a:off x="2416114" y="3047760"/>
              <a:ext cx="228686" cy="23914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99908" y="3026745"/>
                <a:ext cx="253175" cy="64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" name="Ink 48"/>
              <p14:cNvContentPartPr/>
              <p14:nvPr/>
            </p14:nvContentPartPr>
            <p14:xfrm>
              <a:off x="2730394" y="3059280"/>
              <a:ext cx="106646" cy="74674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10938" y="3038357"/>
                <a:ext cx="146278" cy="1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" name="Ink 55"/>
              <p14:cNvContentPartPr/>
              <p14:nvPr/>
            </p14:nvContentPartPr>
            <p14:xfrm>
              <a:off x="602794" y="3621394"/>
              <a:ext cx="7290720" cy="17488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1914" y="3602314"/>
                <a:ext cx="7319880" cy="17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6" name="Ink 95"/>
              <p14:cNvContentPartPr/>
              <p14:nvPr/>
            </p14:nvContentPartPr>
            <p14:xfrm>
              <a:off x="833914" y="4019194"/>
              <a:ext cx="1132560" cy="579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4114" y="4005154"/>
                <a:ext cx="11725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24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Proof of the “Pre-</a:t>
            </a:r>
            <a:r>
              <a:rPr lang="en-US" u="sng" dirty="0" err="1" smtClean="0"/>
              <a:t>thm</a:t>
            </a:r>
            <a:r>
              <a:rPr lang="en-US" u="sng" dirty="0" smtClean="0"/>
              <a:t>” – TAQ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/>
              <p14:cNvContentPartPr/>
              <p14:nvPr/>
            </p14:nvContentPartPr>
            <p14:xfrm>
              <a:off x="6240840" y="1739880"/>
              <a:ext cx="0" cy="12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9" name="Ink 108"/>
              <p14:cNvContentPartPr/>
              <p14:nvPr/>
            </p14:nvContentPartPr>
            <p14:xfrm>
              <a:off x="5539200" y="2329200"/>
              <a:ext cx="555120" cy="3027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8320" y="2307960"/>
                <a:ext cx="5968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1" name="Ink 120"/>
              <p14:cNvContentPartPr/>
              <p14:nvPr/>
            </p14:nvContentPartPr>
            <p14:xfrm>
              <a:off x="6201600" y="2403720"/>
              <a:ext cx="440640" cy="6800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0360" y="2384280"/>
                <a:ext cx="48132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" name="Ink 121"/>
              <p14:cNvContentPartPr/>
              <p14:nvPr/>
            </p14:nvContentPartPr>
            <p14:xfrm>
              <a:off x="6769680" y="2396520"/>
              <a:ext cx="189720" cy="19260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8800" y="2385720"/>
                <a:ext cx="2314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5" name="Ink 124"/>
              <p14:cNvContentPartPr/>
              <p14:nvPr/>
            </p14:nvContentPartPr>
            <p14:xfrm>
              <a:off x="7292760" y="2373120"/>
              <a:ext cx="166680" cy="7448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71880" y="2352240"/>
                <a:ext cx="20880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61914" y="1371600"/>
              <a:ext cx="7059326" cy="577594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4634" y="1359717"/>
                <a:ext cx="7088846" cy="610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Ink 43"/>
              <p14:cNvContentPartPr/>
              <p14:nvPr/>
            </p14:nvContentPartPr>
            <p14:xfrm>
              <a:off x="3635074" y="2787840"/>
              <a:ext cx="637286" cy="102034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4191" y="2772337"/>
                <a:ext cx="679052" cy="130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Ink 44"/>
              <p14:cNvContentPartPr/>
              <p14:nvPr/>
            </p14:nvContentPartPr>
            <p14:xfrm>
              <a:off x="4593754" y="2638080"/>
              <a:ext cx="582206" cy="351514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3591" y="2617191"/>
                <a:ext cx="623252" cy="393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/>
              <p14:cNvContentPartPr/>
              <p14:nvPr/>
            </p14:nvContentPartPr>
            <p14:xfrm>
              <a:off x="5240674" y="2639520"/>
              <a:ext cx="219326" cy="272674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9786" y="2618628"/>
                <a:ext cx="261102" cy="314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7" name="Ink 46"/>
              <p14:cNvContentPartPr/>
              <p14:nvPr/>
            </p14:nvContentPartPr>
            <p14:xfrm>
              <a:off x="5360914" y="2814840"/>
              <a:ext cx="91166" cy="163954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6861" y="2802228"/>
                <a:ext cx="113507" cy="191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Ink 55"/>
              <p14:cNvContentPartPr/>
              <p14:nvPr/>
            </p14:nvContentPartPr>
            <p14:xfrm>
              <a:off x="2660194" y="4185514"/>
              <a:ext cx="4293360" cy="9972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39314" y="4169674"/>
                <a:ext cx="432684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6" name="Ink 95"/>
              <p14:cNvContentPartPr/>
              <p14:nvPr/>
            </p14:nvContentPartPr>
            <p14:xfrm>
              <a:off x="833914" y="4019194"/>
              <a:ext cx="1132560" cy="579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114" y="4005154"/>
                <a:ext cx="11725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2221714" y="2499994"/>
              <a:ext cx="1337400" cy="606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55834" y="2422594"/>
                <a:ext cx="146736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" name="Ink 4"/>
              <p14:cNvContentPartPr/>
              <p14:nvPr/>
            </p14:nvContentPartPr>
            <p14:xfrm>
              <a:off x="2406754" y="2579760"/>
              <a:ext cx="972446" cy="554194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87672" y="2559954"/>
                <a:ext cx="1012410" cy="594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135874" y="2592874"/>
              <a:ext cx="1926720" cy="3313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4994" y="2571994"/>
                <a:ext cx="1968480" cy="33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602794" y="3620674"/>
              <a:ext cx="2423520" cy="1749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1914" y="3601594"/>
                <a:ext cx="2461320" cy="17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/>
              <p14:cNvContentPartPr/>
              <p14:nvPr/>
            </p14:nvContentPartPr>
            <p14:xfrm>
              <a:off x="3687274" y="4948714"/>
              <a:ext cx="134280" cy="309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66394" y="4927834"/>
                <a:ext cx="1760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/>
              <p14:cNvContentPartPr/>
              <p14:nvPr/>
            </p14:nvContentPartPr>
            <p14:xfrm>
              <a:off x="1593154" y="5628394"/>
              <a:ext cx="2714760" cy="778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72274" y="5608954"/>
                <a:ext cx="275040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k 61"/>
              <p14:cNvContentPartPr/>
              <p14:nvPr/>
            </p14:nvContentPartPr>
            <p14:xfrm>
              <a:off x="6689040" y="2550960"/>
              <a:ext cx="461880" cy="5284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68160" y="2532960"/>
                <a:ext cx="49032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" name="Ink 62"/>
              <p14:cNvContentPartPr/>
              <p14:nvPr/>
            </p14:nvContentPartPr>
            <p14:xfrm>
              <a:off x="7024834" y="4038274"/>
              <a:ext cx="868680" cy="327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03954" y="4021354"/>
                <a:ext cx="897840" cy="3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2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Proof of the “Pre-</a:t>
            </a:r>
            <a:r>
              <a:rPr lang="en-US" u="sng" dirty="0" err="1" smtClean="0"/>
              <a:t>thm</a:t>
            </a:r>
            <a:r>
              <a:rPr lang="en-US" u="sng" dirty="0" smtClean="0"/>
              <a:t>” – TAQ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/>
              <p14:cNvContentPartPr/>
              <p14:nvPr/>
            </p14:nvContentPartPr>
            <p14:xfrm>
              <a:off x="6240840" y="1739880"/>
              <a:ext cx="0" cy="12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1" name="Ink 120"/>
              <p14:cNvContentPartPr/>
              <p14:nvPr/>
            </p14:nvContentPartPr>
            <p14:xfrm>
              <a:off x="6201600" y="2403720"/>
              <a:ext cx="207720" cy="6800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0360" y="2384280"/>
                <a:ext cx="2404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5" name="Ink 124"/>
              <p14:cNvContentPartPr/>
              <p14:nvPr/>
            </p14:nvContentPartPr>
            <p14:xfrm>
              <a:off x="7292760" y="2373120"/>
              <a:ext cx="166680" cy="7448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71880" y="2352240"/>
                <a:ext cx="20880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61914" y="1371600"/>
              <a:ext cx="7059326" cy="572914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634" y="1359717"/>
                <a:ext cx="7088846" cy="605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/>
              <p14:cNvContentPartPr/>
              <p14:nvPr/>
            </p14:nvContentPartPr>
            <p14:xfrm>
              <a:off x="3635074" y="2831760"/>
              <a:ext cx="593726" cy="33634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14191" y="2823080"/>
                <a:ext cx="635492" cy="6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2660194" y="4185514"/>
              <a:ext cx="4293360" cy="9972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39314" y="4169674"/>
                <a:ext cx="432684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" name="Ink 95"/>
              <p14:cNvContentPartPr/>
              <p14:nvPr/>
            </p14:nvContentPartPr>
            <p14:xfrm>
              <a:off x="833914" y="4019194"/>
              <a:ext cx="1132560" cy="579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4114" y="4005154"/>
                <a:ext cx="11725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2221714" y="2499994"/>
              <a:ext cx="1337400" cy="606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55834" y="2422594"/>
                <a:ext cx="146736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2406754" y="2579760"/>
              <a:ext cx="972446" cy="554194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87672" y="2559954"/>
                <a:ext cx="1012410" cy="594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135874" y="2592874"/>
              <a:ext cx="1926720" cy="3313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994" y="2571994"/>
                <a:ext cx="1968480" cy="33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602794" y="3620674"/>
              <a:ext cx="2423520" cy="1749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1914" y="3601594"/>
                <a:ext cx="2461320" cy="17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/>
              <p14:cNvContentPartPr/>
              <p14:nvPr/>
            </p14:nvContentPartPr>
            <p14:xfrm>
              <a:off x="3687274" y="4948714"/>
              <a:ext cx="134280" cy="3096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66394" y="4927834"/>
                <a:ext cx="1760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Ink 49"/>
              <p14:cNvContentPartPr/>
              <p14:nvPr/>
            </p14:nvContentPartPr>
            <p14:xfrm>
              <a:off x="1593154" y="5628394"/>
              <a:ext cx="2714760" cy="778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72274" y="5608954"/>
                <a:ext cx="275040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" name="Ink 61"/>
              <p14:cNvContentPartPr/>
              <p14:nvPr/>
            </p14:nvContentPartPr>
            <p14:xfrm>
              <a:off x="6436680" y="2396520"/>
              <a:ext cx="714240" cy="6829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15440" y="2385720"/>
                <a:ext cx="74304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" name="Ink 62"/>
              <p14:cNvContentPartPr/>
              <p14:nvPr/>
            </p14:nvContentPartPr>
            <p14:xfrm>
              <a:off x="7024834" y="4038274"/>
              <a:ext cx="868680" cy="3276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03954" y="4021354"/>
                <a:ext cx="89784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7" name="Ink 96"/>
              <p14:cNvContentPartPr/>
              <p14:nvPr/>
            </p14:nvContentPartPr>
            <p14:xfrm>
              <a:off x="7560874" y="2615914"/>
              <a:ext cx="968040" cy="28288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39994" y="2598994"/>
                <a:ext cx="1009800" cy="28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9" name="Ink 118"/>
              <p14:cNvContentPartPr/>
              <p14:nvPr/>
            </p14:nvContentPartPr>
            <p14:xfrm>
              <a:off x="5509234" y="5450194"/>
              <a:ext cx="2742120" cy="118944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88354" y="5437234"/>
                <a:ext cx="2774880" cy="12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3" name="Ink 152"/>
              <p14:cNvContentPartPr/>
              <p14:nvPr/>
            </p14:nvContentPartPr>
            <p14:xfrm>
              <a:off x="4597714" y="2190034"/>
              <a:ext cx="2923920" cy="9615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18874" y="2035954"/>
                <a:ext cx="3075120" cy="12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4" name="Ink 153"/>
              <p14:cNvContentPartPr/>
              <p14:nvPr/>
            </p14:nvContentPartPr>
            <p14:xfrm>
              <a:off x="4287034" y="1593720"/>
              <a:ext cx="3243686" cy="355474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68674" y="1575712"/>
                <a:ext cx="3283287" cy="39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5" name="Ink 154"/>
              <p14:cNvContentPartPr/>
              <p14:nvPr/>
            </p14:nvContentPartPr>
            <p14:xfrm>
              <a:off x="5539200" y="2329200"/>
              <a:ext cx="555120" cy="30276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8320" y="2307960"/>
                <a:ext cx="5968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6" name="Ink 155"/>
              <p14:cNvContentPartPr/>
              <p14:nvPr/>
            </p14:nvContentPartPr>
            <p14:xfrm>
              <a:off x="4178314" y="2638080"/>
              <a:ext cx="1281686" cy="351514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68593" y="2617191"/>
                <a:ext cx="1312288" cy="3932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14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Modular Isogeny Complex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717994" y="1410274"/>
              <a:ext cx="5672880" cy="456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634" y="1390474"/>
                <a:ext cx="5711400" cy="4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08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Modular Isogeny Complex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718354" y="1410274"/>
              <a:ext cx="5672520" cy="385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994" y="1390474"/>
                <a:ext cx="57110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636994" y="1493434"/>
              <a:ext cx="462240" cy="12646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114" y="1473274"/>
                <a:ext cx="504000" cy="13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7" name="Ink 126"/>
              <p14:cNvContentPartPr/>
              <p14:nvPr/>
            </p14:nvContentPartPr>
            <p14:xfrm>
              <a:off x="1637794" y="1503874"/>
              <a:ext cx="150480" cy="32652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9514" y="1482634"/>
                <a:ext cx="1756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" name="Ink 142"/>
              <p14:cNvContentPartPr/>
              <p14:nvPr/>
            </p14:nvContentPartPr>
            <p14:xfrm>
              <a:off x="1143874" y="1446634"/>
              <a:ext cx="7684920" cy="25243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5154" y="1426474"/>
                <a:ext cx="7724520" cy="25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25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Modular Isogeny Complex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718354" y="1410274"/>
              <a:ext cx="5672520" cy="385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994" y="1390474"/>
                <a:ext cx="57110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636994" y="1493434"/>
              <a:ext cx="462240" cy="12646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114" y="1473274"/>
                <a:ext cx="504000" cy="13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7" name="Ink 126"/>
              <p14:cNvContentPartPr/>
              <p14:nvPr/>
            </p14:nvContentPartPr>
            <p14:xfrm>
              <a:off x="1637794" y="1503874"/>
              <a:ext cx="150480" cy="32652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9514" y="1482634"/>
                <a:ext cx="1756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" name="Ink 142"/>
              <p14:cNvContentPartPr/>
              <p14:nvPr/>
            </p14:nvContentPartPr>
            <p14:xfrm>
              <a:off x="1143874" y="1446634"/>
              <a:ext cx="7684920" cy="25243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5154" y="1426474"/>
                <a:ext cx="7724520" cy="25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/>
              <p14:cNvContentPartPr/>
              <p14:nvPr/>
            </p14:nvContentPartPr>
            <p14:xfrm>
              <a:off x="410554" y="4412314"/>
              <a:ext cx="462240" cy="507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194" y="4392154"/>
                <a:ext cx="49248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/>
              <p14:cNvContentPartPr/>
              <p14:nvPr/>
            </p14:nvContentPartPr>
            <p14:xfrm>
              <a:off x="4514194" y="3822274"/>
              <a:ext cx="360720" cy="10357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1954" y="3802474"/>
                <a:ext cx="394200" cy="10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7" name="Ink 96"/>
              <p14:cNvContentPartPr/>
              <p14:nvPr/>
            </p14:nvContentPartPr>
            <p14:xfrm>
              <a:off x="6638194" y="4649194"/>
              <a:ext cx="16920" cy="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0"/>
                <a:ext cx="16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7" name="Ink 106"/>
              <p14:cNvContentPartPr/>
              <p14:nvPr/>
            </p14:nvContentPartPr>
            <p14:xfrm>
              <a:off x="7565914" y="4441834"/>
              <a:ext cx="178920" cy="4287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8634" y="4420954"/>
                <a:ext cx="2167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6" name="Ink 115"/>
              <p14:cNvContentPartPr/>
              <p14:nvPr/>
            </p14:nvContentPartPr>
            <p14:xfrm>
              <a:off x="7749514" y="4788874"/>
              <a:ext cx="798840" cy="22464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37274" y="4769434"/>
                <a:ext cx="8319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7" name="Ink 136"/>
              <p14:cNvContentPartPr/>
              <p14:nvPr/>
            </p14:nvContentPartPr>
            <p14:xfrm>
              <a:off x="769834" y="4620034"/>
              <a:ext cx="489600" cy="47484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1554" y="4601314"/>
                <a:ext cx="51660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" name="Ink 137"/>
              <p14:cNvContentPartPr/>
              <p14:nvPr/>
            </p14:nvContentPartPr>
            <p14:xfrm>
              <a:off x="1806634" y="4476034"/>
              <a:ext cx="5508360" cy="71784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85755" y="4454794"/>
                <a:ext cx="5550117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7" name="Ink 196"/>
              <p14:cNvContentPartPr/>
              <p14:nvPr/>
            </p14:nvContentPartPr>
            <p14:xfrm>
              <a:off x="499474" y="5520034"/>
              <a:ext cx="8578800" cy="78912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8234" y="5511034"/>
                <a:ext cx="862128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2" name="Ink 201"/>
              <p14:cNvContentPartPr/>
              <p14:nvPr/>
            </p14:nvContentPartPr>
            <p14:xfrm>
              <a:off x="7728634" y="5099554"/>
              <a:ext cx="740880" cy="8856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07754" y="5081194"/>
                <a:ext cx="780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3" name="Ink 202"/>
              <p14:cNvContentPartPr/>
              <p14:nvPr/>
            </p14:nvContentPartPr>
            <p14:xfrm>
              <a:off x="7997914" y="5278114"/>
              <a:ext cx="115200" cy="12240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77034" y="5259034"/>
                <a:ext cx="143280" cy="1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1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Modular Isogeny Complex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/>
              <p14:cNvContentPartPr/>
              <p14:nvPr/>
            </p14:nvContentPartPr>
            <p14:xfrm>
              <a:off x="268354" y="1600200"/>
              <a:ext cx="462240" cy="507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994" y="1580040"/>
                <a:ext cx="49248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4516714" y="1676880"/>
              <a:ext cx="216000" cy="3690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4114" y="1656000"/>
                <a:ext cx="2498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7" name="Ink 96"/>
              <p14:cNvContentPartPr/>
              <p14:nvPr/>
            </p14:nvContentPartPr>
            <p14:xfrm>
              <a:off x="6495994" y="1837080"/>
              <a:ext cx="16920" cy="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16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7" name="Ink 106"/>
              <p14:cNvContentPartPr/>
              <p14:nvPr/>
            </p14:nvContentPartPr>
            <p14:xfrm>
              <a:off x="7423714" y="1629720"/>
              <a:ext cx="178920" cy="4287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6434" y="1608840"/>
                <a:ext cx="2167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6" name="Ink 115"/>
              <p14:cNvContentPartPr/>
              <p14:nvPr/>
            </p14:nvContentPartPr>
            <p14:xfrm>
              <a:off x="7607314" y="1976760"/>
              <a:ext cx="798840" cy="22464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95074" y="1957320"/>
                <a:ext cx="8319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7" name="Ink 136"/>
              <p14:cNvContentPartPr/>
              <p14:nvPr/>
            </p14:nvContentPartPr>
            <p14:xfrm>
              <a:off x="627634" y="1807920"/>
              <a:ext cx="489600" cy="47484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9354" y="1789200"/>
                <a:ext cx="51660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8" name="Ink 137"/>
              <p14:cNvContentPartPr/>
              <p14:nvPr/>
            </p14:nvContentPartPr>
            <p14:xfrm>
              <a:off x="1664434" y="1663920"/>
              <a:ext cx="5508360" cy="71784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3555" y="1642680"/>
                <a:ext cx="5550117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2" name="Ink 201"/>
              <p14:cNvContentPartPr/>
              <p14:nvPr/>
            </p14:nvContentPartPr>
            <p14:xfrm>
              <a:off x="7586434" y="2287440"/>
              <a:ext cx="740880" cy="8856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65554" y="2269080"/>
                <a:ext cx="780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3" name="Ink 202"/>
              <p14:cNvContentPartPr/>
              <p14:nvPr/>
            </p14:nvContentPartPr>
            <p14:xfrm>
              <a:off x="7855714" y="2466000"/>
              <a:ext cx="115200" cy="12240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34834" y="2446920"/>
                <a:ext cx="143280" cy="1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6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err="1" smtClean="0">
                <a:solidFill>
                  <a:prstClr val="black"/>
                </a:solidFill>
              </a:rPr>
              <a:t>Goodwillie</a:t>
            </a:r>
            <a:r>
              <a:rPr lang="en-US" sz="4000" u="sng" dirty="0" smtClean="0">
                <a:solidFill>
                  <a:prstClr val="black"/>
                </a:solidFill>
              </a:rPr>
              <a:t> </a:t>
            </a:r>
            <a:r>
              <a:rPr lang="en-US" sz="4000" u="sng" dirty="0">
                <a:solidFill>
                  <a:prstClr val="black"/>
                </a:solidFill>
              </a:rPr>
              <a:t>tower of Id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3118371" y="3926314"/>
              <a:ext cx="110520" cy="354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331" y="3905434"/>
                <a:ext cx="1389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/>
              <p14:cNvContentPartPr/>
              <p14:nvPr/>
            </p14:nvContentPartPr>
            <p14:xfrm>
              <a:off x="3127731" y="2851714"/>
              <a:ext cx="86760" cy="423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4411" y="2831194"/>
                <a:ext cx="1105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/>
              <p14:cNvContentPartPr/>
              <p14:nvPr/>
            </p14:nvContentPartPr>
            <p14:xfrm>
              <a:off x="3157611" y="1527634"/>
              <a:ext cx="131760" cy="672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6731" y="1513954"/>
                <a:ext cx="16272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7" name="Ink 166"/>
              <p14:cNvContentPartPr/>
              <p14:nvPr/>
            </p14:nvContentPartPr>
            <p14:xfrm>
              <a:off x="4655931" y="5314834"/>
              <a:ext cx="138960" cy="9990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6571" y="5293954"/>
                <a:ext cx="169560" cy="10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9" name="Ink 168"/>
              <p14:cNvContentPartPr/>
              <p14:nvPr/>
            </p14:nvContentPartPr>
            <p14:xfrm>
              <a:off x="1266891" y="5309074"/>
              <a:ext cx="199440" cy="104724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5651" y="5288194"/>
                <a:ext cx="23364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381291" y="2256634"/>
              <a:ext cx="1420560" cy="1551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011" y="2244754"/>
                <a:ext cx="1458720" cy="15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404331" y="4396114"/>
              <a:ext cx="1802880" cy="468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131" y="4381714"/>
                <a:ext cx="18273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8129211" y="5585554"/>
              <a:ext cx="133560" cy="1132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17331" y="5573674"/>
                <a:ext cx="157320" cy="11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7735011" y="6281434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23131" y="62695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1" name="Ink 170"/>
              <p14:cNvContentPartPr/>
              <p14:nvPr/>
            </p14:nvContentPartPr>
            <p14:xfrm>
              <a:off x="5470611" y="1437274"/>
              <a:ext cx="3587040" cy="54144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24651" y="1418194"/>
                <a:ext cx="39538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8" name="Ink 187"/>
              <p14:cNvContentPartPr/>
              <p14:nvPr/>
            </p14:nvContentPartPr>
            <p14:xfrm>
              <a:off x="1517811" y="2287234"/>
              <a:ext cx="2915640" cy="401760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96931" y="2275354"/>
                <a:ext cx="7478640" cy="40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" name="Ink 4"/>
              <p14:cNvContentPartPr/>
              <p14:nvPr/>
            </p14:nvContentPartPr>
            <p14:xfrm>
              <a:off x="5663314" y="1850194"/>
              <a:ext cx="89177" cy="174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42458" y="1832914"/>
                <a:ext cx="127293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/>
              <p14:cNvContentPartPr/>
              <p14:nvPr/>
            </p14:nvContentPartPr>
            <p14:xfrm>
              <a:off x="8222091" y="1934434"/>
              <a:ext cx="820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01211" y="1913554"/>
                <a:ext cx="117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/>
              <p14:cNvContentPartPr/>
              <p14:nvPr/>
            </p14:nvContentPartPr>
            <p14:xfrm>
              <a:off x="5017834" y="1713034"/>
              <a:ext cx="76680" cy="6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8394" y="1693954"/>
                <a:ext cx="114840" cy="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8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Modular Isogeny Complex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7" name="Ink 96"/>
              <p14:cNvContentPartPr/>
              <p14:nvPr/>
            </p14:nvContentPartPr>
            <p14:xfrm>
              <a:off x="6495994" y="1837080"/>
              <a:ext cx="16920" cy="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6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7" name="Ink 106"/>
              <p14:cNvContentPartPr/>
              <p14:nvPr/>
            </p14:nvContentPartPr>
            <p14:xfrm>
              <a:off x="7423714" y="1629720"/>
              <a:ext cx="178920" cy="4287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6434" y="1608840"/>
                <a:ext cx="2167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6" name="Ink 115"/>
              <p14:cNvContentPartPr/>
              <p14:nvPr/>
            </p14:nvContentPartPr>
            <p14:xfrm>
              <a:off x="7607314" y="1976760"/>
              <a:ext cx="798840" cy="22464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5074" y="1957320"/>
                <a:ext cx="8319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2" name="Ink 201"/>
              <p14:cNvContentPartPr/>
              <p14:nvPr/>
            </p14:nvContentPartPr>
            <p14:xfrm>
              <a:off x="7586434" y="2287440"/>
              <a:ext cx="740880" cy="8856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65554" y="2269080"/>
                <a:ext cx="780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3" name="Ink 202"/>
              <p14:cNvContentPartPr/>
              <p14:nvPr/>
            </p14:nvContentPartPr>
            <p14:xfrm>
              <a:off x="7855714" y="2466000"/>
              <a:ext cx="115200" cy="12240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34834" y="2446920"/>
                <a:ext cx="1432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665434" y="1600200"/>
              <a:ext cx="64800" cy="91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6817" y="1580040"/>
                <a:ext cx="104181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2629234" y="1663920"/>
              <a:ext cx="4543560" cy="717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12315" y="1642680"/>
                <a:ext cx="4581357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532594" y="3126034"/>
              <a:ext cx="441360" cy="89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5034" y="3113434"/>
                <a:ext cx="459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756154" y="3164194"/>
              <a:ext cx="35280" cy="435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8954" y="3144394"/>
                <a:ext cx="633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/>
              <p14:cNvContentPartPr/>
              <p14:nvPr/>
            </p14:nvContentPartPr>
            <p14:xfrm>
              <a:off x="986194" y="3039634"/>
              <a:ext cx="124920" cy="509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5314" y="3024514"/>
                <a:ext cx="15840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389314" y="1746000"/>
              <a:ext cx="727560" cy="5367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8804" y="1728360"/>
                <a:ext cx="766781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/>
              <p14:cNvContentPartPr/>
              <p14:nvPr/>
            </p14:nvContentPartPr>
            <p14:xfrm>
              <a:off x="733474" y="3677914"/>
              <a:ext cx="617040" cy="56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7274" y="3657034"/>
                <a:ext cx="6534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/>
              <p14:cNvContentPartPr/>
              <p14:nvPr/>
            </p14:nvContentPartPr>
            <p14:xfrm>
              <a:off x="1664434" y="1807920"/>
              <a:ext cx="207720" cy="195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43590" y="1786680"/>
                <a:ext cx="249767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2283994" y="1840320"/>
              <a:ext cx="60840" cy="730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66100" y="1822320"/>
                <a:ext cx="98776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2041354" y="1880280"/>
              <a:ext cx="282240" cy="115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21939" y="1860480"/>
                <a:ext cx="309565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/>
              <p14:cNvContentPartPr/>
              <p14:nvPr/>
            </p14:nvContentPartPr>
            <p14:xfrm>
              <a:off x="981874" y="4379914"/>
              <a:ext cx="231120" cy="126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3954" y="4373434"/>
                <a:ext cx="245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Ink 28"/>
              <p14:cNvContentPartPr/>
              <p14:nvPr/>
            </p14:nvContentPartPr>
            <p14:xfrm>
              <a:off x="986554" y="4249234"/>
              <a:ext cx="40320" cy="408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6754" y="4228354"/>
                <a:ext cx="8136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/>
              <p14:cNvContentPartPr/>
              <p14:nvPr/>
            </p14:nvContentPartPr>
            <p14:xfrm>
              <a:off x="1209034" y="4225834"/>
              <a:ext cx="36000" cy="4284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88154" y="4206034"/>
                <a:ext cx="7776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/>
              <p14:cNvContentPartPr/>
              <p14:nvPr/>
            </p14:nvContentPartPr>
            <p14:xfrm>
              <a:off x="1441954" y="4086514"/>
              <a:ext cx="158040" cy="6289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21074" y="4068514"/>
                <a:ext cx="18720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/>
              <p14:cNvContentPartPr/>
              <p14:nvPr/>
            </p14:nvContentPartPr>
            <p14:xfrm>
              <a:off x="268354" y="1717560"/>
              <a:ext cx="158760" cy="3906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9015" y="1698480"/>
                <a:ext cx="189291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/>
              <p14:cNvContentPartPr/>
              <p14:nvPr/>
            </p14:nvContentPartPr>
            <p14:xfrm>
              <a:off x="1662634" y="4195954"/>
              <a:ext cx="108720" cy="4006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46434" y="4175794"/>
                <a:ext cx="1458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/>
              <p14:cNvContentPartPr/>
              <p14:nvPr/>
            </p14:nvContentPartPr>
            <p14:xfrm>
              <a:off x="1768114" y="4239514"/>
              <a:ext cx="227160" cy="390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47234" y="4224754"/>
                <a:ext cx="25740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Ink 43"/>
              <p14:cNvContentPartPr/>
              <p14:nvPr/>
            </p14:nvContentPartPr>
            <p14:xfrm>
              <a:off x="2029834" y="4143754"/>
              <a:ext cx="172440" cy="6685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18674" y="4122874"/>
                <a:ext cx="19188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/>
              <p14:cNvContentPartPr/>
              <p14:nvPr/>
            </p14:nvContentPartPr>
            <p14:xfrm>
              <a:off x="3195874" y="1868760"/>
              <a:ext cx="310320" cy="126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75378" y="1850760"/>
                <a:ext cx="346638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/>
              <p14:cNvContentPartPr/>
              <p14:nvPr/>
            </p14:nvContentPartPr>
            <p14:xfrm>
              <a:off x="1162954" y="3389914"/>
              <a:ext cx="198360" cy="2415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51434" y="3369034"/>
                <a:ext cx="2307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" name="Ink 48"/>
              <p14:cNvContentPartPr/>
              <p14:nvPr/>
            </p14:nvContentPartPr>
            <p14:xfrm>
              <a:off x="1258354" y="4118554"/>
              <a:ext cx="124200" cy="1015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7834" y="4101213"/>
                <a:ext cx="162720" cy="139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/>
              <p14:cNvContentPartPr/>
              <p14:nvPr/>
            </p14:nvContentPartPr>
            <p14:xfrm>
              <a:off x="2281114" y="4025674"/>
              <a:ext cx="146880" cy="6782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66714" y="4011274"/>
                <a:ext cx="18216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/>
              <p14:cNvContentPartPr/>
              <p14:nvPr/>
            </p14:nvContentPartPr>
            <p14:xfrm>
              <a:off x="3237994" y="3842074"/>
              <a:ext cx="253080" cy="11934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6754" y="3823354"/>
                <a:ext cx="28836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/>
              <p14:cNvContentPartPr/>
              <p14:nvPr/>
            </p14:nvContentPartPr>
            <p14:xfrm>
              <a:off x="3672514" y="3789514"/>
              <a:ext cx="2539800" cy="11923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51634" y="3772594"/>
                <a:ext cx="2570040" cy="12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3" name="Ink 112"/>
              <p14:cNvContentPartPr/>
              <p14:nvPr/>
            </p14:nvContentPartPr>
            <p14:xfrm>
              <a:off x="2717794" y="4312594"/>
              <a:ext cx="132840" cy="990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05194" y="4292794"/>
                <a:ext cx="152640" cy="1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4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Modular Isogeny Complex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636274" y="1434265"/>
              <a:ext cx="441360" cy="89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714" y="1421665"/>
                <a:ext cx="459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859834" y="1472425"/>
              <a:ext cx="35280" cy="435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634" y="1452625"/>
                <a:ext cx="633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089874" y="1347865"/>
              <a:ext cx="124920" cy="509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8994" y="1332745"/>
                <a:ext cx="15840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837154" y="1986145"/>
              <a:ext cx="617040" cy="56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0954" y="1965265"/>
                <a:ext cx="6534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1085554" y="2688145"/>
              <a:ext cx="231120" cy="126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7634" y="2681665"/>
                <a:ext cx="245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1090234" y="2557465"/>
              <a:ext cx="40320" cy="408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0434" y="2536585"/>
                <a:ext cx="8136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1312714" y="2534065"/>
              <a:ext cx="36000" cy="4284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1834" y="2514265"/>
                <a:ext cx="7776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/>
            </p14:nvContentPartPr>
            <p14:xfrm>
              <a:off x="1545634" y="2394745"/>
              <a:ext cx="158040" cy="6289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24754" y="2376745"/>
                <a:ext cx="18720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2" name="Ink 41"/>
              <p14:cNvContentPartPr/>
              <p14:nvPr/>
            </p14:nvContentPartPr>
            <p14:xfrm>
              <a:off x="1766314" y="2504185"/>
              <a:ext cx="108720" cy="4006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50114" y="2484025"/>
                <a:ext cx="14580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Ink 42"/>
              <p14:cNvContentPartPr/>
              <p14:nvPr/>
            </p14:nvContentPartPr>
            <p14:xfrm>
              <a:off x="1871794" y="2547745"/>
              <a:ext cx="227160" cy="390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50914" y="2532985"/>
                <a:ext cx="25740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4" name="Ink 43"/>
              <p14:cNvContentPartPr/>
              <p14:nvPr/>
            </p14:nvContentPartPr>
            <p14:xfrm>
              <a:off x="2133514" y="2451985"/>
              <a:ext cx="172440" cy="6685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22354" y="2431105"/>
                <a:ext cx="19188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Ink 47"/>
              <p14:cNvContentPartPr/>
              <p14:nvPr/>
            </p14:nvContentPartPr>
            <p14:xfrm>
              <a:off x="1266634" y="1698145"/>
              <a:ext cx="198360" cy="2415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55114" y="1677265"/>
                <a:ext cx="2307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/>
              <p14:cNvContentPartPr/>
              <p14:nvPr/>
            </p14:nvContentPartPr>
            <p14:xfrm>
              <a:off x="1362034" y="2426785"/>
              <a:ext cx="124200" cy="1015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41514" y="2409444"/>
                <a:ext cx="162720" cy="139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/>
              <p14:cNvContentPartPr/>
              <p14:nvPr/>
            </p14:nvContentPartPr>
            <p14:xfrm>
              <a:off x="2384794" y="2333905"/>
              <a:ext cx="146880" cy="6782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70394" y="2319505"/>
                <a:ext cx="18216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k 55"/>
              <p14:cNvContentPartPr/>
              <p14:nvPr/>
            </p14:nvContentPartPr>
            <p14:xfrm>
              <a:off x="3341674" y="2150305"/>
              <a:ext cx="253080" cy="11934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20434" y="2131585"/>
                <a:ext cx="28836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Ink 61"/>
              <p14:cNvContentPartPr/>
              <p14:nvPr/>
            </p14:nvContentPartPr>
            <p14:xfrm>
              <a:off x="3776194" y="2097745"/>
              <a:ext cx="2539800" cy="11923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55314" y="2080825"/>
                <a:ext cx="2570040" cy="12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3" name="Ink 112"/>
              <p14:cNvContentPartPr/>
              <p14:nvPr/>
            </p14:nvContentPartPr>
            <p14:xfrm>
              <a:off x="2821474" y="2620825"/>
              <a:ext cx="132840" cy="990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08874" y="2601025"/>
                <a:ext cx="152640" cy="1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72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Modular Isogeny Complex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636274" y="1434265"/>
              <a:ext cx="441360" cy="89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714" y="1421665"/>
                <a:ext cx="459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859834" y="1472425"/>
              <a:ext cx="35280" cy="435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634" y="1452625"/>
                <a:ext cx="633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089874" y="1347865"/>
              <a:ext cx="124920" cy="509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8994" y="1332745"/>
                <a:ext cx="15840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837154" y="1986145"/>
              <a:ext cx="617040" cy="56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0954" y="1965265"/>
                <a:ext cx="6534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1085554" y="2688145"/>
              <a:ext cx="231120" cy="126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7634" y="2681665"/>
                <a:ext cx="245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1090234" y="2557465"/>
              <a:ext cx="40320" cy="4086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0434" y="2536585"/>
                <a:ext cx="8136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1312714" y="2534065"/>
              <a:ext cx="36000" cy="4284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1834" y="2514265"/>
                <a:ext cx="7776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/>
            </p14:nvContentPartPr>
            <p14:xfrm>
              <a:off x="1545634" y="2394745"/>
              <a:ext cx="158040" cy="6289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24754" y="2376745"/>
                <a:ext cx="18720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/>
              <p14:cNvContentPartPr/>
              <p14:nvPr/>
            </p14:nvContentPartPr>
            <p14:xfrm>
              <a:off x="3341674" y="2150305"/>
              <a:ext cx="253080" cy="11934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0434" y="2131585"/>
                <a:ext cx="28836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" name="Ink 61"/>
              <p14:cNvContentPartPr/>
              <p14:nvPr/>
            </p14:nvContentPartPr>
            <p14:xfrm>
              <a:off x="4634074" y="3180625"/>
              <a:ext cx="95040" cy="1094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26874" y="3170185"/>
                <a:ext cx="112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/>
              <p14:cNvContentPartPr/>
              <p14:nvPr/>
            </p14:nvContentPartPr>
            <p14:xfrm>
              <a:off x="1362034" y="2426785"/>
              <a:ext cx="124200" cy="101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41514" y="2409444"/>
                <a:ext cx="162720" cy="139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Ink 24"/>
              <p14:cNvContentPartPr/>
              <p14:nvPr/>
            </p14:nvContentPartPr>
            <p14:xfrm>
              <a:off x="1266634" y="1698145"/>
              <a:ext cx="198360" cy="241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55114" y="1677265"/>
                <a:ext cx="2307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8" name="Ink 127"/>
              <p14:cNvContentPartPr/>
              <p14:nvPr/>
            </p14:nvContentPartPr>
            <p14:xfrm>
              <a:off x="3323674" y="4865914"/>
              <a:ext cx="886680" cy="4356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05314" y="4850434"/>
                <a:ext cx="921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" name="Ink 132"/>
              <p14:cNvContentPartPr/>
              <p14:nvPr/>
            </p14:nvContentPartPr>
            <p14:xfrm>
              <a:off x="5172994" y="5169754"/>
              <a:ext cx="29520" cy="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0" y="0"/>
                <a:ext cx="29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7" name="Ink 146"/>
              <p14:cNvContentPartPr/>
              <p14:nvPr/>
            </p14:nvContentPartPr>
            <p14:xfrm>
              <a:off x="4910914" y="5327434"/>
              <a:ext cx="858600" cy="7164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96874" y="5306554"/>
                <a:ext cx="886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6" name="Ink 165"/>
              <p14:cNvContentPartPr/>
              <p14:nvPr/>
            </p14:nvContentPartPr>
            <p14:xfrm>
              <a:off x="1766314" y="2333905"/>
              <a:ext cx="765360" cy="786729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50114" y="2319503"/>
                <a:ext cx="802440" cy="821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9" name="Ink 168"/>
              <p14:cNvContentPartPr/>
              <p14:nvPr/>
            </p14:nvContentPartPr>
            <p14:xfrm>
              <a:off x="3408274" y="6382954"/>
              <a:ext cx="912240" cy="4680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96754" y="6362074"/>
                <a:ext cx="9349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8" name="Ink 187"/>
              <p14:cNvContentPartPr/>
              <p14:nvPr/>
            </p14:nvContentPartPr>
            <p14:xfrm>
              <a:off x="2182834" y="5342785"/>
              <a:ext cx="762840" cy="1316649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61594" y="5322263"/>
                <a:ext cx="804600" cy="1358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1" name="Ink 200"/>
              <p14:cNvContentPartPr/>
              <p14:nvPr/>
            </p14:nvContentPartPr>
            <p14:xfrm>
              <a:off x="5261194" y="5472154"/>
              <a:ext cx="442080" cy="128268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48234" y="5451634"/>
                <a:ext cx="464760" cy="13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3" name="Ink 262"/>
              <p14:cNvContentPartPr/>
              <p14:nvPr/>
            </p14:nvContentPartPr>
            <p14:xfrm>
              <a:off x="2821474" y="2620825"/>
              <a:ext cx="132840" cy="9900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08874" y="2601025"/>
                <a:ext cx="152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1" name="Ink 270"/>
              <p14:cNvContentPartPr/>
              <p14:nvPr/>
            </p14:nvContentPartPr>
            <p14:xfrm>
              <a:off x="3776194" y="2097745"/>
              <a:ext cx="2539800" cy="1111449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55314" y="2080823"/>
                <a:ext cx="2570040" cy="1149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2" name="Ink 271"/>
              <p14:cNvContentPartPr/>
              <p14:nvPr/>
            </p14:nvContentPartPr>
            <p14:xfrm>
              <a:off x="408034" y="3664105"/>
              <a:ext cx="3618720" cy="1029009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7154" y="3652944"/>
                <a:ext cx="3660480" cy="1049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1" name="Ink 280"/>
              <p14:cNvContentPartPr/>
              <p14:nvPr/>
            </p14:nvContentPartPr>
            <p14:xfrm>
              <a:off x="2325034" y="5135425"/>
              <a:ext cx="745560" cy="178689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08834" y="5115250"/>
                <a:ext cx="782640" cy="219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2" name="Ink 281"/>
              <p14:cNvContentPartPr/>
              <p14:nvPr/>
            </p14:nvContentPartPr>
            <p14:xfrm>
              <a:off x="2472634" y="5621785"/>
              <a:ext cx="2816280" cy="1114689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51754" y="5601983"/>
                <a:ext cx="2856600" cy="1147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8" name="Ink 287"/>
              <p14:cNvContentPartPr/>
              <p14:nvPr/>
            </p14:nvContentPartPr>
            <p14:xfrm>
              <a:off x="2066554" y="4759585"/>
              <a:ext cx="239400" cy="381009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48554" y="4738698"/>
                <a:ext cx="278280" cy="422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6" name="Ink 295"/>
              <p14:cNvContentPartPr/>
              <p14:nvPr/>
            </p14:nvContentPartPr>
            <p14:xfrm>
              <a:off x="4148794" y="4020274"/>
              <a:ext cx="2975040" cy="127440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29354" y="4008394"/>
                <a:ext cx="3015720" cy="13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7" name="Ink 316"/>
              <p14:cNvContentPartPr/>
              <p14:nvPr/>
            </p14:nvContentPartPr>
            <p14:xfrm>
              <a:off x="3700954" y="4317634"/>
              <a:ext cx="643320" cy="2448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86914" y="4298194"/>
                <a:ext cx="67824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3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err="1" smtClean="0">
                <a:solidFill>
                  <a:prstClr val="black"/>
                </a:solidFill>
              </a:rPr>
              <a:t>Goodwillie</a:t>
            </a:r>
            <a:r>
              <a:rPr lang="en-US" sz="4000" u="sng" dirty="0" smtClean="0">
                <a:solidFill>
                  <a:prstClr val="black"/>
                </a:solidFill>
              </a:rPr>
              <a:t> </a:t>
            </a:r>
            <a:r>
              <a:rPr lang="en-US" sz="4000" u="sng" dirty="0">
                <a:solidFill>
                  <a:prstClr val="black"/>
                </a:solidFill>
              </a:rPr>
              <a:t>tower of Id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3118371" y="3926314"/>
              <a:ext cx="110520" cy="354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331" y="3905434"/>
                <a:ext cx="1389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/>
              <p14:cNvContentPartPr/>
              <p14:nvPr/>
            </p14:nvContentPartPr>
            <p14:xfrm>
              <a:off x="3127731" y="2851714"/>
              <a:ext cx="86760" cy="423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4411" y="2831194"/>
                <a:ext cx="1105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/>
              <p14:cNvContentPartPr/>
              <p14:nvPr/>
            </p14:nvContentPartPr>
            <p14:xfrm>
              <a:off x="3157611" y="1527634"/>
              <a:ext cx="131760" cy="672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6731" y="1513954"/>
                <a:ext cx="16272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7" name="Ink 166"/>
              <p14:cNvContentPartPr/>
              <p14:nvPr/>
            </p14:nvContentPartPr>
            <p14:xfrm>
              <a:off x="4655931" y="5314834"/>
              <a:ext cx="138960" cy="9990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6571" y="5293954"/>
                <a:ext cx="169560" cy="10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9" name="Ink 168"/>
              <p14:cNvContentPartPr/>
              <p14:nvPr/>
            </p14:nvContentPartPr>
            <p14:xfrm>
              <a:off x="1266891" y="5309074"/>
              <a:ext cx="199440" cy="104724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5651" y="5288194"/>
                <a:ext cx="23364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381291" y="2256634"/>
              <a:ext cx="1420560" cy="1551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011" y="2244754"/>
                <a:ext cx="1458720" cy="15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404331" y="4396114"/>
              <a:ext cx="1802880" cy="468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131" y="4381714"/>
                <a:ext cx="18273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8129211" y="5585554"/>
              <a:ext cx="133560" cy="1132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17331" y="5573674"/>
                <a:ext cx="157320" cy="11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7735011" y="6281434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23131" y="62695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1" name="Ink 170"/>
              <p14:cNvContentPartPr/>
              <p14:nvPr/>
            </p14:nvContentPartPr>
            <p14:xfrm>
              <a:off x="5470611" y="1437274"/>
              <a:ext cx="3587040" cy="54144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24651" y="1418194"/>
                <a:ext cx="39538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1" name="Ink 180"/>
              <p14:cNvContentPartPr/>
              <p14:nvPr/>
            </p14:nvContentPartPr>
            <p14:xfrm>
              <a:off x="7849131" y="2222794"/>
              <a:ext cx="881280" cy="85788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28251" y="2203354"/>
                <a:ext cx="92160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8" name="Ink 187"/>
              <p14:cNvContentPartPr/>
              <p14:nvPr/>
            </p14:nvContentPartPr>
            <p14:xfrm>
              <a:off x="1517811" y="2287234"/>
              <a:ext cx="6467040" cy="401760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96931" y="2275354"/>
                <a:ext cx="7478640" cy="40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" name="Ink 4"/>
              <p14:cNvContentPartPr/>
              <p14:nvPr/>
            </p14:nvContentPartPr>
            <p14:xfrm>
              <a:off x="4970674" y="1850194"/>
              <a:ext cx="781817" cy="739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3036" y="1832914"/>
                <a:ext cx="816732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/>
              <p14:cNvContentPartPr/>
              <p14:nvPr/>
            </p14:nvContentPartPr>
            <p14:xfrm>
              <a:off x="8222091" y="1934434"/>
              <a:ext cx="820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01211" y="1913554"/>
                <a:ext cx="117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7071891" y="2618074"/>
              <a:ext cx="94680" cy="19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53171" y="2601154"/>
                <a:ext cx="1303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/>
              <p14:cNvContentPartPr/>
              <p14:nvPr/>
            </p14:nvContentPartPr>
            <p14:xfrm>
              <a:off x="5017834" y="1713034"/>
              <a:ext cx="76680" cy="6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98394" y="1693954"/>
                <a:ext cx="114840" cy="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4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err="1" smtClean="0">
                <a:solidFill>
                  <a:prstClr val="black"/>
                </a:solidFill>
              </a:rPr>
              <a:t>Goodwillie</a:t>
            </a:r>
            <a:r>
              <a:rPr lang="en-US" sz="4000" u="sng" dirty="0" smtClean="0">
                <a:solidFill>
                  <a:prstClr val="black"/>
                </a:solidFill>
              </a:rPr>
              <a:t> </a:t>
            </a:r>
            <a:r>
              <a:rPr lang="en-US" sz="4000" u="sng" dirty="0">
                <a:solidFill>
                  <a:prstClr val="black"/>
                </a:solidFill>
              </a:rPr>
              <a:t>tower of Id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3118371" y="3926314"/>
              <a:ext cx="110520" cy="354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4331" y="3905434"/>
                <a:ext cx="1389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/>
              <p14:cNvContentPartPr/>
              <p14:nvPr/>
            </p14:nvContentPartPr>
            <p14:xfrm>
              <a:off x="3127731" y="2851714"/>
              <a:ext cx="86760" cy="423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4411" y="2831194"/>
                <a:ext cx="11052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/>
              <p14:cNvContentPartPr/>
              <p14:nvPr/>
            </p14:nvContentPartPr>
            <p14:xfrm>
              <a:off x="3157611" y="1527634"/>
              <a:ext cx="131760" cy="672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6731" y="1513954"/>
                <a:ext cx="16272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7" name="Ink 166"/>
              <p14:cNvContentPartPr/>
              <p14:nvPr/>
            </p14:nvContentPartPr>
            <p14:xfrm>
              <a:off x="4655931" y="5314834"/>
              <a:ext cx="138960" cy="9990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6571" y="5293954"/>
                <a:ext cx="169560" cy="10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9" name="Ink 168"/>
              <p14:cNvContentPartPr/>
              <p14:nvPr/>
            </p14:nvContentPartPr>
            <p14:xfrm>
              <a:off x="1266891" y="5309074"/>
              <a:ext cx="199440" cy="104724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5651" y="5288194"/>
                <a:ext cx="233640" cy="10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381291" y="2256634"/>
              <a:ext cx="1420560" cy="1551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011" y="2244754"/>
                <a:ext cx="1458720" cy="15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404331" y="4396114"/>
              <a:ext cx="1802880" cy="468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131" y="4381714"/>
                <a:ext cx="18273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8129211" y="5585554"/>
              <a:ext cx="133560" cy="1132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17331" y="5573674"/>
                <a:ext cx="157320" cy="11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7735011" y="6281434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23131" y="62695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1" name="Ink 170"/>
              <p14:cNvContentPartPr/>
              <p14:nvPr/>
            </p14:nvContentPartPr>
            <p14:xfrm>
              <a:off x="5470611" y="1437274"/>
              <a:ext cx="3587040" cy="54144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24651" y="1418194"/>
                <a:ext cx="39538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1" name="Ink 180"/>
              <p14:cNvContentPartPr/>
              <p14:nvPr/>
            </p14:nvContentPartPr>
            <p14:xfrm>
              <a:off x="7849131" y="2222794"/>
              <a:ext cx="881280" cy="85788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28251" y="2203354"/>
                <a:ext cx="92160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8" name="Ink 187"/>
              <p14:cNvContentPartPr/>
              <p14:nvPr/>
            </p14:nvContentPartPr>
            <p14:xfrm>
              <a:off x="1517811" y="2287234"/>
              <a:ext cx="7448400" cy="401760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96931" y="2275354"/>
                <a:ext cx="7478640" cy="40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" name="Ink 4"/>
              <p14:cNvContentPartPr/>
              <p14:nvPr/>
            </p14:nvContentPartPr>
            <p14:xfrm>
              <a:off x="4970674" y="1850194"/>
              <a:ext cx="781817" cy="739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3036" y="1832914"/>
                <a:ext cx="816732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/>
              <p14:cNvContentPartPr/>
              <p14:nvPr/>
            </p14:nvContentPartPr>
            <p14:xfrm>
              <a:off x="8222091" y="1934434"/>
              <a:ext cx="82080" cy="14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01211" y="1913554"/>
                <a:ext cx="1173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7071891" y="2618074"/>
              <a:ext cx="94680" cy="19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53171" y="2601154"/>
                <a:ext cx="1303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/>
              <p14:cNvContentPartPr/>
              <p14:nvPr/>
            </p14:nvContentPartPr>
            <p14:xfrm>
              <a:off x="5017834" y="1713034"/>
              <a:ext cx="76680" cy="6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98394" y="1693954"/>
                <a:ext cx="1148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/>
              <p14:cNvContentPartPr/>
              <p14:nvPr/>
            </p14:nvContentPartPr>
            <p14:xfrm>
              <a:off x="5021434" y="3642274"/>
              <a:ext cx="105480" cy="55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01274" y="3622474"/>
                <a:ext cx="13500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6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Bousfield</a:t>
            </a:r>
            <a:r>
              <a:rPr lang="en-US" u="sng" dirty="0" smtClean="0"/>
              <a:t>-Kuhn </a:t>
            </a:r>
            <a:r>
              <a:rPr lang="en-US" u="sng" dirty="0" err="1" smtClean="0"/>
              <a:t>functor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7"/>
              <p14:cNvContentPartPr/>
              <p14:nvPr/>
            </p14:nvContentPartPr>
            <p14:xfrm>
              <a:off x="3313851" y="2084194"/>
              <a:ext cx="1893960" cy="482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2971" y="2076634"/>
                <a:ext cx="1935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2" name="Ink 71"/>
              <p14:cNvContentPartPr/>
              <p14:nvPr/>
            </p14:nvContentPartPr>
            <p14:xfrm>
              <a:off x="3856371" y="1599634"/>
              <a:ext cx="942120" cy="3848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5491" y="1578754"/>
                <a:ext cx="9838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3" name="Ink 72"/>
              <p14:cNvContentPartPr/>
              <p14:nvPr/>
            </p14:nvContentPartPr>
            <p14:xfrm>
              <a:off x="2875731" y="2457874"/>
              <a:ext cx="1043640" cy="6530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4851" y="2440954"/>
                <a:ext cx="108540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5122491" y="1947034"/>
              <a:ext cx="959400" cy="3862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01611" y="1925794"/>
                <a:ext cx="100152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7" name="Ink 86"/>
              <p14:cNvContentPartPr/>
              <p14:nvPr/>
            </p14:nvContentPartPr>
            <p14:xfrm>
              <a:off x="3980211" y="3227194"/>
              <a:ext cx="541440" cy="3682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60411" y="3206674"/>
                <a:ext cx="5821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" name="Ink 89"/>
              <p14:cNvContentPartPr/>
              <p14:nvPr/>
            </p14:nvContentPartPr>
            <p14:xfrm>
              <a:off x="2383251" y="1876834"/>
              <a:ext cx="188280" cy="3254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2371" y="1855954"/>
                <a:ext cx="2296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1" name="Ink 90"/>
              <p14:cNvContentPartPr/>
              <p14:nvPr/>
            </p14:nvContentPartPr>
            <p14:xfrm>
              <a:off x="2581251" y="2106874"/>
              <a:ext cx="37080" cy="2415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0371" y="2089594"/>
                <a:ext cx="788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" name="Ink 91"/>
              <p14:cNvContentPartPr/>
              <p14:nvPr/>
            </p14:nvContentPartPr>
            <p14:xfrm>
              <a:off x="2589531" y="2073034"/>
              <a:ext cx="113400" cy="1094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8731" y="2052514"/>
                <a:ext cx="145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/>
              <p14:cNvContentPartPr/>
              <p14:nvPr/>
            </p14:nvContentPartPr>
            <p14:xfrm>
              <a:off x="2727051" y="2765674"/>
              <a:ext cx="489960" cy="372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07611" y="2744794"/>
                <a:ext cx="530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1" name="Ink 100"/>
              <p14:cNvContentPartPr/>
              <p14:nvPr/>
            </p14:nvContentPartPr>
            <p14:xfrm>
              <a:off x="4671051" y="2420794"/>
              <a:ext cx="972720" cy="113544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54851" y="2399914"/>
                <a:ext cx="1010160" cy="11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1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Bousfield</a:t>
            </a:r>
            <a:r>
              <a:rPr lang="en-US" u="sng" dirty="0" smtClean="0"/>
              <a:t>-Kuhn </a:t>
            </a:r>
            <a:r>
              <a:rPr lang="en-US" u="sng" dirty="0" err="1" smtClean="0"/>
              <a:t>functor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7"/>
              <p14:cNvContentPartPr/>
              <p14:nvPr/>
            </p14:nvContentPartPr>
            <p14:xfrm>
              <a:off x="3313851" y="2084194"/>
              <a:ext cx="1893960" cy="482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2971" y="2076634"/>
                <a:ext cx="1935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2" name="Ink 71"/>
              <p14:cNvContentPartPr/>
              <p14:nvPr/>
            </p14:nvContentPartPr>
            <p14:xfrm>
              <a:off x="3856371" y="1599634"/>
              <a:ext cx="942120" cy="3848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5491" y="1578754"/>
                <a:ext cx="9838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3" name="Ink 72"/>
              <p14:cNvContentPartPr/>
              <p14:nvPr/>
            </p14:nvContentPartPr>
            <p14:xfrm>
              <a:off x="2875731" y="2457874"/>
              <a:ext cx="1043640" cy="6530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4851" y="2440954"/>
                <a:ext cx="108540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5122491" y="1947034"/>
              <a:ext cx="959400" cy="3862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01611" y="1925794"/>
                <a:ext cx="100152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" name="Ink 89"/>
              <p14:cNvContentPartPr/>
              <p14:nvPr/>
            </p14:nvContentPartPr>
            <p14:xfrm>
              <a:off x="2383251" y="1876834"/>
              <a:ext cx="188280" cy="3254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2371" y="1855954"/>
                <a:ext cx="2296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1" name="Ink 90"/>
              <p14:cNvContentPartPr/>
              <p14:nvPr/>
            </p14:nvContentPartPr>
            <p14:xfrm>
              <a:off x="2581251" y="2106874"/>
              <a:ext cx="37080" cy="2415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371" y="2089594"/>
                <a:ext cx="788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" name="Ink 91"/>
              <p14:cNvContentPartPr/>
              <p14:nvPr/>
            </p14:nvContentPartPr>
            <p14:xfrm>
              <a:off x="2589531" y="2073034"/>
              <a:ext cx="113400" cy="1094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8731" y="2052514"/>
                <a:ext cx="145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3048891" y="2765674"/>
              <a:ext cx="168120" cy="72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28011" y="2744794"/>
                <a:ext cx="2102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1090491" y="4155994"/>
              <a:ext cx="5829480" cy="471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9611" y="4139074"/>
                <a:ext cx="58705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/>
              <p14:cNvContentPartPr/>
              <p14:nvPr/>
            </p14:nvContentPartPr>
            <p14:xfrm>
              <a:off x="2727051" y="2801314"/>
              <a:ext cx="382680" cy="33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07611" y="2780434"/>
                <a:ext cx="4212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/>
              <p14:cNvContentPartPr/>
              <p14:nvPr/>
            </p14:nvContentPartPr>
            <p14:xfrm>
              <a:off x="3980211" y="3227194"/>
              <a:ext cx="541440" cy="368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60411" y="3206674"/>
                <a:ext cx="5821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/>
              <p14:cNvContentPartPr/>
              <p14:nvPr/>
            </p14:nvContentPartPr>
            <p14:xfrm>
              <a:off x="4671051" y="2420794"/>
              <a:ext cx="972720" cy="1135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54851" y="2399914"/>
                <a:ext cx="1010160" cy="11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99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Bousfield</a:t>
            </a:r>
            <a:r>
              <a:rPr lang="en-US" u="sng" dirty="0" smtClean="0"/>
              <a:t>-Kuhn </a:t>
            </a:r>
            <a:r>
              <a:rPr lang="en-US" u="sng" dirty="0" err="1" smtClean="0"/>
              <a:t>functor</a:t>
            </a:r>
            <a:endParaRPr lang="en-US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7"/>
              <p14:cNvContentPartPr/>
              <p14:nvPr/>
            </p14:nvContentPartPr>
            <p14:xfrm>
              <a:off x="3313851" y="2084194"/>
              <a:ext cx="1893960" cy="482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2971" y="2076634"/>
                <a:ext cx="1935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2" name="Ink 71"/>
              <p14:cNvContentPartPr/>
              <p14:nvPr/>
            </p14:nvContentPartPr>
            <p14:xfrm>
              <a:off x="3856371" y="1599634"/>
              <a:ext cx="942120" cy="3848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5491" y="1578754"/>
                <a:ext cx="98388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3" name="Ink 72"/>
              <p14:cNvContentPartPr/>
              <p14:nvPr/>
            </p14:nvContentPartPr>
            <p14:xfrm>
              <a:off x="2875731" y="2457874"/>
              <a:ext cx="1043640" cy="6530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4851" y="2440954"/>
                <a:ext cx="108540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5122491" y="1947034"/>
              <a:ext cx="959400" cy="3862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01611" y="1925794"/>
                <a:ext cx="100152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" name="Ink 89"/>
              <p14:cNvContentPartPr/>
              <p14:nvPr/>
            </p14:nvContentPartPr>
            <p14:xfrm>
              <a:off x="2383251" y="1876834"/>
              <a:ext cx="188280" cy="3254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62371" y="1855954"/>
                <a:ext cx="2296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1" name="Ink 90"/>
              <p14:cNvContentPartPr/>
              <p14:nvPr/>
            </p14:nvContentPartPr>
            <p14:xfrm>
              <a:off x="2581251" y="2106874"/>
              <a:ext cx="37080" cy="2415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371" y="2089594"/>
                <a:ext cx="788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" name="Ink 91"/>
              <p14:cNvContentPartPr/>
              <p14:nvPr/>
            </p14:nvContentPartPr>
            <p14:xfrm>
              <a:off x="2589531" y="2073034"/>
              <a:ext cx="113400" cy="1094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8731" y="2052514"/>
                <a:ext cx="145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3048891" y="2765674"/>
              <a:ext cx="168120" cy="72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28011" y="2744794"/>
                <a:ext cx="2102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/>
              <p14:cNvContentPartPr/>
              <p14:nvPr/>
            </p14:nvContentPartPr>
            <p14:xfrm>
              <a:off x="1090491" y="4155994"/>
              <a:ext cx="5829480" cy="471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9611" y="4139074"/>
                <a:ext cx="587052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/>
              <p14:cNvContentPartPr/>
              <p14:nvPr/>
            </p14:nvContentPartPr>
            <p14:xfrm>
              <a:off x="2727051" y="2801314"/>
              <a:ext cx="382680" cy="33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07611" y="2780434"/>
                <a:ext cx="4212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/>
              <p14:cNvContentPartPr/>
              <p14:nvPr/>
            </p14:nvContentPartPr>
            <p14:xfrm>
              <a:off x="3980211" y="3227194"/>
              <a:ext cx="541440" cy="368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60411" y="3206674"/>
                <a:ext cx="5821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/>
              <p14:cNvContentPartPr/>
              <p14:nvPr/>
            </p14:nvContentPartPr>
            <p14:xfrm>
              <a:off x="4671051" y="2420794"/>
              <a:ext cx="972720" cy="1135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54851" y="2399914"/>
                <a:ext cx="1010160" cy="11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k 7"/>
              <p14:cNvContentPartPr/>
              <p14:nvPr/>
            </p14:nvContentPartPr>
            <p14:xfrm>
              <a:off x="1047291" y="5163994"/>
              <a:ext cx="4272120" cy="519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26411" y="5145261"/>
                <a:ext cx="4313880" cy="5565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9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235</Words>
  <Application>Microsoft Office PowerPoint</Application>
  <PresentationFormat>On-screen Show (4:3)</PresentationFormat>
  <Paragraphs>43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Morava E-theory of the Goodwillie tower</vt:lpstr>
      <vt:lpstr>PowerPoint Presentation</vt:lpstr>
      <vt:lpstr>Goodwillie tower of Id</vt:lpstr>
      <vt:lpstr>Goodwillie tower of Id</vt:lpstr>
      <vt:lpstr>Goodwillie tower of Id</vt:lpstr>
      <vt:lpstr>Goodwillie tower of Id</vt:lpstr>
      <vt:lpstr>Bousfield-Kuhn functor</vt:lpstr>
      <vt:lpstr>Bousfield-Kuhn functor</vt:lpstr>
      <vt:lpstr>Bousfield-Kuhn functor</vt:lpstr>
      <vt:lpstr>v_n  -periodic Goodwillie tower</vt:lpstr>
      <vt:lpstr>v_n  -periodic Goodwillie tower</vt:lpstr>
      <vt:lpstr>v_n  -periodic Goodwillie tower</vt:lpstr>
      <vt:lpstr>v_n  -periodic Goodwillie tower</vt:lpstr>
      <vt:lpstr>v_n  -periodic Goodwillie tower</vt:lpstr>
      <vt:lpstr>v_n  -periodic Goodwillie tower</vt:lpstr>
      <vt:lpstr>v_n  -periodic Goodwillie tower</vt:lpstr>
      <vt:lpstr>v_n  -periodic Goodwillie tower</vt:lpstr>
      <vt:lpstr>Morava E-theory Dyer-Lashof Algebra</vt:lpstr>
      <vt:lpstr>Morava E-theory Dyer-Lashof Algebra</vt:lpstr>
      <vt:lpstr>Morava E-theory Dyer-Lashof Algebra</vt:lpstr>
      <vt:lpstr>Morava E-theory Dyer-Lashof Algebra</vt:lpstr>
      <vt:lpstr>Morava E-theory Dyer-Lashof Algebra</vt:lpstr>
      <vt:lpstr>Morava E-theory Dyer-Lashof Algebra</vt:lpstr>
      <vt:lpstr>Morava E-theory Dyer-Lashof Algebra</vt:lpstr>
      <vt:lpstr>Morava E-theory Dyer-Lashof Algebra</vt:lpstr>
      <vt:lpstr>Morava E-theory Dyer-Lashof Algebra</vt:lpstr>
      <vt:lpstr>Morava E-theory of the layers</vt:lpstr>
      <vt:lpstr>Morava E-theory of the tower</vt:lpstr>
      <vt:lpstr>Proof of the “Pre-thm” – TAQ</vt:lpstr>
      <vt:lpstr>Proof of the “Pre-thm” – TAQ</vt:lpstr>
      <vt:lpstr>Proof of the “Pre-thm” – TAQ</vt:lpstr>
      <vt:lpstr>Proof of the “Pre-thm” – TAQ</vt:lpstr>
      <vt:lpstr>Proof of the “Pre-thm” – TAQ</vt:lpstr>
      <vt:lpstr>Proof of the “Pre-thm” – TAQ</vt:lpstr>
      <vt:lpstr>Proof of the “Pre-thm” – TAQ</vt:lpstr>
      <vt:lpstr>Modular Isogeny Complex</vt:lpstr>
      <vt:lpstr>Modular Isogeny Complex</vt:lpstr>
      <vt:lpstr>Modular Isogeny Complex</vt:lpstr>
      <vt:lpstr>Modular Isogeny Complex</vt:lpstr>
      <vt:lpstr>Modular Isogeny Complex</vt:lpstr>
      <vt:lpstr>Modular Isogeny Complex</vt:lpstr>
      <vt:lpstr>Modular Isogeny Complex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Morava E-theory of the Goodwillie tower</dc:title>
  <dc:creator>Mark J Behrens</dc:creator>
  <cp:lastModifiedBy>Mark J Behrens</cp:lastModifiedBy>
  <cp:revision>35</cp:revision>
  <dcterms:created xsi:type="dcterms:W3CDTF">2012-01-05T00:22:37Z</dcterms:created>
  <dcterms:modified xsi:type="dcterms:W3CDTF">2012-01-06T20:21:17Z</dcterms:modified>
</cp:coreProperties>
</file>